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43"/>
  </p:normalViewPr>
  <p:slideViewPr>
    <p:cSldViewPr snapToGrid="0" snapToObjects="1">
      <p:cViewPr>
        <p:scale>
          <a:sx n="85" d="100"/>
          <a:sy n="85" d="100"/>
        </p:scale>
        <p:origin x="10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check against existing usernames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</a:t>
            </a:r>
            <a:r>
              <a:rPr lang="en-US" baseline="0" smtClean="0"/>
              <a:t>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need an edit view for this screen as well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lighning</a:t>
            </a:r>
            <a:r>
              <a:rPr lang="en-US" dirty="0" smtClean="0"/>
              <a:t> bolt</a:t>
            </a:r>
            <a:r>
              <a:rPr lang="en-US" baseline="0" dirty="0" smtClean="0"/>
              <a:t> could be the message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Last Games Played in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34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291" y="1668490"/>
            <a:ext cx="3108960" cy="1762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7704" y="3861315"/>
            <a:ext cx="3108960" cy="1510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101114" y="1265931"/>
            <a:ext cx="14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Game Title</a:t>
            </a:r>
            <a:endParaRPr lang="en-US" dirty="0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0055" y="1663281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Captain: </a:t>
            </a:r>
            <a:r>
              <a:rPr lang="en-US" sz="1600" b="1" dirty="0" smtClean="0">
                <a:solidFill>
                  <a:srgbClr val="00B0F0"/>
                </a:solidFill>
              </a:rPr>
              <a:t>Mike Jones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2079" y="1940992"/>
            <a:ext cx="1467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 North Park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2079" y="2732518"/>
            <a:ext cx="30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Description:</a:t>
            </a:r>
          </a:p>
          <a:p>
            <a:r>
              <a:rPr lang="en-US" sz="1200" dirty="0" smtClean="0"/>
              <a:t>      We want to get a game of 3 on 3 together </a:t>
            </a:r>
          </a:p>
          <a:p>
            <a:r>
              <a:rPr lang="en-US" sz="1200" dirty="0" smtClean="0"/>
              <a:t>around noon.  Any skill level is welcome.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2079" y="2431388"/>
            <a:ext cx="91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Players: 3/6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01907" y="2182224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Time: 12:00pm – whenever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593901" y="3485414"/>
            <a:ext cx="2606040" cy="3295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01907" y="5418107"/>
            <a:ext cx="3012208" cy="273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Message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49573" y="2225055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9" name="Left Arrow 28"/>
          <p:cNvSpPr/>
          <p:nvPr/>
        </p:nvSpPr>
        <p:spPr>
          <a:xfrm>
            <a:off x="7314115" y="3513867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6844" y="2784097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Game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256404" y="4155311"/>
            <a:ext cx="3156847" cy="2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282079" y="4779481"/>
            <a:ext cx="3156847" cy="2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5375770" y="3846561"/>
            <a:ext cx="1042301" cy="369332"/>
          </a:xfrm>
          <a:prstGeom prst="rect">
            <a:avLst/>
          </a:prstGeom>
          <a:noFill/>
          <a:effectLst>
            <a:outerShdw blurRad="50800" dist="774700" dir="5400000" sx="34000" sy="34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mtClean="0"/>
              <a:t>3 Players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20137" y="4227752"/>
            <a:ext cx="547529" cy="5054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00" y="4256355"/>
            <a:ext cx="492602" cy="49260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320137" y="4844078"/>
            <a:ext cx="547529" cy="5054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00" y="4872681"/>
            <a:ext cx="492602" cy="4926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67665" y="4155311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Mike Jones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67665" y="474895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Dude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64" y="4332655"/>
            <a:ext cx="421451" cy="42145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87" y="4405686"/>
            <a:ext cx="388918" cy="38891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6666" y="4102526"/>
            <a:ext cx="55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72206" y="4189832"/>
            <a:ext cx="29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44" y="4960730"/>
            <a:ext cx="421451" cy="42145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86" y="4988037"/>
            <a:ext cx="388918" cy="38891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050546" y="4730601"/>
            <a:ext cx="55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6086" y="4779481"/>
            <a:ext cx="38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52" name="Lightning Bolt 51"/>
          <p:cNvSpPr/>
          <p:nvPr/>
        </p:nvSpPr>
        <p:spPr>
          <a:xfrm>
            <a:off x="6841682" y="5473706"/>
            <a:ext cx="433412" cy="20263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69" y="0"/>
            <a:ext cx="344054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4261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4025" y="1244613"/>
            <a:ext cx="3108960" cy="19649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9234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95" y="1698657"/>
            <a:ext cx="911828" cy="9118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8375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262202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3270768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1733312"/>
            <a:ext cx="421451" cy="4214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90" y="2109894"/>
            <a:ext cx="388918" cy="3889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71915" y="18571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3782" y="2110360"/>
            <a:ext cx="22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23172" y="2894978"/>
            <a:ext cx="911828" cy="2662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Friend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3572537" y="2894978"/>
            <a:ext cx="1377511" cy="2662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Message 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3270768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3305250" y="2211737"/>
            <a:ext cx="135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Last Active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  01/20/2016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369715" y="3645307"/>
            <a:ext cx="2817579" cy="19684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04850" y="3209528"/>
            <a:ext cx="195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</a:rPr>
              <a:t>Achievements</a:t>
            </a:r>
            <a:endParaRPr lang="en-US" sz="2400" dirty="0">
              <a:solidFill>
                <a:schemeClr val="accent2"/>
              </a:solidFill>
              <a:effectLst>
                <a:outerShdw blurRad="50800" dist="38100" dir="18900000" algn="b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2524789" y="3755556"/>
            <a:ext cx="548640" cy="5486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63096" y="3755556"/>
            <a:ext cx="548640" cy="5486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1403" y="3755556"/>
            <a:ext cx="548640" cy="5486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39270" y="3755556"/>
            <a:ext cx="548640" cy="5486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24789" y="4344645"/>
            <a:ext cx="548640" cy="54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63096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01403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39270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24789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63096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01403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9270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31" y="4348500"/>
            <a:ext cx="499299" cy="4992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3" y="4350787"/>
            <a:ext cx="499299" cy="4992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73" y="4350787"/>
            <a:ext cx="499299" cy="4992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59" y="4960814"/>
            <a:ext cx="499299" cy="4992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47" y="4943291"/>
            <a:ext cx="499299" cy="4992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2" y="4941274"/>
            <a:ext cx="499299" cy="4992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2" y="4958797"/>
            <a:ext cx="499299" cy="49929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flipH="1">
            <a:off x="2284698" y="2558903"/>
            <a:ext cx="98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Games: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-13047" y="25372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Friend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01256" y="2678338"/>
            <a:ext cx="2314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mtClean="0">
                <a:latin typeface="Arial" charset="0"/>
                <a:ea typeface="Arial" charset="0"/>
                <a:cs typeface="Arial" charset="0"/>
              </a:rPr>
              <a:t>User/Admin</a:t>
            </a:r>
            <a:endParaRPr lang="en-US" sz="3200" u="sng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19" y="0"/>
            <a:ext cx="3440545" cy="68580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360711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80475" y="1244613"/>
            <a:ext cx="3108960" cy="22046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425684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45" y="1698657"/>
            <a:ext cx="911828" cy="911828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164825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7418652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7427218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 flipH="1">
            <a:off x="7427218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6380475" y="2596074"/>
            <a:ext cx="3089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Bio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I like basketball, football, baseball, and magic the gathering.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55393" y="1544768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71082" y="1790032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55393" y="2011047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21795" y="3037134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1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67290" y="3535799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5787" y="5004554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21736" y="5324594"/>
            <a:ext cx="208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Password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51644" y="4583787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91339" y="4583787"/>
            <a:ext cx="1173480" cy="457200"/>
          </a:xfrm>
          <a:prstGeom prst="roundRect">
            <a:avLst/>
          </a:prstGeom>
          <a:solidFill>
            <a:srgbClr val="DD542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4161" y="297001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" y="502920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Login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4379" y="4128373"/>
            <a:ext cx="78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3370" y="765810"/>
            <a:ext cx="3143250" cy="49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36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06239" y="20902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First 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06239" y="248745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06239" y="2896076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06239" y="330469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06239" y="370189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06239" y="409908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06239" y="44905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197278" y="169306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6087" y="5301017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7339" y="4941867"/>
            <a:ext cx="240030" cy="2336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6360" y="492016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Accept User Agreement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5" y="773414"/>
            <a:ext cx="1294592" cy="81177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1470" y="5029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Register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06122" y="5301017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0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Reset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4160" y="325183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39830" y="2974836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*Enter Email Phone Number Or Username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940" y="235913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Reset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60" y="4075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600" y="45010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4535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Change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5900" y="46613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6740" y="50865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94159" y="3105208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4159" y="363152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Password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4159" y="415078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898" y="251307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Change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72632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1784866"/>
            <a:ext cx="2943537" cy="34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022" y="1784865"/>
            <a:ext cx="2932930" cy="34655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9" y="3508633"/>
            <a:ext cx="354584" cy="354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15" y="3423739"/>
            <a:ext cx="300418" cy="3004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2" y="4560176"/>
            <a:ext cx="354584" cy="3545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2" y="4336805"/>
            <a:ext cx="290576" cy="290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8" y="2784648"/>
            <a:ext cx="370471" cy="3704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</a:p>
        </p:txBody>
      </p:sp>
    </p:spTree>
    <p:extLst>
      <p:ext uri="{BB962C8B-B14F-4D97-AF65-F5344CB8AC3E}">
        <p14:creationId xmlns:p14="http://schemas.microsoft.com/office/powerpoint/2010/main" val="158326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2353580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List-View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94611" y="1740932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24928" y="2012163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36615" y="2012163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70415" y="2633472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70415" y="3289808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70415" y="3947160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0415" y="4603496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70415" y="5234044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9615" y="2307827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4117" y="2994134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4117" y="2628307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55264" y="36844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157" y="282136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420291" y="2689344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83" y="2712905"/>
            <a:ext cx="490359" cy="49035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420291" y="334441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28602" y="3994982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31736" y="465937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03" y="3321686"/>
            <a:ext cx="600710" cy="6007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97" y="4055153"/>
            <a:ext cx="427129" cy="4271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66" y="4696428"/>
            <a:ext cx="497025" cy="4970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98079" y="27830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88755" y="34372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668391" y="40868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22608" y="4749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41031" y="363989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1031" y="3274065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5071" y="3467124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66153" y="4317660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66153" y="395183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80193" y="4144892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984821" y="495704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84821" y="4591218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98861" y="478427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</a:p>
        </p:txBody>
      </p:sp>
    </p:spTree>
    <p:extLst>
      <p:ext uri="{BB962C8B-B14F-4D97-AF65-F5344CB8AC3E}">
        <p14:creationId xmlns:p14="http://schemas.microsoft.com/office/powerpoint/2010/main" val="14481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215" y="2803377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 smtClean="0">
                <a:latin typeface="Arial" charset="0"/>
                <a:ea typeface="Arial" charset="0"/>
                <a:cs typeface="Arial" charset="0"/>
              </a:rPr>
              <a:t>Nav</a:t>
            </a:r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Menu </a:t>
            </a:r>
            <a:endParaRPr lang="en-US" sz="3200" u="sng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78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3670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67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10905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4692" y="3342125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Misc.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sp>
        <p:nvSpPr>
          <p:cNvPr id="9" name="Double Bracket 8"/>
          <p:cNvSpPr/>
          <p:nvPr/>
        </p:nvSpPr>
        <p:spPr>
          <a:xfrm>
            <a:off x="2238232" y="790936"/>
            <a:ext cx="670008" cy="443504"/>
          </a:xfrm>
          <a:prstGeom prst="bracketPair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Double Bracket 9"/>
          <p:cNvSpPr/>
          <p:nvPr/>
        </p:nvSpPr>
        <p:spPr>
          <a:xfrm>
            <a:off x="9487434" y="698790"/>
            <a:ext cx="787869" cy="535650"/>
          </a:xfrm>
          <a:prstGeom prst="bracketPair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1584" y="153265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7446" y="1532653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44470" y="2514633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05" y="3463053"/>
            <a:ext cx="266700" cy="2540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768666" y="1901985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898983" y="2173216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10670" y="2173216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44470" y="2794525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44470" y="3450861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44470" y="4108213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44470" y="4764549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44470" y="5395097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93670" y="2468880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8172" y="3155187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88172" y="2789360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02212" y="2982419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2494346" y="285039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8" y="2873958"/>
            <a:ext cx="490359" cy="49035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494346" y="3505470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02657" y="415603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05791" y="4820428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58" y="3482739"/>
            <a:ext cx="600710" cy="60071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52" y="4216206"/>
            <a:ext cx="427129" cy="42712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21" y="4857481"/>
            <a:ext cx="497025" cy="4970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72134" y="2944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62810" y="359834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42446" y="42478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96663" y="491008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15086" y="3800945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15086" y="3435118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029126" y="3628177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040208" y="4478713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040208" y="4112886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54248" y="4305945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058876" y="5118098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058876" y="4752271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72916" y="494533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393670" y="1234440"/>
            <a:ext cx="2117000" cy="4480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66844" y="136377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>
                <a:latin typeface="Apple Color Emoji" charset="0"/>
                <a:ea typeface="Apple Color Emoji" charset="0"/>
                <a:cs typeface="Apple Color Emoji" charset="0"/>
              </a:rPr>
              <a:t>Menu</a:t>
            </a:r>
            <a:endParaRPr lang="en-US" b="1" u="sng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998497" y="1242459"/>
            <a:ext cx="2117000" cy="4480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571671" y="13717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pple Color Emoji" charset="0"/>
                <a:ea typeface="Apple Color Emoji" charset="0"/>
                <a:cs typeface="Apple Color Emoji" charset="0"/>
              </a:rPr>
              <a:t>Misc.</a:t>
            </a:r>
            <a:endParaRPr lang="en-US" b="1" u="sng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389302" y="1926548"/>
            <a:ext cx="2100222" cy="498763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7998497" y="1965199"/>
            <a:ext cx="2119184" cy="885197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7998497" y="2858415"/>
            <a:ext cx="2119184" cy="885197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7998497" y="3751631"/>
            <a:ext cx="2119184" cy="885197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7998497" y="4641230"/>
            <a:ext cx="2119184" cy="885197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2392565" y="2409263"/>
            <a:ext cx="2100222" cy="498763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Profile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2409551" y="2922382"/>
            <a:ext cx="2100222" cy="498763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2379406" y="3989068"/>
            <a:ext cx="2100222" cy="539280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2403702" y="5115926"/>
            <a:ext cx="2100222" cy="545708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2374384" y="4522095"/>
            <a:ext cx="2100222" cy="592627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2376963" y="3427769"/>
            <a:ext cx="2100222" cy="545157"/>
          </a:xfrm>
          <a:prstGeom prst="roundRect">
            <a:avLst/>
          </a:prstGeom>
          <a:solidFill>
            <a:schemeClr val="accent3"/>
          </a:soli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039" y="2485598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Chat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7704" y="1512918"/>
            <a:ext cx="3108960" cy="3864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01907" y="5418107"/>
            <a:ext cx="2635389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81660" y="5418107"/>
            <a:ext cx="369193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3501" y="1614435"/>
            <a:ext cx="91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04627" y="1842217"/>
            <a:ext cx="153599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Hey everyone message </a:t>
            </a:r>
          </a:p>
          <a:p>
            <a:r>
              <a:rPr lang="en-US" sz="1100" dirty="0" smtClean="0"/>
              <a:t>here if you want in.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1065" y="232722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Random Dude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9044" y="2560412"/>
            <a:ext cx="152274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 am so down.  Do we need to bring anything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277689" y="2947491"/>
            <a:ext cx="87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08815" y="3175273"/>
            <a:ext cx="1885453" cy="600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If you could bring a black and </a:t>
            </a:r>
          </a:p>
          <a:p>
            <a:r>
              <a:rPr lang="en-US" sz="1100" dirty="0" smtClean="0"/>
              <a:t>White shirt that would be </a:t>
            </a:r>
          </a:p>
          <a:p>
            <a:r>
              <a:rPr lang="en-US" sz="1100" dirty="0" smtClean="0"/>
              <a:t>great.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5268" y="382091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Dude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13247" y="4054102"/>
            <a:ext cx="1522746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Ok will do!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767440" y="1235920"/>
            <a:ext cx="221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Chat: Mike Jones,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t>Random Dude 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7074447" y="1189753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525</Words>
  <Application>Microsoft Macintosh PowerPoint</Application>
  <PresentationFormat>Widescreen</PresentationFormat>
  <Paragraphs>294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Apple Chancery</vt:lpstr>
      <vt:lpstr>Apple Color Emoji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Dwyer, Keegan J</cp:lastModifiedBy>
  <cp:revision>65</cp:revision>
  <dcterms:created xsi:type="dcterms:W3CDTF">2016-01-21T15:44:00Z</dcterms:created>
  <dcterms:modified xsi:type="dcterms:W3CDTF">2016-02-02T23:18:50Z</dcterms:modified>
</cp:coreProperties>
</file>