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1" r:id="rId2"/>
    <p:sldId id="265" r:id="rId3"/>
    <p:sldId id="266" r:id="rId4"/>
    <p:sldId id="267" r:id="rId5"/>
    <p:sldId id="268" r:id="rId6"/>
    <p:sldId id="259" r:id="rId7"/>
    <p:sldId id="260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5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7"/>
  </p:normalViewPr>
  <p:slideViewPr>
    <p:cSldViewPr snapToGrid="0" snapToObjects="1">
      <p:cViewPr varScale="1">
        <p:scale>
          <a:sx n="112" d="100"/>
          <a:sy n="112" d="100"/>
        </p:scale>
        <p:origin x="224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25F84-FD09-D542-8021-99D93A2A6567}" type="datetimeFigureOut">
              <a:rPr lang="en-US" smtClean="0"/>
              <a:t>1/21/16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750F4-F706-D848-81FD-B8DFCE8B7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65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1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check against existing usernames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01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throw</a:t>
            </a:r>
            <a:r>
              <a:rPr lang="en-US" baseline="0" dirty="0" smtClean="0"/>
              <a:t> an error under the text field if the user doesn’t exist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Will parse automatically the texts inputted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44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throw</a:t>
            </a:r>
            <a:r>
              <a:rPr lang="en-US" baseline="0" dirty="0" smtClean="0"/>
              <a:t> an error under the text field if the user doesn’t exist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Will parse automatically the texts inputted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1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either a text message a email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2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list of items to bring button</a:t>
            </a:r>
            <a:r>
              <a:rPr lang="en-US" baseline="0" dirty="0" smtClean="0"/>
              <a:t> (checklist of game items)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6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8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2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0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5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4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5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9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0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D5DEA-293A-6C49-8636-6C14B8B3C869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5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0"/>
            <a:ext cx="3440545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90" y="0"/>
            <a:ext cx="3440545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690" y="96520"/>
            <a:ext cx="3098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7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0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90" y="0"/>
            <a:ext cx="344054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08436" y="777240"/>
            <a:ext cx="3108960" cy="494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78" y="1380173"/>
            <a:ext cx="2050676" cy="128587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88900" dir="276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3" name="Rounded Rectangle 12"/>
          <p:cNvSpPr/>
          <p:nvPr/>
        </p:nvSpPr>
        <p:spPr>
          <a:xfrm>
            <a:off x="4167290" y="3535799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65787" y="5004554"/>
            <a:ext cx="940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Register</a:t>
            </a:r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sx="105000" sy="105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21736" y="5324594"/>
            <a:ext cx="2082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Forgot Password</a:t>
            </a:r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sx="105000" sy="105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351644" y="4583787"/>
            <a:ext cx="1173480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Facebook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891339" y="4583787"/>
            <a:ext cx="1173480" cy="457200"/>
          </a:xfrm>
          <a:prstGeom prst="roundRect">
            <a:avLst/>
          </a:prstGeom>
          <a:solidFill>
            <a:srgbClr val="DD5424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194161" y="2970014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1470" y="502920"/>
            <a:ext cx="2251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Login Page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94379" y="4128373"/>
            <a:ext cx="782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LOGIN</a:t>
            </a:r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sx="105000" sy="105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97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90" y="0"/>
            <a:ext cx="344054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03370" y="765810"/>
            <a:ext cx="3143250" cy="4926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66360" y="2114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206239" y="2090261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First Name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206239" y="2487453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 Name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4206239" y="2896076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Email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206239" y="3304699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Number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206239" y="3701891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Zip-Code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206239" y="4099083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Password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206239" y="4490561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 Password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197278" y="1693069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6087" y="5301017"/>
            <a:ext cx="940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Register</a:t>
            </a:r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sx="105000" sy="105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47339" y="4941867"/>
            <a:ext cx="240030" cy="2336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66360" y="4920167"/>
            <a:ext cx="167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Accept User Agreement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345" y="773414"/>
            <a:ext cx="1294592" cy="811773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88900" dir="276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33" name="TextBox 32"/>
          <p:cNvSpPr txBox="1"/>
          <p:nvPr/>
        </p:nvSpPr>
        <p:spPr>
          <a:xfrm>
            <a:off x="331470" y="502920"/>
            <a:ext cx="225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Register Page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06122" y="5301017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111099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90" y="0"/>
            <a:ext cx="3440545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08436" y="777240"/>
            <a:ext cx="3108960" cy="494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470" y="502920"/>
            <a:ext cx="2251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Reset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Password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Page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94160" y="3251835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839830" y="2974836"/>
            <a:ext cx="3646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*Enter Email Phone Number Or Username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7940" y="2359134"/>
            <a:ext cx="2149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effectLst>
                  <a:outerShdw blurRad="50800" dist="266700" dir="1980000" algn="ctr" rotWithShape="0">
                    <a:srgbClr val="000000">
                      <a:alpha val="43137"/>
                    </a:srgbClr>
                  </a:outerShdw>
                </a:effectLst>
                <a:latin typeface="Apple Chancery" charset="0"/>
                <a:ea typeface="Apple Chancery" charset="0"/>
                <a:cs typeface="Apple Chancery" charset="0"/>
              </a:rPr>
              <a:t>Password Reset</a:t>
            </a:r>
            <a:endParaRPr lang="en-US" sz="2400" dirty="0">
              <a:solidFill>
                <a:schemeClr val="bg1"/>
              </a:solidFill>
              <a:effectLst>
                <a:outerShdw blurRad="50800" dist="266700" dir="1980000" algn="ctr" rotWithShape="0">
                  <a:srgbClr val="000000">
                    <a:alpha val="43137"/>
                  </a:srgbClr>
                </a:outerShdw>
              </a:effectLst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38760" y="4075866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Submit</a:t>
            </a:r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sx="105000" sy="105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59600" y="4501009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Cancel</a:t>
            </a:r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sx="105000" sy="105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76" y="1045353"/>
            <a:ext cx="2050676" cy="128587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88900" dir="276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608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90" y="0"/>
            <a:ext cx="3440545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08436" y="777240"/>
            <a:ext cx="3108960" cy="494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470" y="502920"/>
            <a:ext cx="2251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Change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Password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Page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15900" y="4661385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Submit</a:t>
            </a:r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sx="105000" sy="105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36740" y="5086528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Cancel</a:t>
            </a:r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sx="105000" sy="105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94159" y="3105208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Verification Code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194159" y="3631524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Password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194159" y="4150785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Confirm Password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458898" y="2513079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chemeClr val="bg1"/>
                </a:solidFill>
                <a:effectLst>
                  <a:outerShdw blurRad="50800" dist="266700" dir="1980000" algn="ctr" rotWithShape="0">
                    <a:srgbClr val="000000">
                      <a:alpha val="43137"/>
                    </a:srgbClr>
                  </a:outerShdw>
                </a:effectLst>
                <a:latin typeface="Apple Chancery" charset="0"/>
                <a:ea typeface="Apple Chancery" charset="0"/>
                <a:cs typeface="Apple Chancery" charset="0"/>
              </a:rPr>
              <a:t>Password Change</a:t>
            </a:r>
            <a:endParaRPr lang="en-US" sz="2400" dirty="0">
              <a:solidFill>
                <a:schemeClr val="bg1"/>
              </a:solidFill>
              <a:effectLst>
                <a:outerShdw blurRad="50800" dist="266700" dir="1980000" algn="ctr" rotWithShape="0">
                  <a:srgbClr val="000000">
                    <a:alpha val="43137"/>
                  </a:srgbClr>
                </a:outerShdw>
              </a:effectLst>
              <a:latin typeface="Apple Chancery" charset="0"/>
              <a:ea typeface="Apple Chancery" charset="0"/>
              <a:cs typeface="Apple Chancery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76" y="1072632"/>
            <a:ext cx="2050676" cy="128587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88900" dir="276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011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16651" y="244602"/>
            <a:ext cx="4114800" cy="6318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79616" y="1931486"/>
            <a:ext cx="2343150" cy="41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29144" y="1973634"/>
            <a:ext cx="188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Verification Code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979616" y="2598236"/>
            <a:ext cx="2343150" cy="41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29144" y="2640384"/>
            <a:ext cx="188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 Password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979616" y="3264986"/>
            <a:ext cx="2343150" cy="41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29144" y="3307134"/>
            <a:ext cx="188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Confirm Password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749290" y="4214846"/>
            <a:ext cx="800100" cy="4114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1470" y="502920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Change Password </a:t>
            </a:r>
            <a:r>
              <a:rPr lang="en-US" dirty="0" smtClean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206851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51660" y="244602"/>
            <a:ext cx="4114800" cy="6318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1470" y="502920"/>
            <a:ext cx="2697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Page</a:t>
            </a:r>
          </a:p>
          <a:p>
            <a:r>
              <a:rPr lang="en-US" dirty="0" smtClean="0"/>
              <a:t>-map</a:t>
            </a:r>
          </a:p>
          <a:p>
            <a:r>
              <a:rPr lang="en-US" dirty="0" smtClean="0"/>
              <a:t>-list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94560" y="502920"/>
            <a:ext cx="925830" cy="525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r>
              <a:rPr lang="en-US" dirty="0"/>
              <a:t> </a:t>
            </a:r>
            <a:r>
              <a:rPr lang="en-US" dirty="0" smtClean="0"/>
              <a:t>Bar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63440" y="502920"/>
            <a:ext cx="975360" cy="525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Settings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34640" y="1287018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Map</a:t>
            </a:r>
            <a:endParaRPr lang="en-US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4110010" y="1287018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List</a:t>
            </a: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181850" y="272820"/>
            <a:ext cx="4114800" cy="6318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524750" y="531138"/>
            <a:ext cx="92583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r>
              <a:rPr lang="en-US" dirty="0"/>
              <a:t> </a:t>
            </a:r>
            <a:r>
              <a:rPr lang="en-US" dirty="0" smtClean="0"/>
              <a:t>Bar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993630" y="531138"/>
            <a:ext cx="97536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Settings</a:t>
            </a:r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8164830" y="1315236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Map</a:t>
            </a:r>
            <a:endParaRPr lang="en-US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9440200" y="1315236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395156" y="1793796"/>
            <a:ext cx="3760470" cy="33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Map W/ Pins</a:t>
            </a: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993630" y="5490478"/>
            <a:ext cx="800100" cy="788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237470" y="5638503"/>
            <a:ext cx="731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+</a:t>
            </a:r>
          </a:p>
        </p:txBody>
      </p:sp>
      <p:sp>
        <p:nvSpPr>
          <p:cNvPr id="27" name="Oval 26"/>
          <p:cNvSpPr/>
          <p:nvPr/>
        </p:nvSpPr>
        <p:spPr>
          <a:xfrm>
            <a:off x="8450580" y="2423160"/>
            <a:ext cx="165735" cy="137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616315" y="1925312"/>
            <a:ext cx="1102015" cy="635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Details</a:t>
            </a:r>
          </a:p>
        </p:txBody>
      </p:sp>
      <p:sp>
        <p:nvSpPr>
          <p:cNvPr id="29" name="Oval 28"/>
          <p:cNvSpPr/>
          <p:nvPr/>
        </p:nvSpPr>
        <p:spPr>
          <a:xfrm flipH="1">
            <a:off x="7806691" y="4469130"/>
            <a:ext cx="194309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071714" y="1965496"/>
            <a:ext cx="3602939" cy="2773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Bar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071714" y="2450098"/>
            <a:ext cx="3672840" cy="380011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2071714" y="2926080"/>
            <a:ext cx="36728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071714" y="3970020"/>
            <a:ext cx="36728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40308" y="5135880"/>
            <a:ext cx="36728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81279" y="2503423"/>
            <a:ext cx="1265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of Results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820504" y="2560320"/>
            <a:ext cx="1818296" cy="31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Filter</a:t>
            </a: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820504" y="2560194"/>
            <a:ext cx="289506" cy="312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954905" y="3725511"/>
            <a:ext cx="71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Distance</a:t>
            </a:r>
            <a:endParaRPr lang="en-US" sz="1200"/>
          </a:p>
        </p:txBody>
      </p:sp>
      <p:sp>
        <p:nvSpPr>
          <p:cNvPr id="47" name="TextBox 46"/>
          <p:cNvSpPr txBox="1"/>
          <p:nvPr/>
        </p:nvSpPr>
        <p:spPr>
          <a:xfrm>
            <a:off x="2101609" y="2994863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Title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094524" y="3666503"/>
            <a:ext cx="1286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# of players/ total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993399" y="2939248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Place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5907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116651" y="244602"/>
            <a:ext cx="4114800" cy="6318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470" y="502920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Page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82486" y="378297"/>
            <a:ext cx="2183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Game</a:t>
            </a:r>
          </a:p>
          <a:p>
            <a:pPr algn="ctr"/>
            <a:r>
              <a:rPr lang="en-US" sz="3600" dirty="0" smtClean="0"/>
              <a:t>Title</a:t>
            </a:r>
            <a:endParaRPr lang="en-US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4310961" y="1573821"/>
            <a:ext cx="3726180" cy="1807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41341" y="1573821"/>
            <a:ext cx="1065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Game Captain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310961" y="1850820"/>
            <a:ext cx="715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411980" y="545595"/>
            <a:ext cx="925830" cy="525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r>
              <a:rPr lang="en-US" dirty="0"/>
              <a:t> </a:t>
            </a:r>
            <a:r>
              <a:rPr lang="en-US" dirty="0" smtClean="0"/>
              <a:t>Bar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60762" y="545595"/>
            <a:ext cx="975360" cy="525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</a:t>
            </a:r>
            <a:endParaRPr lang="en-US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4310961" y="3954298"/>
            <a:ext cx="3726180" cy="2172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7810" y="1850819"/>
            <a:ext cx="1286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# of players/ total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4550929" y="5554980"/>
            <a:ext cx="3246243" cy="388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here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265616" y="5566410"/>
            <a:ext cx="495354" cy="354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10961" y="2101638"/>
            <a:ext cx="898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Description</a:t>
            </a:r>
            <a:endParaRPr lang="en-US" sz="12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097326"/>
              </p:ext>
            </p:extLst>
          </p:nvPr>
        </p:nvGraphicFramePr>
        <p:xfrm>
          <a:off x="4310960" y="2536799"/>
          <a:ext cx="37261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545"/>
                <a:gridCol w="931545"/>
                <a:gridCol w="931545"/>
                <a:gridCol w="931545"/>
              </a:tblGrid>
              <a:tr h="227261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#Played</a:t>
                      </a:r>
                      <a:endParaRPr lang="en-US" dirty="0"/>
                    </a:p>
                  </a:txBody>
                  <a:tcPr/>
                </a:tc>
              </a:tr>
              <a:tr h="2272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ounded Rectangle 16"/>
          <p:cNvSpPr/>
          <p:nvPr/>
        </p:nvSpPr>
        <p:spPr>
          <a:xfrm>
            <a:off x="4907253" y="3448819"/>
            <a:ext cx="2606040" cy="4569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GAME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15400" y="2240137"/>
            <a:ext cx="2606040" cy="26290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Pop up (“joined”)</a:t>
            </a:r>
          </a:p>
          <a:p>
            <a:pPr algn="ctr"/>
            <a:r>
              <a:rPr lang="en-US" dirty="0" smtClean="0"/>
              <a:t>Button changes to </a:t>
            </a:r>
          </a:p>
          <a:p>
            <a:pPr algn="ctr"/>
            <a:r>
              <a:rPr lang="en-US" dirty="0" smtClean="0"/>
              <a:t>”Leave Game”</a:t>
            </a:r>
            <a:endParaRPr lang="en-US" dirty="0"/>
          </a:p>
        </p:txBody>
      </p:sp>
      <p:sp>
        <p:nvSpPr>
          <p:cNvPr id="20" name="Left Arrow 19"/>
          <p:cNvSpPr/>
          <p:nvPr/>
        </p:nvSpPr>
        <p:spPr>
          <a:xfrm>
            <a:off x="7579942" y="3528949"/>
            <a:ext cx="1314449" cy="296698"/>
          </a:xfrm>
          <a:prstGeom prst="lef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357968" y="1237105"/>
            <a:ext cx="1098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Start/end time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2913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116651" y="198882"/>
            <a:ext cx="4114800" cy="6318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470" y="502920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Profile Page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4446270" y="449342"/>
            <a:ext cx="925830" cy="525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r>
              <a:rPr lang="en-US" dirty="0"/>
              <a:t> </a:t>
            </a:r>
            <a:r>
              <a:rPr lang="en-US" dirty="0" smtClean="0"/>
              <a:t>Bar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15150" y="449342"/>
            <a:ext cx="975360" cy="525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Settings</a:t>
            </a:r>
          </a:p>
        </p:txBody>
      </p:sp>
      <p:sp>
        <p:nvSpPr>
          <p:cNvPr id="6" name="Rectangle 5"/>
          <p:cNvSpPr/>
          <p:nvPr/>
        </p:nvSpPr>
        <p:spPr>
          <a:xfrm>
            <a:off x="4139195" y="1251371"/>
            <a:ext cx="4114800" cy="1817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86250" y="1337310"/>
            <a:ext cx="1508760" cy="15773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Profile </a:t>
            </a:r>
          </a:p>
          <a:p>
            <a:pPr algn="ctr"/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64609" y="1690800"/>
            <a:ext cx="463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Age: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971268" y="1895397"/>
            <a:ext cx="757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Location: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964609" y="2089877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Gender: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971268" y="2264577"/>
            <a:ext cx="620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Rating: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482766" y="1252949"/>
            <a:ext cx="806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Name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966565" y="2528159"/>
            <a:ext cx="896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Last Active: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4286250" y="3234690"/>
            <a:ext cx="3794760" cy="1348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33593" y="3169413"/>
            <a:ext cx="1395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Achievments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787660" y="3633406"/>
            <a:ext cx="505087" cy="5855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584054" y="3633406"/>
            <a:ext cx="505087" cy="58551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350025" y="3616301"/>
            <a:ext cx="505087" cy="5855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176842" y="3651266"/>
            <a:ext cx="505087" cy="585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357136" y="37243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&lt;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711091" y="37308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&gt;</a:t>
            </a:r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989195" y="2021421"/>
            <a:ext cx="1118482" cy="399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message</a:t>
            </a:r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566966"/>
              </p:ext>
            </p:extLst>
          </p:nvPr>
        </p:nvGraphicFramePr>
        <p:xfrm>
          <a:off x="4446270" y="4982146"/>
          <a:ext cx="3444240" cy="124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240"/>
              </a:tblGrid>
              <a:tr h="6236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Past games</a:t>
                      </a:r>
                      <a:endParaRPr lang="en-US" dirty="0"/>
                    </a:p>
                  </a:txBody>
                  <a:tcPr/>
                </a:tc>
              </a:tr>
              <a:tr h="6236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7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240</Words>
  <Application>Microsoft Macintosh PowerPoint</Application>
  <PresentationFormat>Widescreen</PresentationFormat>
  <Paragraphs>145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Apple Chancery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Twohy, Richard E</dc:creator>
  <cp:lastModifiedBy>Twohy, Richard E</cp:lastModifiedBy>
  <cp:revision>29</cp:revision>
  <dcterms:created xsi:type="dcterms:W3CDTF">2016-01-21T15:44:00Z</dcterms:created>
  <dcterms:modified xsi:type="dcterms:W3CDTF">2016-01-21T20:27:55Z</dcterms:modified>
</cp:coreProperties>
</file>