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Mon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5fde047e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5fde047e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8493fa0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8493fa0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84c6b8c6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84c6b8c6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84c6b8c6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84c6b8c6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84c6b8c6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84c6b8c6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84c6b8c6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84c6b8c6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84c6b8c6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84c6b8c6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69225d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69225d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32f1872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32f1872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5fde047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5fde047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5fde047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5fde047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3588026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3588026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5fde047e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5fde047e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5fde047e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5fde047e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5fde047e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5fde047e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a JavaScript - 2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Closures - ejercicio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 imprime el siguiente </a:t>
            </a:r>
            <a:r>
              <a:rPr lang="en"/>
              <a:t>código</a:t>
            </a:r>
            <a:r>
              <a:rPr lang="en"/>
              <a:t>?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396600" y="1719225"/>
            <a:ext cx="64737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var arr = [10, 12, 15, 21];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for (var i = 0; i &lt; arr.length; i++) {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setTimeout(function() {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console.log('Index: ' + i + ', element: ' + arr[i]);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}, 3000);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Operaciones </a:t>
            </a:r>
            <a:r>
              <a:rPr lang="en"/>
              <a:t>asincrónicas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Cuando una </a:t>
            </a:r>
            <a:r>
              <a:rPr lang="en"/>
              <a:t>función</a:t>
            </a:r>
            <a:r>
              <a:rPr lang="en"/>
              <a:t> acepta como </a:t>
            </a:r>
            <a:r>
              <a:rPr lang="en"/>
              <a:t>parámetro</a:t>
            </a:r>
            <a:r>
              <a:rPr lang="en"/>
              <a:t> a otra </a:t>
            </a:r>
            <a:r>
              <a:rPr lang="en"/>
              <a:t>función.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 función que acepta a otra como uno de sus argumentos se llama “high order function”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 txBox="1"/>
          <p:nvPr/>
        </p:nvSpPr>
        <p:spPr>
          <a:xfrm>
            <a:off x="742875" y="2914875"/>
            <a:ext cx="57306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setInterval(</a:t>
            </a:r>
            <a:r>
              <a:rPr lang="en" sz="1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9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1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.log(</a:t>
            </a:r>
            <a:r>
              <a:rPr lang="en" sz="19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'hello!'</a:t>
            </a:r>
            <a:r>
              <a:rPr lang="en" sz="1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}, </a:t>
            </a:r>
            <a:r>
              <a:rPr lang="en" sz="19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1000</a:t>
            </a:r>
            <a:r>
              <a:rPr lang="en" sz="1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Operaciones asincrónicas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ambien podemos “enganchar” callbacks...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 txBox="1"/>
          <p:nvPr/>
        </p:nvSpPr>
        <p:spPr>
          <a:xfrm>
            <a:off x="877300" y="1549450"/>
            <a:ext cx="5596200" cy="4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makeBurger = nextStep =&gt; {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getBeef(</a:t>
            </a: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(beef) {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cookBeef(beef, </a:t>
            </a: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(cookedBeef) {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getBuns(</a:t>
            </a: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(buns) {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putBeefBetweenBuns(buns, beef, </a:t>
            </a: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(burger) {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nextStep(burger)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})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})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})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})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Make and serve the burger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makeBurger(</a:t>
            </a: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(burger) =&gt; {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serve(burger)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Operaciones </a:t>
            </a:r>
            <a:r>
              <a:rPr lang="en"/>
              <a:t>asincrónicas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Son objetos que </a:t>
            </a:r>
            <a:r>
              <a:rPr lang="en"/>
              <a:t>retornaran</a:t>
            </a:r>
            <a:r>
              <a:rPr lang="en"/>
              <a:t> otro objeto en el futuro.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Son mas claras para expresar el flujo del codigo que los callbacks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Tiene 3 estados Pending, Rejected, Fulfilled 	</a:t>
            </a:r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601375" y="2900725"/>
            <a:ext cx="67494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promise = </a:t>
            </a: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Promise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(resolve, reject) {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promise description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Operaciones asincrónicas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28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makeBurger = () =&gt; {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getBeef()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.then(beef =&gt; cookBeef(beef))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.then(cookedBeef =&gt; getBuns(beef))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.then(bunsAndBeef =&gt; putBeefBetweenBuns(bunsAndBeef));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Make and serve burger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makeBurger().then(burger =&gt; serve(burger));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Operaciones </a:t>
            </a:r>
            <a:r>
              <a:rPr lang="en"/>
              <a:t>asincrónicas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 &amp; await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Son unas palabras claves para manejar </a:t>
            </a:r>
            <a:r>
              <a:rPr lang="en"/>
              <a:t>código</a:t>
            </a:r>
            <a:r>
              <a:rPr lang="en"/>
              <a:t> </a:t>
            </a:r>
            <a:r>
              <a:rPr lang="en"/>
              <a:t>asincrónico</a:t>
            </a:r>
            <a:r>
              <a:rPr lang="en"/>
              <a:t> de forma </a:t>
            </a:r>
            <a:r>
              <a:rPr lang="en"/>
              <a:t>síncrona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Las funciones async siempre retornan una promise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Así</a:t>
            </a:r>
            <a:r>
              <a:rPr lang="en"/>
              <a:t> como en las promises esperamos un resultado con el then, cuando tenemos una </a:t>
            </a:r>
            <a:r>
              <a:rPr lang="en"/>
              <a:t>función</a:t>
            </a:r>
            <a:r>
              <a:rPr lang="en"/>
              <a:t> async lo hacemos con el await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Operaciones asincrónicas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makeBurger = </a:t>
            </a: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async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() =&gt; {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beef = </a:t>
            </a: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getBeef();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cookedBeef = </a:t>
            </a: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cookBeef(beef);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buns = </a:t>
            </a: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getBuns();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burger = </a:t>
            </a: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putBeefBetweenBuns(cookedBeef, buns);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burger;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Make and serve burger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makeBurger().then(serve);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Repaso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Operaciones </a:t>
            </a:r>
            <a:r>
              <a:rPr lang="en"/>
              <a:t>Asincrónicas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Destructuring and spread operator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 una copia superficial (shallow copy) de un objeto iterable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Útil</a:t>
            </a:r>
            <a:r>
              <a:rPr lang="en"/>
              <a:t> para simplificar copias de objetos y lecturas de propiedades nesteadas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Arrow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Una forma </a:t>
            </a:r>
            <a:r>
              <a:rPr lang="en"/>
              <a:t>más</a:t>
            </a:r>
            <a:r>
              <a:rPr lang="en"/>
              <a:t> compacta de definir una </a:t>
            </a:r>
            <a:r>
              <a:rPr lang="en"/>
              <a:t>función</a:t>
            </a:r>
            <a:r>
              <a:rPr lang="en"/>
              <a:t> en JS.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es 100% </a:t>
            </a:r>
            <a:r>
              <a:rPr lang="en"/>
              <a:t>análogo</a:t>
            </a:r>
            <a:r>
              <a:rPr lang="en"/>
              <a:t> a definir una </a:t>
            </a:r>
            <a:r>
              <a:rPr lang="en"/>
              <a:t>función</a:t>
            </a:r>
            <a:r>
              <a:rPr lang="en"/>
              <a:t> con la palabra clave function()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Falsey statements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Undefined, null, NaN, 0, “” son considerados falsey y se evaluan a false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Closures - Execution Context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ambiente donde un </a:t>
            </a:r>
            <a:r>
              <a:rPr lang="en"/>
              <a:t>código</a:t>
            </a:r>
            <a:r>
              <a:rPr lang="en"/>
              <a:t> de Javascript es ejecutado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Ambiente: variables, funciones, this, objetos,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Existen dos tipos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Global Execution Context: se crea cuando el motor comienza a ejecutar el </a:t>
            </a:r>
            <a:r>
              <a:rPr lang="en"/>
              <a:t>código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Function Execution Context: se crea cuando se invoca una </a:t>
            </a:r>
            <a:r>
              <a:rPr lang="en"/>
              <a:t>función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Existen dos fases al ejecutar un execution context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Creación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Ejecución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Closures - Scope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 el execution scope actual donde el </a:t>
            </a:r>
            <a:r>
              <a:rPr lang="en"/>
              <a:t>código</a:t>
            </a:r>
            <a:r>
              <a:rPr lang="en"/>
              <a:t> se </a:t>
            </a:r>
            <a:r>
              <a:rPr lang="en"/>
              <a:t>está</a:t>
            </a:r>
            <a:r>
              <a:rPr lang="en"/>
              <a:t> ejecutando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Existen dos tipos de scopes en JS, el global y el local.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Closures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name = </a:t>
            </a:r>
            <a:r>
              <a:rPr lang="en" sz="3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'Martin'</a:t>
            </a:r>
            <a:r>
              <a:rPr lang="en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3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.log(name); </a:t>
            </a:r>
            <a:r>
              <a:rPr lang="en" sz="30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logs 'Martin'</a:t>
            </a:r>
            <a:endParaRPr sz="3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logName() {</a:t>
            </a:r>
            <a:endParaRPr sz="3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3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.log(name); </a:t>
            </a:r>
            <a:r>
              <a:rPr lang="en" sz="30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'name' is accessible here and everywhere else</a:t>
            </a:r>
            <a:endParaRPr sz="3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3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logName(); </a:t>
            </a:r>
            <a:r>
              <a:rPr lang="en" sz="30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logs 'Martin'</a:t>
            </a:r>
            <a:endParaRPr sz="30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Closures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 definir una </a:t>
            </a:r>
            <a:r>
              <a:rPr lang="en"/>
              <a:t>función</a:t>
            </a:r>
            <a:r>
              <a:rPr lang="en"/>
              <a:t> se crea un scope local que existe solo dentro del cuerpo de esa </a:t>
            </a:r>
            <a:r>
              <a:rPr lang="en"/>
              <a:t>función.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466950" y="1896100"/>
            <a:ext cx="8242200" cy="3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Global Scope</a:t>
            </a:r>
            <a:endParaRPr sz="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someFunction() {</a:t>
            </a:r>
            <a:endParaRPr sz="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Local Scope #1</a:t>
            </a:r>
            <a:endParaRPr sz="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someOtherFunction() {</a:t>
            </a:r>
            <a:endParaRPr sz="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Local Scope #2</a:t>
            </a:r>
            <a:endParaRPr sz="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Global Scope</a:t>
            </a:r>
            <a:endParaRPr sz="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anotherFunction() {</a:t>
            </a:r>
            <a:endParaRPr sz="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Local Scope #3</a:t>
            </a:r>
            <a:endParaRPr sz="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Global Scope</a:t>
            </a:r>
            <a:endParaRPr sz="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Closures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 variables y funciones definidas dentro del scope local solo se pueden acceder desde ese mismo scope o de scopes hijos de este.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Nos permite crear funciones “privadas” y factories de funciones.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