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91" r:id="rId6"/>
    <p:sldId id="290" r:id="rId7"/>
    <p:sldId id="277" r:id="rId8"/>
    <p:sldId id="278" r:id="rId9"/>
    <p:sldId id="288" r:id="rId10"/>
    <p:sldId id="283" r:id="rId11"/>
    <p:sldId id="280" r:id="rId12"/>
    <p:sldId id="289" r:id="rId13"/>
    <p:sldId id="292" r:id="rId14"/>
    <p:sldId id="296" r:id="rId15"/>
    <p:sldId id="293" r:id="rId16"/>
    <p:sldId id="295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672" y="5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CA3FB5-EC2E-4983-8D64-5D4723B0D339}" type="doc">
      <dgm:prSet loTypeId="urn:microsoft.com/office/officeart/2005/8/layout/chevron2" loCatId="list" qsTypeId="urn:microsoft.com/office/officeart/2005/8/quickstyle/3d2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AB0B83C5-FB89-4DEC-9039-9960545FAAFC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lIns="0" tIns="548640" rIns="0" bIns="0" anchor="b" anchorCtr="0"/>
        <a:lstStyle/>
        <a:p>
          <a:endParaRPr lang="en-US" sz="1800" dirty="0">
            <a:latin typeface="Franklin Gothic Medium Cond" pitchFamily="34" charset="0"/>
          </a:endParaRPr>
        </a:p>
        <a:p>
          <a:r>
            <a:rPr lang="en-US" sz="1600" dirty="0">
              <a:latin typeface="Franklin Gothic Medium Cond" pitchFamily="34" charset="0"/>
            </a:rPr>
            <a:t>Analysis</a:t>
          </a:r>
        </a:p>
        <a:p>
          <a:r>
            <a:rPr lang="en-US" sz="1600" dirty="0">
              <a:latin typeface="Franklin Gothic Medium Cond" pitchFamily="34" charset="0"/>
            </a:rPr>
            <a:t>Goal</a:t>
          </a:r>
        </a:p>
      </dgm:t>
    </dgm:pt>
    <dgm:pt modelId="{B58D2977-61F0-4289-9161-9B0B2599E20F}" type="parTrans" cxnId="{138FA0F0-3A8A-489D-8888-3468BC9B23C0}">
      <dgm:prSet/>
      <dgm:spPr/>
      <dgm:t>
        <a:bodyPr/>
        <a:lstStyle/>
        <a:p>
          <a:endParaRPr lang="en-US"/>
        </a:p>
      </dgm:t>
    </dgm:pt>
    <dgm:pt modelId="{0481E9B4-5897-4277-A3CD-9E8AC8BA9C21}" type="sibTrans" cxnId="{138FA0F0-3A8A-489D-8888-3468BC9B23C0}">
      <dgm:prSet/>
      <dgm:spPr/>
      <dgm:t>
        <a:bodyPr/>
        <a:lstStyle/>
        <a:p>
          <a:endParaRPr lang="en-US"/>
        </a:p>
      </dgm:t>
    </dgm:pt>
    <dgm:pt modelId="{A9218C68-2F7B-4994-92DA-0304A9956852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75000"/>
          </a:schemeClr>
        </a:solidFill>
      </dgm:spPr>
      <dgm:t>
        <a:bodyPr lIns="0" tIns="548640" rIns="0" bIns="0" anchor="b" anchorCtr="0"/>
        <a:lstStyle/>
        <a:p>
          <a:r>
            <a:rPr lang="en-US" sz="1600" dirty="0">
              <a:latin typeface="Franklin Gothic Medium Cond" pitchFamily="34" charset="0"/>
            </a:rPr>
            <a:t>Hypotheses</a:t>
          </a:r>
        </a:p>
      </dgm:t>
    </dgm:pt>
    <dgm:pt modelId="{834AB8F0-4A9A-4DB6-9A4D-69A35E4E9247}" type="parTrans" cxnId="{1AF362C0-86BD-4AAC-9AF9-B398702EE003}">
      <dgm:prSet/>
      <dgm:spPr/>
      <dgm:t>
        <a:bodyPr/>
        <a:lstStyle/>
        <a:p>
          <a:endParaRPr lang="en-US"/>
        </a:p>
      </dgm:t>
    </dgm:pt>
    <dgm:pt modelId="{F23F837F-FD21-4B4E-A5F8-3AD2C99B7E67}" type="sibTrans" cxnId="{1AF362C0-86BD-4AAC-9AF9-B398702EE003}">
      <dgm:prSet/>
      <dgm:spPr/>
      <dgm:t>
        <a:bodyPr/>
        <a:lstStyle/>
        <a:p>
          <a:endParaRPr lang="en-US"/>
        </a:p>
      </dgm:t>
    </dgm:pt>
    <dgm:pt modelId="{0E8D7766-A7C2-4B6D-B261-E66309F92C15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/>
        </a:solidFill>
        <a:ln>
          <a:noFill/>
        </a:ln>
      </dgm:spPr>
      <dgm:t>
        <a:bodyPr lIns="0" tIns="548640" rIns="0" bIns="0" anchor="b" anchorCtr="0"/>
        <a:lstStyle/>
        <a:p>
          <a:r>
            <a:rPr lang="en-US" sz="1600" dirty="0">
              <a:latin typeface="Franklin Gothic Medium Cond" pitchFamily="34" charset="0"/>
            </a:rPr>
            <a:t>Hypotheses data</a:t>
          </a:r>
        </a:p>
      </dgm:t>
    </dgm:pt>
    <dgm:pt modelId="{78B99D9E-1A0A-4505-A65C-DE12A163E06B}" type="parTrans" cxnId="{3AE64DEB-9B84-4914-93F7-A0BB85E908E9}">
      <dgm:prSet/>
      <dgm:spPr/>
      <dgm:t>
        <a:bodyPr/>
        <a:lstStyle/>
        <a:p>
          <a:endParaRPr lang="en-US"/>
        </a:p>
      </dgm:t>
    </dgm:pt>
    <dgm:pt modelId="{B86DBCFF-14DA-45C9-A879-B6305D7AF8F7}" type="sibTrans" cxnId="{3AE64DEB-9B84-4914-93F7-A0BB85E908E9}">
      <dgm:prSet/>
      <dgm:spPr/>
      <dgm:t>
        <a:bodyPr/>
        <a:lstStyle/>
        <a:p>
          <a:endParaRPr lang="en-US"/>
        </a:p>
      </dgm:t>
    </dgm:pt>
    <dgm:pt modelId="{8BC5B113-A5FA-4C53-89D3-FD6D495EDF97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accent3">
            <a:lumMod val="75000"/>
          </a:schemeClr>
        </a:solidFill>
      </dgm:spPr>
      <dgm:t>
        <a:bodyPr lIns="0" tIns="548640" rIns="0" bIns="0" anchor="b" anchorCtr="0"/>
        <a:lstStyle/>
        <a:p>
          <a:r>
            <a:rPr lang="en-US" sz="1600" dirty="0">
              <a:latin typeface="Franklin Gothic Medium Cond" pitchFamily="34" charset="0"/>
            </a:rPr>
            <a:t>Methodology</a:t>
          </a:r>
        </a:p>
      </dgm:t>
    </dgm:pt>
    <dgm:pt modelId="{B48A5EEB-5E07-4BE0-8F6B-CB82495F971F}" type="sibTrans" cxnId="{ADFF4E7B-256E-4A2C-9D59-A1AA5E5DD543}">
      <dgm:prSet/>
      <dgm:spPr/>
      <dgm:t>
        <a:bodyPr/>
        <a:lstStyle/>
        <a:p>
          <a:endParaRPr lang="en-US"/>
        </a:p>
      </dgm:t>
    </dgm:pt>
    <dgm:pt modelId="{185C4401-63EE-4E93-8C00-3F3B50F3998F}" type="parTrans" cxnId="{ADFF4E7B-256E-4A2C-9D59-A1AA5E5DD543}">
      <dgm:prSet/>
      <dgm:spPr/>
      <dgm:t>
        <a:bodyPr/>
        <a:lstStyle/>
        <a:p>
          <a:endParaRPr lang="en-US"/>
        </a:p>
      </dgm:t>
    </dgm:pt>
    <dgm:pt modelId="{796A5DA6-6B04-4B7F-8BD7-3B707155FC5E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accent4"/>
        </a:solidFill>
      </dgm:spPr>
      <dgm:t>
        <a:bodyPr lIns="0" tIns="548640" rIns="0" bIns="0" anchor="b" anchorCtr="0"/>
        <a:lstStyle/>
        <a:p>
          <a:r>
            <a:rPr lang="en-US" sz="1600" dirty="0">
              <a:latin typeface="Franklin Gothic Medium Cond" pitchFamily="34" charset="0"/>
            </a:rPr>
            <a:t>Project Plan</a:t>
          </a:r>
        </a:p>
      </dgm:t>
    </dgm:pt>
    <dgm:pt modelId="{EF7C3E61-A33C-4BD6-8105-B7526582D449}" type="sibTrans" cxnId="{3F231AE8-AC03-45F9-80A9-BBDA95EA9855}">
      <dgm:prSet/>
      <dgm:spPr/>
      <dgm:t>
        <a:bodyPr/>
        <a:lstStyle/>
        <a:p>
          <a:endParaRPr lang="en-US"/>
        </a:p>
      </dgm:t>
    </dgm:pt>
    <dgm:pt modelId="{D7E28836-F987-4EEE-88B3-E0234D45E743}" type="parTrans" cxnId="{3F231AE8-AC03-45F9-80A9-BBDA95EA9855}">
      <dgm:prSet/>
      <dgm:spPr/>
      <dgm:t>
        <a:bodyPr/>
        <a:lstStyle/>
        <a:p>
          <a:endParaRPr lang="en-US"/>
        </a:p>
      </dgm:t>
    </dgm:pt>
    <dgm:pt modelId="{6008C808-7E0D-4A1F-A2C4-0DC113F5539E}" type="pres">
      <dgm:prSet presAssocID="{35CA3FB5-EC2E-4983-8D64-5D4723B0D339}" presName="linearFlow" presStyleCnt="0">
        <dgm:presLayoutVars>
          <dgm:dir/>
          <dgm:animLvl val="lvl"/>
          <dgm:resizeHandles val="exact"/>
        </dgm:presLayoutVars>
      </dgm:prSet>
      <dgm:spPr/>
    </dgm:pt>
    <dgm:pt modelId="{143F94E9-4A56-4501-9FCD-B723E34F41BD}" type="pres">
      <dgm:prSet presAssocID="{AB0B83C5-FB89-4DEC-9039-9960545FAAFC}" presName="composite" presStyleCnt="0"/>
      <dgm:spPr/>
    </dgm:pt>
    <dgm:pt modelId="{62DFEF69-5570-4AAE-80E7-FD7F21FDEBD4}" type="pres">
      <dgm:prSet presAssocID="{AB0B83C5-FB89-4DEC-9039-9960545FAAFC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501E39BD-DB5B-4377-B255-ABBFE5B487B8}" type="pres">
      <dgm:prSet presAssocID="{AB0B83C5-FB89-4DEC-9039-9960545FAAFC}" presName="descendantText" presStyleLbl="alignAcc1" presStyleIdx="0" presStyleCnt="5" custAng="0" custScaleX="100000" custScaleY="100000" custLinFactNeighborX="2629" custLinFactNeighborY="-307">
        <dgm:presLayoutVars>
          <dgm:bulletEnabled val="1"/>
        </dgm:presLayoutVars>
      </dgm:prSet>
      <dgm:spPr/>
    </dgm:pt>
    <dgm:pt modelId="{214C1A79-E801-48B2-8792-56699C16751A}" type="pres">
      <dgm:prSet presAssocID="{0481E9B4-5897-4277-A3CD-9E8AC8BA9C21}" presName="sp" presStyleCnt="0"/>
      <dgm:spPr/>
    </dgm:pt>
    <dgm:pt modelId="{85E796BB-9E69-441A-8B2C-7DC547B521E3}" type="pres">
      <dgm:prSet presAssocID="{A9218C68-2F7B-4994-92DA-0304A9956852}" presName="composite" presStyleCnt="0"/>
      <dgm:spPr/>
    </dgm:pt>
    <dgm:pt modelId="{7C9E8A44-624E-4FF4-89DB-35C85D7D63A2}" type="pres">
      <dgm:prSet presAssocID="{A9218C68-2F7B-4994-92DA-0304A9956852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BDCC0456-6034-485E-B8DA-4DC206B3E039}" type="pres">
      <dgm:prSet presAssocID="{A9218C68-2F7B-4994-92DA-0304A9956852}" presName="descendantText" presStyleLbl="alignAcc1" presStyleIdx="1" presStyleCnt="5" custLinFactNeighborX="92" custLinFactNeighborY="-608">
        <dgm:presLayoutVars>
          <dgm:bulletEnabled val="1"/>
        </dgm:presLayoutVars>
      </dgm:prSet>
      <dgm:spPr/>
    </dgm:pt>
    <dgm:pt modelId="{E255DA44-37CD-44E5-A1F1-FBF67B69056C}" type="pres">
      <dgm:prSet presAssocID="{F23F837F-FD21-4B4E-A5F8-3AD2C99B7E67}" presName="sp" presStyleCnt="0"/>
      <dgm:spPr/>
    </dgm:pt>
    <dgm:pt modelId="{D350EBD6-6EE7-449B-ACAE-256671F4FA1A}" type="pres">
      <dgm:prSet presAssocID="{0E8D7766-A7C2-4B6D-B261-E66309F92C15}" presName="composite" presStyleCnt="0"/>
      <dgm:spPr/>
    </dgm:pt>
    <dgm:pt modelId="{762E8953-8565-4C98-895F-DA4FCE740FF0}" type="pres">
      <dgm:prSet presAssocID="{0E8D7766-A7C2-4B6D-B261-E66309F92C1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E3B9F291-94A3-427A-B809-7ABA8DDF752C}" type="pres">
      <dgm:prSet presAssocID="{0E8D7766-A7C2-4B6D-B261-E66309F92C15}" presName="descendantText" presStyleLbl="alignAcc1" presStyleIdx="2" presStyleCnt="5" custLinFactNeighborX="4823" custLinFactNeighborY="0">
        <dgm:presLayoutVars>
          <dgm:bulletEnabled val="1"/>
        </dgm:presLayoutVars>
      </dgm:prSet>
      <dgm:spPr/>
    </dgm:pt>
    <dgm:pt modelId="{6CD7209A-D3E6-40B0-9491-03C5237F5F2D}" type="pres">
      <dgm:prSet presAssocID="{B86DBCFF-14DA-45C9-A879-B6305D7AF8F7}" presName="sp" presStyleCnt="0"/>
      <dgm:spPr/>
    </dgm:pt>
    <dgm:pt modelId="{D29A3211-0A60-4992-89CA-88C3D61035F7}" type="pres">
      <dgm:prSet presAssocID="{8BC5B113-A5FA-4C53-89D3-FD6D495EDF97}" presName="composite" presStyleCnt="0"/>
      <dgm:spPr/>
    </dgm:pt>
    <dgm:pt modelId="{E9D72F99-B28D-48BF-A607-D31CF6F8FC70}" type="pres">
      <dgm:prSet presAssocID="{8BC5B113-A5FA-4C53-89D3-FD6D495EDF97}" presName="parentText" presStyleLbl="alignNode1" presStyleIdx="3" presStyleCnt="5" custScaleX="94989" custScaleY="125750" custLinFactNeighborX="6314" custLinFactNeighborY="-3193">
        <dgm:presLayoutVars>
          <dgm:chMax val="1"/>
          <dgm:bulletEnabled val="1"/>
        </dgm:presLayoutVars>
      </dgm:prSet>
      <dgm:spPr/>
    </dgm:pt>
    <dgm:pt modelId="{F7996E4F-114B-4E1F-BFB4-9DFD3DC38A79}" type="pres">
      <dgm:prSet presAssocID="{8BC5B113-A5FA-4C53-89D3-FD6D495EDF97}" presName="descendantText" presStyleLbl="alignAcc1" presStyleIdx="3" presStyleCnt="5" custScaleY="132976" custLinFactNeighborX="181" custLinFactNeighborY="-2408">
        <dgm:presLayoutVars>
          <dgm:bulletEnabled val="1"/>
        </dgm:presLayoutVars>
      </dgm:prSet>
      <dgm:spPr/>
    </dgm:pt>
    <dgm:pt modelId="{9FBEB5C0-B060-4C11-83C9-9C330B935072}" type="pres">
      <dgm:prSet presAssocID="{B48A5EEB-5E07-4BE0-8F6B-CB82495F971F}" presName="sp" presStyleCnt="0"/>
      <dgm:spPr/>
    </dgm:pt>
    <dgm:pt modelId="{5523A6DD-E43C-4CF9-BEEF-CDB57305E1C2}" type="pres">
      <dgm:prSet presAssocID="{796A5DA6-6B04-4B7F-8BD7-3B707155FC5E}" presName="composite" presStyleCnt="0"/>
      <dgm:spPr/>
    </dgm:pt>
    <dgm:pt modelId="{29C0B2BF-AA02-4D45-B081-EB99EDD2E003}" type="pres">
      <dgm:prSet presAssocID="{796A5DA6-6B04-4B7F-8BD7-3B707155FC5E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EBF7E624-4018-4D47-9D1D-3C33F6A1E7EC}" type="pres">
      <dgm:prSet presAssocID="{796A5DA6-6B04-4B7F-8BD7-3B707155FC5E}" presName="descendantText" presStyleLbl="alignAcc1" presStyleIdx="4" presStyleCnt="5" custLinFactY="-284470" custLinFactNeighborX="1204" custLinFactNeighborY="-300000">
        <dgm:presLayoutVars>
          <dgm:bulletEnabled val="1"/>
        </dgm:presLayoutVars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/>
    </dgm:pt>
  </dgm:ptLst>
  <dgm:cxnLst>
    <dgm:cxn modelId="{345A115E-ADCD-4B8B-8FC8-20DD82465A3D}" type="presOf" srcId="{796A5DA6-6B04-4B7F-8BD7-3B707155FC5E}" destId="{29C0B2BF-AA02-4D45-B081-EB99EDD2E003}" srcOrd="0" destOrd="0" presId="urn:microsoft.com/office/officeart/2005/8/layout/chevron2"/>
    <dgm:cxn modelId="{ADFF4E7B-256E-4A2C-9D59-A1AA5E5DD543}" srcId="{35CA3FB5-EC2E-4983-8D64-5D4723B0D339}" destId="{8BC5B113-A5FA-4C53-89D3-FD6D495EDF97}" srcOrd="3" destOrd="0" parTransId="{185C4401-63EE-4E93-8C00-3F3B50F3998F}" sibTransId="{B48A5EEB-5E07-4BE0-8F6B-CB82495F971F}"/>
    <dgm:cxn modelId="{E6DFA58E-E824-4BA1-9DE9-1E1C72AF8393}" type="presOf" srcId="{AB0B83C5-FB89-4DEC-9039-9960545FAAFC}" destId="{62DFEF69-5570-4AAE-80E7-FD7F21FDEBD4}" srcOrd="0" destOrd="0" presId="urn:microsoft.com/office/officeart/2005/8/layout/chevron2"/>
    <dgm:cxn modelId="{0B4E52BE-7A1E-4E4A-9D1F-35843B3D5E16}" type="presOf" srcId="{8BC5B113-A5FA-4C53-89D3-FD6D495EDF97}" destId="{E9D72F99-B28D-48BF-A607-D31CF6F8FC70}" srcOrd="0" destOrd="0" presId="urn:microsoft.com/office/officeart/2005/8/layout/chevron2"/>
    <dgm:cxn modelId="{1AF362C0-86BD-4AAC-9AF9-B398702EE003}" srcId="{35CA3FB5-EC2E-4983-8D64-5D4723B0D339}" destId="{A9218C68-2F7B-4994-92DA-0304A9956852}" srcOrd="1" destOrd="0" parTransId="{834AB8F0-4A9A-4DB6-9A4D-69A35E4E9247}" sibTransId="{F23F837F-FD21-4B4E-A5F8-3AD2C99B7E67}"/>
    <dgm:cxn modelId="{0C5EAAD0-E3B3-4980-B8DF-3D66D3B3B4C9}" type="presOf" srcId="{A9218C68-2F7B-4994-92DA-0304A9956852}" destId="{7C9E8A44-624E-4FF4-89DB-35C85D7D63A2}" srcOrd="0" destOrd="0" presId="urn:microsoft.com/office/officeart/2005/8/layout/chevron2"/>
    <dgm:cxn modelId="{4A4D23DE-0D68-4B80-9334-B4F473937D16}" type="presOf" srcId="{35CA3FB5-EC2E-4983-8D64-5D4723B0D339}" destId="{6008C808-7E0D-4A1F-A2C4-0DC113F5539E}" srcOrd="0" destOrd="0" presId="urn:microsoft.com/office/officeart/2005/8/layout/chevron2"/>
    <dgm:cxn modelId="{3F231AE8-AC03-45F9-80A9-BBDA95EA9855}" srcId="{35CA3FB5-EC2E-4983-8D64-5D4723B0D339}" destId="{796A5DA6-6B04-4B7F-8BD7-3B707155FC5E}" srcOrd="4" destOrd="0" parTransId="{D7E28836-F987-4EEE-88B3-E0234D45E743}" sibTransId="{EF7C3E61-A33C-4BD6-8105-B7526582D449}"/>
    <dgm:cxn modelId="{3AE64DEB-9B84-4914-93F7-A0BB85E908E9}" srcId="{35CA3FB5-EC2E-4983-8D64-5D4723B0D339}" destId="{0E8D7766-A7C2-4B6D-B261-E66309F92C15}" srcOrd="2" destOrd="0" parTransId="{78B99D9E-1A0A-4505-A65C-DE12A163E06B}" sibTransId="{B86DBCFF-14DA-45C9-A879-B6305D7AF8F7}"/>
    <dgm:cxn modelId="{138FA0F0-3A8A-489D-8888-3468BC9B23C0}" srcId="{35CA3FB5-EC2E-4983-8D64-5D4723B0D339}" destId="{AB0B83C5-FB89-4DEC-9039-9960545FAAFC}" srcOrd="0" destOrd="0" parTransId="{B58D2977-61F0-4289-9161-9B0B2599E20F}" sibTransId="{0481E9B4-5897-4277-A3CD-9E8AC8BA9C21}"/>
    <dgm:cxn modelId="{BBA7B1FA-2823-45FD-BB03-8F9FC2DC2742}" type="presOf" srcId="{0E8D7766-A7C2-4B6D-B261-E66309F92C15}" destId="{762E8953-8565-4C98-895F-DA4FCE740FF0}" srcOrd="0" destOrd="0" presId="urn:microsoft.com/office/officeart/2005/8/layout/chevron2"/>
    <dgm:cxn modelId="{5AACCBF7-E186-4DCA-8C73-2E55A128C61A}" type="presParOf" srcId="{6008C808-7E0D-4A1F-A2C4-0DC113F5539E}" destId="{143F94E9-4A56-4501-9FCD-B723E34F41BD}" srcOrd="0" destOrd="0" presId="urn:microsoft.com/office/officeart/2005/8/layout/chevron2"/>
    <dgm:cxn modelId="{02D0825B-742E-43B8-928C-A6D8D564457C}" type="presParOf" srcId="{143F94E9-4A56-4501-9FCD-B723E34F41BD}" destId="{62DFEF69-5570-4AAE-80E7-FD7F21FDEBD4}" srcOrd="0" destOrd="0" presId="urn:microsoft.com/office/officeart/2005/8/layout/chevron2"/>
    <dgm:cxn modelId="{E84A84F4-467B-4B50-BFF9-B07246C52358}" type="presParOf" srcId="{143F94E9-4A56-4501-9FCD-B723E34F41BD}" destId="{501E39BD-DB5B-4377-B255-ABBFE5B487B8}" srcOrd="1" destOrd="0" presId="urn:microsoft.com/office/officeart/2005/8/layout/chevron2"/>
    <dgm:cxn modelId="{98451AF9-0FB1-4840-97B4-13A3C1F5820F}" type="presParOf" srcId="{6008C808-7E0D-4A1F-A2C4-0DC113F5539E}" destId="{214C1A79-E801-48B2-8792-56699C16751A}" srcOrd="1" destOrd="0" presId="urn:microsoft.com/office/officeart/2005/8/layout/chevron2"/>
    <dgm:cxn modelId="{2F044EE9-F500-4ECC-914F-B9869AE36946}" type="presParOf" srcId="{6008C808-7E0D-4A1F-A2C4-0DC113F5539E}" destId="{85E796BB-9E69-441A-8B2C-7DC547B521E3}" srcOrd="2" destOrd="0" presId="urn:microsoft.com/office/officeart/2005/8/layout/chevron2"/>
    <dgm:cxn modelId="{C8CFDE84-35B2-41E9-A17D-E8C6C6DFDE12}" type="presParOf" srcId="{85E796BB-9E69-441A-8B2C-7DC547B521E3}" destId="{7C9E8A44-624E-4FF4-89DB-35C85D7D63A2}" srcOrd="0" destOrd="0" presId="urn:microsoft.com/office/officeart/2005/8/layout/chevron2"/>
    <dgm:cxn modelId="{D605C5B9-DD0B-4DD4-AC92-C19A0B360A93}" type="presParOf" srcId="{85E796BB-9E69-441A-8B2C-7DC547B521E3}" destId="{BDCC0456-6034-485E-B8DA-4DC206B3E039}" srcOrd="1" destOrd="0" presId="urn:microsoft.com/office/officeart/2005/8/layout/chevron2"/>
    <dgm:cxn modelId="{5E47DAFD-E395-478F-AB79-09EA5D20EC72}" type="presParOf" srcId="{6008C808-7E0D-4A1F-A2C4-0DC113F5539E}" destId="{E255DA44-37CD-44E5-A1F1-FBF67B69056C}" srcOrd="3" destOrd="0" presId="urn:microsoft.com/office/officeart/2005/8/layout/chevron2"/>
    <dgm:cxn modelId="{6CE393C5-676F-46E8-BD37-4F90516EF9D6}" type="presParOf" srcId="{6008C808-7E0D-4A1F-A2C4-0DC113F5539E}" destId="{D350EBD6-6EE7-449B-ACAE-256671F4FA1A}" srcOrd="4" destOrd="0" presId="urn:microsoft.com/office/officeart/2005/8/layout/chevron2"/>
    <dgm:cxn modelId="{C9942A7C-A117-4757-AF57-9008BAA98119}" type="presParOf" srcId="{D350EBD6-6EE7-449B-ACAE-256671F4FA1A}" destId="{762E8953-8565-4C98-895F-DA4FCE740FF0}" srcOrd="0" destOrd="0" presId="urn:microsoft.com/office/officeart/2005/8/layout/chevron2"/>
    <dgm:cxn modelId="{338A7F18-EDAB-453B-801E-12630C90CF46}" type="presParOf" srcId="{D350EBD6-6EE7-449B-ACAE-256671F4FA1A}" destId="{E3B9F291-94A3-427A-B809-7ABA8DDF752C}" srcOrd="1" destOrd="0" presId="urn:microsoft.com/office/officeart/2005/8/layout/chevron2"/>
    <dgm:cxn modelId="{B3ECB9EB-42E6-4FB3-9799-1D3B66298720}" type="presParOf" srcId="{6008C808-7E0D-4A1F-A2C4-0DC113F5539E}" destId="{6CD7209A-D3E6-40B0-9491-03C5237F5F2D}" srcOrd="5" destOrd="0" presId="urn:microsoft.com/office/officeart/2005/8/layout/chevron2"/>
    <dgm:cxn modelId="{6D67E601-EA44-4080-B9F8-B224562AE29A}" type="presParOf" srcId="{6008C808-7E0D-4A1F-A2C4-0DC113F5539E}" destId="{D29A3211-0A60-4992-89CA-88C3D61035F7}" srcOrd="6" destOrd="0" presId="urn:microsoft.com/office/officeart/2005/8/layout/chevron2"/>
    <dgm:cxn modelId="{5F485115-29BE-43A3-9807-F9167C488B4D}" type="presParOf" srcId="{D29A3211-0A60-4992-89CA-88C3D61035F7}" destId="{E9D72F99-B28D-48BF-A607-D31CF6F8FC70}" srcOrd="0" destOrd="0" presId="urn:microsoft.com/office/officeart/2005/8/layout/chevron2"/>
    <dgm:cxn modelId="{19DC5894-E85B-4189-9FE0-8AB25E96EB20}" type="presParOf" srcId="{D29A3211-0A60-4992-89CA-88C3D61035F7}" destId="{F7996E4F-114B-4E1F-BFB4-9DFD3DC38A79}" srcOrd="1" destOrd="0" presId="urn:microsoft.com/office/officeart/2005/8/layout/chevron2"/>
    <dgm:cxn modelId="{34561DFF-A2C1-4037-BAD4-393AEA8A2CC1}" type="presParOf" srcId="{6008C808-7E0D-4A1F-A2C4-0DC113F5539E}" destId="{9FBEB5C0-B060-4C11-83C9-9C330B935072}" srcOrd="7" destOrd="0" presId="urn:microsoft.com/office/officeart/2005/8/layout/chevron2"/>
    <dgm:cxn modelId="{1577D71C-5D52-46E0-AD0F-2A06E15E4DA6}" type="presParOf" srcId="{6008C808-7E0D-4A1F-A2C4-0DC113F5539E}" destId="{5523A6DD-E43C-4CF9-BEEF-CDB57305E1C2}" srcOrd="8" destOrd="0" presId="urn:microsoft.com/office/officeart/2005/8/layout/chevron2"/>
    <dgm:cxn modelId="{2085238B-2B67-4F08-B65C-352CA16F4312}" type="presParOf" srcId="{5523A6DD-E43C-4CF9-BEEF-CDB57305E1C2}" destId="{29C0B2BF-AA02-4D45-B081-EB99EDD2E003}" srcOrd="0" destOrd="0" presId="urn:microsoft.com/office/officeart/2005/8/layout/chevron2"/>
    <dgm:cxn modelId="{540891A5-53D8-40F7-9882-674123BF0CED}" type="presParOf" srcId="{5523A6DD-E43C-4CF9-BEEF-CDB57305E1C2}" destId="{EBF7E624-4018-4D47-9D1D-3C33F6A1E7E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A4C3D1-4749-45BC-A849-54367D424998}" type="doc">
      <dgm:prSet loTypeId="urn:microsoft.com/office/officeart/2005/8/layout/cycle2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6565CE-43C0-4362-AECB-FA36781C2D40}">
      <dgm:prSet phldrT="[Text]" custT="1"/>
      <dgm:spPr/>
      <dgm:t>
        <a:bodyPr/>
        <a:lstStyle/>
        <a:p>
          <a:endParaRPr lang="es-CR" sz="1000" b="1" dirty="0"/>
        </a:p>
        <a:p>
          <a:r>
            <a:rPr lang="es-CR" sz="1000" b="1" dirty="0"/>
            <a:t>Exploración inicial</a:t>
          </a:r>
          <a:r>
            <a:rPr lang="es-CR" sz="1000" dirty="0"/>
            <a:t>:</a:t>
          </a:r>
        </a:p>
        <a:p>
          <a:r>
            <a:rPr lang="es-CR" sz="1000" dirty="0"/>
            <a:t> Carga, visualización,  análisis y verificación de los datos.</a:t>
          </a:r>
        </a:p>
        <a:p>
          <a:endParaRPr lang="en-US" sz="800" dirty="0"/>
        </a:p>
      </dgm:t>
    </dgm:pt>
    <dgm:pt modelId="{1C7CDD3E-2AE1-4DF4-847F-DBDCBF850B98}" type="parTrans" cxnId="{99C15B41-D905-4F9E-AAF2-CFC83AB18638}">
      <dgm:prSet/>
      <dgm:spPr/>
      <dgm:t>
        <a:bodyPr/>
        <a:lstStyle/>
        <a:p>
          <a:endParaRPr lang="en-US"/>
        </a:p>
      </dgm:t>
    </dgm:pt>
    <dgm:pt modelId="{3F65074C-8E14-46F8-83D1-F25312B0755E}" type="sibTrans" cxnId="{99C15B41-D905-4F9E-AAF2-CFC83AB18638}">
      <dgm:prSet/>
      <dgm:spPr/>
      <dgm:t>
        <a:bodyPr/>
        <a:lstStyle/>
        <a:p>
          <a:endParaRPr lang="en-US"/>
        </a:p>
      </dgm:t>
    </dgm:pt>
    <dgm:pt modelId="{0988A9E2-593F-4379-9918-A07F79972244}">
      <dgm:prSet phldrT="[Text]"/>
      <dgm:spPr/>
      <dgm:t>
        <a:bodyPr/>
        <a:lstStyle/>
        <a:p>
          <a:r>
            <a:rPr lang="es-CR" b="1" dirty="0"/>
            <a:t>Creación de modelos.</a:t>
          </a:r>
        </a:p>
        <a:p>
          <a:r>
            <a:rPr lang="es-CR" b="0" dirty="0"/>
            <a:t> Desarrollo de diferentes modelos estadísticos y evaluación de métricas de rendimiento.</a:t>
          </a:r>
          <a:endParaRPr lang="en-US" b="0" dirty="0"/>
        </a:p>
      </dgm:t>
    </dgm:pt>
    <dgm:pt modelId="{7E343CEE-9946-4A48-81EC-B2E4F635E822}" type="parTrans" cxnId="{120083E9-0948-4C72-851D-50E1224E2D53}">
      <dgm:prSet/>
      <dgm:spPr/>
      <dgm:t>
        <a:bodyPr/>
        <a:lstStyle/>
        <a:p>
          <a:endParaRPr lang="en-US"/>
        </a:p>
      </dgm:t>
    </dgm:pt>
    <dgm:pt modelId="{16394489-2ED6-40B3-8296-66B7112D55A4}" type="sibTrans" cxnId="{120083E9-0948-4C72-851D-50E1224E2D53}">
      <dgm:prSet/>
      <dgm:spPr/>
      <dgm:t>
        <a:bodyPr/>
        <a:lstStyle/>
        <a:p>
          <a:endParaRPr lang="en-US"/>
        </a:p>
      </dgm:t>
    </dgm:pt>
    <dgm:pt modelId="{C1960F16-CF3D-4A80-8E68-50041476F8FB}">
      <dgm:prSet phldrT="[Text]"/>
      <dgm:spPr/>
      <dgm:t>
        <a:bodyPr/>
        <a:lstStyle/>
        <a:p>
          <a:r>
            <a:rPr lang="es-CR" b="1" dirty="0"/>
            <a:t>Aplicación del modelo seleccionado y técnicas de reducción</a:t>
          </a:r>
          <a:r>
            <a:rPr lang="es-CR" dirty="0"/>
            <a:t>. Aplicar los modelos y técnicas sobre datos reales para realizar las predicciones. </a:t>
          </a:r>
          <a:endParaRPr lang="en-US" dirty="0"/>
        </a:p>
      </dgm:t>
    </dgm:pt>
    <dgm:pt modelId="{533F95E6-5E9A-4C72-9D31-D16DB51EE6E2}" type="parTrans" cxnId="{8C4FDCD1-07A3-4B55-9058-43852D1B70D8}">
      <dgm:prSet/>
      <dgm:spPr/>
      <dgm:t>
        <a:bodyPr/>
        <a:lstStyle/>
        <a:p>
          <a:endParaRPr lang="en-US"/>
        </a:p>
      </dgm:t>
    </dgm:pt>
    <dgm:pt modelId="{E00D2CFD-03A3-40F9-BA95-15126471B10F}" type="sibTrans" cxnId="{8C4FDCD1-07A3-4B55-9058-43852D1B70D8}">
      <dgm:prSet/>
      <dgm:spPr/>
      <dgm:t>
        <a:bodyPr/>
        <a:lstStyle/>
        <a:p>
          <a:endParaRPr lang="en-US"/>
        </a:p>
      </dgm:t>
    </dgm:pt>
    <dgm:pt modelId="{DD88E9F7-6729-4D2E-BC81-0234E08864EC}">
      <dgm:prSet phldrT="[Text]"/>
      <dgm:spPr/>
      <dgm:t>
        <a:bodyPr/>
        <a:lstStyle/>
        <a:p>
          <a:r>
            <a:rPr lang="es-CR" b="1" dirty="0"/>
            <a:t>Análisis y evaluación de resultados</a:t>
          </a:r>
          <a:r>
            <a:rPr lang="es-CR" dirty="0"/>
            <a:t>. </a:t>
          </a:r>
        </a:p>
        <a:p>
          <a:r>
            <a:rPr lang="es-CR" dirty="0"/>
            <a:t>Una vez realizadas las predicciones, analizar y visualizar los resultados obtenidos.</a:t>
          </a:r>
          <a:endParaRPr lang="en-US" dirty="0"/>
        </a:p>
      </dgm:t>
    </dgm:pt>
    <dgm:pt modelId="{2C77F8EE-574B-450A-BF63-17A35E9626F6}" type="parTrans" cxnId="{2CD71F5D-AB58-41BF-B231-71CAC886D649}">
      <dgm:prSet/>
      <dgm:spPr/>
      <dgm:t>
        <a:bodyPr/>
        <a:lstStyle/>
        <a:p>
          <a:endParaRPr lang="en-US"/>
        </a:p>
      </dgm:t>
    </dgm:pt>
    <dgm:pt modelId="{97B18774-633F-43AB-B330-2CEB2398F8E8}" type="sibTrans" cxnId="{2CD71F5D-AB58-41BF-B231-71CAC886D649}">
      <dgm:prSet/>
      <dgm:spPr/>
      <dgm:t>
        <a:bodyPr/>
        <a:lstStyle/>
        <a:p>
          <a:endParaRPr lang="en-US"/>
        </a:p>
      </dgm:t>
    </dgm:pt>
    <dgm:pt modelId="{1150B20A-2761-457B-8310-2A177126763F}">
      <dgm:prSet phldrT="[Text]"/>
      <dgm:spPr/>
      <dgm:t>
        <a:bodyPr/>
        <a:lstStyle/>
        <a:p>
          <a:r>
            <a:rPr lang="es-CR" b="1" dirty="0"/>
            <a:t>Realimentación de los modelos. </a:t>
          </a:r>
        </a:p>
        <a:p>
          <a:r>
            <a:rPr lang="es-CR" b="0" dirty="0"/>
            <a:t>Utilizar los datos obtenidos para realimentar y mejorar los modelos.</a:t>
          </a:r>
          <a:endParaRPr lang="en-US" b="0" dirty="0"/>
        </a:p>
      </dgm:t>
    </dgm:pt>
    <dgm:pt modelId="{A253A235-BE59-46DD-B10F-32C4AB0754C6}" type="parTrans" cxnId="{BCDA9642-0676-42BB-9F85-27DC0DEBA778}">
      <dgm:prSet/>
      <dgm:spPr/>
      <dgm:t>
        <a:bodyPr/>
        <a:lstStyle/>
        <a:p>
          <a:endParaRPr lang="en-US"/>
        </a:p>
      </dgm:t>
    </dgm:pt>
    <dgm:pt modelId="{20FCC2B2-1F62-4BAA-913B-70CB750ADDCC}" type="sibTrans" cxnId="{BCDA9642-0676-42BB-9F85-27DC0DEBA778}">
      <dgm:prSet/>
      <dgm:spPr/>
      <dgm:t>
        <a:bodyPr/>
        <a:lstStyle/>
        <a:p>
          <a:endParaRPr lang="en-US"/>
        </a:p>
      </dgm:t>
    </dgm:pt>
    <dgm:pt modelId="{321BEF16-16B3-41AA-8F28-3A442E88511E}">
      <dgm:prSet phldrT="[Text]" custT="1"/>
      <dgm:spPr/>
      <dgm:t>
        <a:bodyPr/>
        <a:lstStyle/>
        <a:p>
          <a:endParaRPr lang="es-CR" sz="1000" b="1" dirty="0"/>
        </a:p>
        <a:p>
          <a:endParaRPr lang="es-CR" sz="1000" b="1" dirty="0"/>
        </a:p>
        <a:p>
          <a:endParaRPr lang="es-CR" sz="1000" b="1" dirty="0"/>
        </a:p>
        <a:p>
          <a:r>
            <a:rPr lang="es-CR" sz="1000" b="1" dirty="0"/>
            <a:t>Preprocesamiento</a:t>
          </a:r>
        </a:p>
        <a:p>
          <a:r>
            <a:rPr lang="es-CR" sz="1000" b="0" dirty="0"/>
            <a:t>Adecuar el tipo de los datos acorde con el problema Aplicación y análisis métodos de selección de variables</a:t>
          </a:r>
        </a:p>
        <a:p>
          <a:endParaRPr lang="es-CR" sz="1000" b="1" dirty="0"/>
        </a:p>
        <a:p>
          <a:endParaRPr lang="es-CR" sz="900" dirty="0"/>
        </a:p>
        <a:p>
          <a:endParaRPr lang="en-US" sz="900" dirty="0"/>
        </a:p>
      </dgm:t>
    </dgm:pt>
    <dgm:pt modelId="{8EB50774-93D6-4A08-981E-36C4B6914F05}" type="parTrans" cxnId="{41902A58-079E-45EA-960C-C6BD7C2061CE}">
      <dgm:prSet/>
      <dgm:spPr/>
      <dgm:t>
        <a:bodyPr/>
        <a:lstStyle/>
        <a:p>
          <a:endParaRPr lang="en-US"/>
        </a:p>
      </dgm:t>
    </dgm:pt>
    <dgm:pt modelId="{A52FE6F1-8C53-42F1-BD7D-9D7E5818E2BB}" type="sibTrans" cxnId="{41902A58-079E-45EA-960C-C6BD7C2061CE}">
      <dgm:prSet/>
      <dgm:spPr/>
      <dgm:t>
        <a:bodyPr/>
        <a:lstStyle/>
        <a:p>
          <a:endParaRPr lang="en-US"/>
        </a:p>
      </dgm:t>
    </dgm:pt>
    <dgm:pt modelId="{05A63F85-B598-453E-8D2F-3D04EE28B730}" type="pres">
      <dgm:prSet presAssocID="{12A4C3D1-4749-45BC-A849-54367D424998}" presName="cycle" presStyleCnt="0">
        <dgm:presLayoutVars>
          <dgm:dir/>
          <dgm:resizeHandles val="exact"/>
        </dgm:presLayoutVars>
      </dgm:prSet>
      <dgm:spPr/>
    </dgm:pt>
    <dgm:pt modelId="{7BCEE019-D857-4D84-BFCD-A66A26E6AC42}" type="pres">
      <dgm:prSet presAssocID="{536565CE-43C0-4362-AECB-FA36781C2D40}" presName="node" presStyleLbl="node1" presStyleIdx="0" presStyleCnt="6" custScaleX="148551" custRadScaleRad="96333">
        <dgm:presLayoutVars>
          <dgm:bulletEnabled val="1"/>
        </dgm:presLayoutVars>
      </dgm:prSet>
      <dgm:spPr/>
    </dgm:pt>
    <dgm:pt modelId="{0818E6B0-38C3-4BC3-BBFD-54879F3A2369}" type="pres">
      <dgm:prSet presAssocID="{3F65074C-8E14-46F8-83D1-F25312B0755E}" presName="sibTrans" presStyleLbl="sibTrans2D1" presStyleIdx="0" presStyleCnt="6"/>
      <dgm:spPr/>
    </dgm:pt>
    <dgm:pt modelId="{4209762F-4757-4AFB-9F69-A559732A50F0}" type="pres">
      <dgm:prSet presAssocID="{3F65074C-8E14-46F8-83D1-F25312B0755E}" presName="connectorText" presStyleLbl="sibTrans2D1" presStyleIdx="0" presStyleCnt="6"/>
      <dgm:spPr/>
    </dgm:pt>
    <dgm:pt modelId="{652973FD-60C6-45E2-8C1E-716EBC9F9F35}" type="pres">
      <dgm:prSet presAssocID="{321BEF16-16B3-41AA-8F28-3A442E88511E}" presName="node" presStyleLbl="node1" presStyleIdx="1" presStyleCnt="6" custScaleX="142925" custRadScaleRad="97597">
        <dgm:presLayoutVars>
          <dgm:bulletEnabled val="1"/>
        </dgm:presLayoutVars>
      </dgm:prSet>
      <dgm:spPr/>
    </dgm:pt>
    <dgm:pt modelId="{DCEE0591-91D6-4B2D-808A-103A5CD03BB0}" type="pres">
      <dgm:prSet presAssocID="{A52FE6F1-8C53-42F1-BD7D-9D7E5818E2BB}" presName="sibTrans" presStyleLbl="sibTrans2D1" presStyleIdx="1" presStyleCnt="6"/>
      <dgm:spPr/>
    </dgm:pt>
    <dgm:pt modelId="{0B6C9104-C590-4650-B0A7-2194312C4A8D}" type="pres">
      <dgm:prSet presAssocID="{A52FE6F1-8C53-42F1-BD7D-9D7E5818E2BB}" presName="connectorText" presStyleLbl="sibTrans2D1" presStyleIdx="1" presStyleCnt="6"/>
      <dgm:spPr/>
    </dgm:pt>
    <dgm:pt modelId="{19957B76-D345-4FEB-AF40-E3A4736A54C0}" type="pres">
      <dgm:prSet presAssocID="{0988A9E2-593F-4379-9918-A07F79972244}" presName="node" presStyleLbl="node1" presStyleIdx="2" presStyleCnt="6" custScaleX="138138">
        <dgm:presLayoutVars>
          <dgm:bulletEnabled val="1"/>
        </dgm:presLayoutVars>
      </dgm:prSet>
      <dgm:spPr/>
    </dgm:pt>
    <dgm:pt modelId="{7E09F0A7-8812-4EF5-92BE-BC30DE2FD391}" type="pres">
      <dgm:prSet presAssocID="{16394489-2ED6-40B3-8296-66B7112D55A4}" presName="sibTrans" presStyleLbl="sibTrans2D1" presStyleIdx="2" presStyleCnt="6"/>
      <dgm:spPr/>
    </dgm:pt>
    <dgm:pt modelId="{A9152668-5942-4B53-933A-35BA7B18B465}" type="pres">
      <dgm:prSet presAssocID="{16394489-2ED6-40B3-8296-66B7112D55A4}" presName="connectorText" presStyleLbl="sibTrans2D1" presStyleIdx="2" presStyleCnt="6"/>
      <dgm:spPr/>
    </dgm:pt>
    <dgm:pt modelId="{1620BC74-13ED-48F1-B0B9-0B8C1AA588E8}" type="pres">
      <dgm:prSet presAssocID="{C1960F16-CF3D-4A80-8E68-50041476F8FB}" presName="node" presStyleLbl="node1" presStyleIdx="3" presStyleCnt="6" custScaleX="138847">
        <dgm:presLayoutVars>
          <dgm:bulletEnabled val="1"/>
        </dgm:presLayoutVars>
      </dgm:prSet>
      <dgm:spPr/>
    </dgm:pt>
    <dgm:pt modelId="{259A8EF9-D769-4447-9C38-B20B3D083001}" type="pres">
      <dgm:prSet presAssocID="{E00D2CFD-03A3-40F9-BA95-15126471B10F}" presName="sibTrans" presStyleLbl="sibTrans2D1" presStyleIdx="3" presStyleCnt="6"/>
      <dgm:spPr/>
    </dgm:pt>
    <dgm:pt modelId="{241C6262-E00B-4670-B94F-FCC18C80FD94}" type="pres">
      <dgm:prSet presAssocID="{E00D2CFD-03A3-40F9-BA95-15126471B10F}" presName="connectorText" presStyleLbl="sibTrans2D1" presStyleIdx="3" presStyleCnt="6"/>
      <dgm:spPr/>
    </dgm:pt>
    <dgm:pt modelId="{26681A5D-4B1F-4835-84BF-E414F4F784C1}" type="pres">
      <dgm:prSet presAssocID="{DD88E9F7-6729-4D2E-BC81-0234E08864EC}" presName="node" presStyleLbl="node1" presStyleIdx="4" presStyleCnt="6" custScaleX="144178">
        <dgm:presLayoutVars>
          <dgm:bulletEnabled val="1"/>
        </dgm:presLayoutVars>
      </dgm:prSet>
      <dgm:spPr/>
    </dgm:pt>
    <dgm:pt modelId="{92278574-B2B2-4B45-AEC0-5AB87FC15E4C}" type="pres">
      <dgm:prSet presAssocID="{97B18774-633F-43AB-B330-2CEB2398F8E8}" presName="sibTrans" presStyleLbl="sibTrans2D1" presStyleIdx="4" presStyleCnt="6"/>
      <dgm:spPr/>
    </dgm:pt>
    <dgm:pt modelId="{735FB2FC-848A-4216-AE9E-E7A635DAC75D}" type="pres">
      <dgm:prSet presAssocID="{97B18774-633F-43AB-B330-2CEB2398F8E8}" presName="connectorText" presStyleLbl="sibTrans2D1" presStyleIdx="4" presStyleCnt="6"/>
      <dgm:spPr/>
    </dgm:pt>
    <dgm:pt modelId="{A779A2E0-5DF8-4F53-83E8-86D77C38368D}" type="pres">
      <dgm:prSet presAssocID="{1150B20A-2761-457B-8310-2A177126763F}" presName="node" presStyleLbl="node1" presStyleIdx="5" presStyleCnt="6" custScaleX="149810">
        <dgm:presLayoutVars>
          <dgm:bulletEnabled val="1"/>
        </dgm:presLayoutVars>
      </dgm:prSet>
      <dgm:spPr/>
    </dgm:pt>
    <dgm:pt modelId="{13DE9602-71DC-41F0-B273-9D13146D2F95}" type="pres">
      <dgm:prSet presAssocID="{20FCC2B2-1F62-4BAA-913B-70CB750ADDCC}" presName="sibTrans" presStyleLbl="sibTrans2D1" presStyleIdx="5" presStyleCnt="6"/>
      <dgm:spPr/>
    </dgm:pt>
    <dgm:pt modelId="{F615E069-BD2E-4683-91D2-5767BC2C1DA8}" type="pres">
      <dgm:prSet presAssocID="{20FCC2B2-1F62-4BAA-913B-70CB750ADDCC}" presName="connectorText" presStyleLbl="sibTrans2D1" presStyleIdx="5" presStyleCnt="6"/>
      <dgm:spPr/>
    </dgm:pt>
  </dgm:ptLst>
  <dgm:cxnLst>
    <dgm:cxn modelId="{2A402E05-97A6-4BB8-AD06-79980D39795C}" type="presOf" srcId="{A52FE6F1-8C53-42F1-BD7D-9D7E5818E2BB}" destId="{0B6C9104-C590-4650-B0A7-2194312C4A8D}" srcOrd="1" destOrd="0" presId="urn:microsoft.com/office/officeart/2005/8/layout/cycle2"/>
    <dgm:cxn modelId="{15E2A206-4399-4808-8287-A513A18C76CB}" type="presOf" srcId="{97B18774-633F-43AB-B330-2CEB2398F8E8}" destId="{92278574-B2B2-4B45-AEC0-5AB87FC15E4C}" srcOrd="0" destOrd="0" presId="urn:microsoft.com/office/officeart/2005/8/layout/cycle2"/>
    <dgm:cxn modelId="{74126F1E-E602-427B-B596-1BC40DC8B5F8}" type="presOf" srcId="{DD88E9F7-6729-4D2E-BC81-0234E08864EC}" destId="{26681A5D-4B1F-4835-84BF-E414F4F784C1}" srcOrd="0" destOrd="0" presId="urn:microsoft.com/office/officeart/2005/8/layout/cycle2"/>
    <dgm:cxn modelId="{FBC21427-D16D-4407-B05C-0C60BCE7A1C5}" type="presOf" srcId="{20FCC2B2-1F62-4BAA-913B-70CB750ADDCC}" destId="{F615E069-BD2E-4683-91D2-5767BC2C1DA8}" srcOrd="1" destOrd="0" presId="urn:microsoft.com/office/officeart/2005/8/layout/cycle2"/>
    <dgm:cxn modelId="{6FA98B2C-405A-4A01-A543-E7603C009AFB}" type="presOf" srcId="{97B18774-633F-43AB-B330-2CEB2398F8E8}" destId="{735FB2FC-848A-4216-AE9E-E7A635DAC75D}" srcOrd="1" destOrd="0" presId="urn:microsoft.com/office/officeart/2005/8/layout/cycle2"/>
    <dgm:cxn modelId="{FC1A402D-0151-435B-9BA9-74382EE6B4F7}" type="presOf" srcId="{3F65074C-8E14-46F8-83D1-F25312B0755E}" destId="{4209762F-4757-4AFB-9F69-A559732A50F0}" srcOrd="1" destOrd="0" presId="urn:microsoft.com/office/officeart/2005/8/layout/cycle2"/>
    <dgm:cxn modelId="{B689D03C-7E62-494D-A195-3E8580B8C3E9}" type="presOf" srcId="{A52FE6F1-8C53-42F1-BD7D-9D7E5818E2BB}" destId="{DCEE0591-91D6-4B2D-808A-103A5CD03BB0}" srcOrd="0" destOrd="0" presId="urn:microsoft.com/office/officeart/2005/8/layout/cycle2"/>
    <dgm:cxn modelId="{2CD71F5D-AB58-41BF-B231-71CAC886D649}" srcId="{12A4C3D1-4749-45BC-A849-54367D424998}" destId="{DD88E9F7-6729-4D2E-BC81-0234E08864EC}" srcOrd="4" destOrd="0" parTransId="{2C77F8EE-574B-450A-BF63-17A35E9626F6}" sibTransId="{97B18774-633F-43AB-B330-2CEB2398F8E8}"/>
    <dgm:cxn modelId="{99C15B41-D905-4F9E-AAF2-CFC83AB18638}" srcId="{12A4C3D1-4749-45BC-A849-54367D424998}" destId="{536565CE-43C0-4362-AECB-FA36781C2D40}" srcOrd="0" destOrd="0" parTransId="{1C7CDD3E-2AE1-4DF4-847F-DBDCBF850B98}" sibTransId="{3F65074C-8E14-46F8-83D1-F25312B0755E}"/>
    <dgm:cxn modelId="{BCDA9642-0676-42BB-9F85-27DC0DEBA778}" srcId="{12A4C3D1-4749-45BC-A849-54367D424998}" destId="{1150B20A-2761-457B-8310-2A177126763F}" srcOrd="5" destOrd="0" parTransId="{A253A235-BE59-46DD-B10F-32C4AB0754C6}" sibTransId="{20FCC2B2-1F62-4BAA-913B-70CB750ADDCC}"/>
    <dgm:cxn modelId="{89574355-8CE1-4144-8F9A-693BE9BE34B2}" type="presOf" srcId="{20FCC2B2-1F62-4BAA-913B-70CB750ADDCC}" destId="{13DE9602-71DC-41F0-B273-9D13146D2F95}" srcOrd="0" destOrd="0" presId="urn:microsoft.com/office/officeart/2005/8/layout/cycle2"/>
    <dgm:cxn modelId="{EBB6D655-60CE-4BED-8E59-3D5C5C4631C7}" type="presOf" srcId="{12A4C3D1-4749-45BC-A849-54367D424998}" destId="{05A63F85-B598-453E-8D2F-3D04EE28B730}" srcOrd="0" destOrd="0" presId="urn:microsoft.com/office/officeart/2005/8/layout/cycle2"/>
    <dgm:cxn modelId="{41902A58-079E-45EA-960C-C6BD7C2061CE}" srcId="{12A4C3D1-4749-45BC-A849-54367D424998}" destId="{321BEF16-16B3-41AA-8F28-3A442E88511E}" srcOrd="1" destOrd="0" parTransId="{8EB50774-93D6-4A08-981E-36C4B6914F05}" sibTransId="{A52FE6F1-8C53-42F1-BD7D-9D7E5818E2BB}"/>
    <dgm:cxn modelId="{9E32247C-28C3-4A06-89F8-469AF02F1AD5}" type="presOf" srcId="{3F65074C-8E14-46F8-83D1-F25312B0755E}" destId="{0818E6B0-38C3-4BC3-BBFD-54879F3A2369}" srcOrd="0" destOrd="0" presId="urn:microsoft.com/office/officeart/2005/8/layout/cycle2"/>
    <dgm:cxn modelId="{A2D5118D-5D47-435F-8267-55FE3C26AEF2}" type="presOf" srcId="{16394489-2ED6-40B3-8296-66B7112D55A4}" destId="{A9152668-5942-4B53-933A-35BA7B18B465}" srcOrd="1" destOrd="0" presId="urn:microsoft.com/office/officeart/2005/8/layout/cycle2"/>
    <dgm:cxn modelId="{A35F3792-788F-4462-9AF0-B80FE94E45EB}" type="presOf" srcId="{E00D2CFD-03A3-40F9-BA95-15126471B10F}" destId="{259A8EF9-D769-4447-9C38-B20B3D083001}" srcOrd="0" destOrd="0" presId="urn:microsoft.com/office/officeart/2005/8/layout/cycle2"/>
    <dgm:cxn modelId="{2062ECA0-B0CF-4589-8E8D-51D7145B582D}" type="presOf" srcId="{1150B20A-2761-457B-8310-2A177126763F}" destId="{A779A2E0-5DF8-4F53-83E8-86D77C38368D}" srcOrd="0" destOrd="0" presId="urn:microsoft.com/office/officeart/2005/8/layout/cycle2"/>
    <dgm:cxn modelId="{85511EAC-2745-4892-98A0-41B13DDD0C51}" type="presOf" srcId="{E00D2CFD-03A3-40F9-BA95-15126471B10F}" destId="{241C6262-E00B-4670-B94F-FCC18C80FD94}" srcOrd="1" destOrd="0" presId="urn:microsoft.com/office/officeart/2005/8/layout/cycle2"/>
    <dgm:cxn modelId="{0F3198C2-B54F-4969-8A37-BA8D0A3D1BAE}" type="presOf" srcId="{C1960F16-CF3D-4A80-8E68-50041476F8FB}" destId="{1620BC74-13ED-48F1-B0B9-0B8C1AA588E8}" srcOrd="0" destOrd="0" presId="urn:microsoft.com/office/officeart/2005/8/layout/cycle2"/>
    <dgm:cxn modelId="{78086ECA-9143-408C-866D-BCA2E51B6C12}" type="presOf" srcId="{16394489-2ED6-40B3-8296-66B7112D55A4}" destId="{7E09F0A7-8812-4EF5-92BE-BC30DE2FD391}" srcOrd="0" destOrd="0" presId="urn:microsoft.com/office/officeart/2005/8/layout/cycle2"/>
    <dgm:cxn modelId="{D299E0CA-08A5-4933-9BC2-D2D1EC4C911A}" type="presOf" srcId="{0988A9E2-593F-4379-9918-A07F79972244}" destId="{19957B76-D345-4FEB-AF40-E3A4736A54C0}" srcOrd="0" destOrd="0" presId="urn:microsoft.com/office/officeart/2005/8/layout/cycle2"/>
    <dgm:cxn modelId="{8C4FDCD1-07A3-4B55-9058-43852D1B70D8}" srcId="{12A4C3D1-4749-45BC-A849-54367D424998}" destId="{C1960F16-CF3D-4A80-8E68-50041476F8FB}" srcOrd="3" destOrd="0" parTransId="{533F95E6-5E9A-4C72-9D31-D16DB51EE6E2}" sibTransId="{E00D2CFD-03A3-40F9-BA95-15126471B10F}"/>
    <dgm:cxn modelId="{82BFA9D4-AD36-470A-BB3E-0ABF175A24C9}" type="presOf" srcId="{536565CE-43C0-4362-AECB-FA36781C2D40}" destId="{7BCEE019-D857-4D84-BFCD-A66A26E6AC42}" srcOrd="0" destOrd="0" presId="urn:microsoft.com/office/officeart/2005/8/layout/cycle2"/>
    <dgm:cxn modelId="{120083E9-0948-4C72-851D-50E1224E2D53}" srcId="{12A4C3D1-4749-45BC-A849-54367D424998}" destId="{0988A9E2-593F-4379-9918-A07F79972244}" srcOrd="2" destOrd="0" parTransId="{7E343CEE-9946-4A48-81EC-B2E4F635E822}" sibTransId="{16394489-2ED6-40B3-8296-66B7112D55A4}"/>
    <dgm:cxn modelId="{86AF6CEC-4AD6-48ED-B7A4-333559D8DD32}" type="presOf" srcId="{321BEF16-16B3-41AA-8F28-3A442E88511E}" destId="{652973FD-60C6-45E2-8C1E-716EBC9F9F35}" srcOrd="0" destOrd="0" presId="urn:microsoft.com/office/officeart/2005/8/layout/cycle2"/>
    <dgm:cxn modelId="{CE75B4A6-34A5-4441-A76B-7D98AB643AB8}" type="presParOf" srcId="{05A63F85-B598-453E-8D2F-3D04EE28B730}" destId="{7BCEE019-D857-4D84-BFCD-A66A26E6AC42}" srcOrd="0" destOrd="0" presId="urn:microsoft.com/office/officeart/2005/8/layout/cycle2"/>
    <dgm:cxn modelId="{84191C06-9AE0-4268-A46E-54833E56F6EF}" type="presParOf" srcId="{05A63F85-B598-453E-8D2F-3D04EE28B730}" destId="{0818E6B0-38C3-4BC3-BBFD-54879F3A2369}" srcOrd="1" destOrd="0" presId="urn:microsoft.com/office/officeart/2005/8/layout/cycle2"/>
    <dgm:cxn modelId="{E7F636D5-922C-4E3B-820B-5BA66BF58446}" type="presParOf" srcId="{0818E6B0-38C3-4BC3-BBFD-54879F3A2369}" destId="{4209762F-4757-4AFB-9F69-A559732A50F0}" srcOrd="0" destOrd="0" presId="urn:microsoft.com/office/officeart/2005/8/layout/cycle2"/>
    <dgm:cxn modelId="{464F5E89-37E3-4BAE-840E-6256DA2B9656}" type="presParOf" srcId="{05A63F85-B598-453E-8D2F-3D04EE28B730}" destId="{652973FD-60C6-45E2-8C1E-716EBC9F9F35}" srcOrd="2" destOrd="0" presId="urn:microsoft.com/office/officeart/2005/8/layout/cycle2"/>
    <dgm:cxn modelId="{BE19D10D-5110-4E87-97E1-7D6E2717BCE7}" type="presParOf" srcId="{05A63F85-B598-453E-8D2F-3D04EE28B730}" destId="{DCEE0591-91D6-4B2D-808A-103A5CD03BB0}" srcOrd="3" destOrd="0" presId="urn:microsoft.com/office/officeart/2005/8/layout/cycle2"/>
    <dgm:cxn modelId="{CE946433-1043-4A48-940A-2C055E9E45AB}" type="presParOf" srcId="{DCEE0591-91D6-4B2D-808A-103A5CD03BB0}" destId="{0B6C9104-C590-4650-B0A7-2194312C4A8D}" srcOrd="0" destOrd="0" presId="urn:microsoft.com/office/officeart/2005/8/layout/cycle2"/>
    <dgm:cxn modelId="{BA952F5E-D77B-4583-B53D-A8770E0B8015}" type="presParOf" srcId="{05A63F85-B598-453E-8D2F-3D04EE28B730}" destId="{19957B76-D345-4FEB-AF40-E3A4736A54C0}" srcOrd="4" destOrd="0" presId="urn:microsoft.com/office/officeart/2005/8/layout/cycle2"/>
    <dgm:cxn modelId="{6234C3E7-FCA2-40AA-9CBD-B9DF6100908E}" type="presParOf" srcId="{05A63F85-B598-453E-8D2F-3D04EE28B730}" destId="{7E09F0A7-8812-4EF5-92BE-BC30DE2FD391}" srcOrd="5" destOrd="0" presId="urn:microsoft.com/office/officeart/2005/8/layout/cycle2"/>
    <dgm:cxn modelId="{E3C4D6BD-6F66-4B22-8F6E-91AD8F941E16}" type="presParOf" srcId="{7E09F0A7-8812-4EF5-92BE-BC30DE2FD391}" destId="{A9152668-5942-4B53-933A-35BA7B18B465}" srcOrd="0" destOrd="0" presId="urn:microsoft.com/office/officeart/2005/8/layout/cycle2"/>
    <dgm:cxn modelId="{932A7C63-34DB-4CE2-856D-747874BCBBB0}" type="presParOf" srcId="{05A63F85-B598-453E-8D2F-3D04EE28B730}" destId="{1620BC74-13ED-48F1-B0B9-0B8C1AA588E8}" srcOrd="6" destOrd="0" presId="urn:microsoft.com/office/officeart/2005/8/layout/cycle2"/>
    <dgm:cxn modelId="{B959D350-0411-4CC1-AA55-0BBDC2958034}" type="presParOf" srcId="{05A63F85-B598-453E-8D2F-3D04EE28B730}" destId="{259A8EF9-D769-4447-9C38-B20B3D083001}" srcOrd="7" destOrd="0" presId="urn:microsoft.com/office/officeart/2005/8/layout/cycle2"/>
    <dgm:cxn modelId="{8B2CA5CD-D25B-4C92-9C03-07ADF846C452}" type="presParOf" srcId="{259A8EF9-D769-4447-9C38-B20B3D083001}" destId="{241C6262-E00B-4670-B94F-FCC18C80FD94}" srcOrd="0" destOrd="0" presId="urn:microsoft.com/office/officeart/2005/8/layout/cycle2"/>
    <dgm:cxn modelId="{ECEC8530-ADD6-42C3-85A3-64851F50EEDE}" type="presParOf" srcId="{05A63F85-B598-453E-8D2F-3D04EE28B730}" destId="{26681A5D-4B1F-4835-84BF-E414F4F784C1}" srcOrd="8" destOrd="0" presId="urn:microsoft.com/office/officeart/2005/8/layout/cycle2"/>
    <dgm:cxn modelId="{E3CB59D1-1F5A-4827-8658-071AC3809763}" type="presParOf" srcId="{05A63F85-B598-453E-8D2F-3D04EE28B730}" destId="{92278574-B2B2-4B45-AEC0-5AB87FC15E4C}" srcOrd="9" destOrd="0" presId="urn:microsoft.com/office/officeart/2005/8/layout/cycle2"/>
    <dgm:cxn modelId="{281ACA8A-E0D3-4539-B301-A2F70B03E7C4}" type="presParOf" srcId="{92278574-B2B2-4B45-AEC0-5AB87FC15E4C}" destId="{735FB2FC-848A-4216-AE9E-E7A635DAC75D}" srcOrd="0" destOrd="0" presId="urn:microsoft.com/office/officeart/2005/8/layout/cycle2"/>
    <dgm:cxn modelId="{4F434CE2-ADA7-4089-BDAC-1E4632C424D0}" type="presParOf" srcId="{05A63F85-B598-453E-8D2F-3D04EE28B730}" destId="{A779A2E0-5DF8-4F53-83E8-86D77C38368D}" srcOrd="10" destOrd="0" presId="urn:microsoft.com/office/officeart/2005/8/layout/cycle2"/>
    <dgm:cxn modelId="{94D16A99-79C2-4025-AFEA-FA8A1879B49A}" type="presParOf" srcId="{05A63F85-B598-453E-8D2F-3D04EE28B730}" destId="{13DE9602-71DC-41F0-B273-9D13146D2F95}" srcOrd="11" destOrd="0" presId="urn:microsoft.com/office/officeart/2005/8/layout/cycle2"/>
    <dgm:cxn modelId="{29E4FE37-846E-4107-9229-CBB3AA756F52}" type="presParOf" srcId="{13DE9602-71DC-41F0-B273-9D13146D2F95}" destId="{F615E069-BD2E-4683-91D2-5767BC2C1DA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37D33D-A69B-4D0D-81AA-776FE39E37C4}" type="doc">
      <dgm:prSet loTypeId="urn:microsoft.com/office/officeart/2005/8/layout/hProcess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4DA0F6-2C09-4E34-8B15-8A841F467500}">
      <dgm:prSet phldrT="[Text]"/>
      <dgm:spPr/>
      <dgm:t>
        <a:bodyPr/>
        <a:lstStyle/>
        <a:p>
          <a:endParaRPr lang="en-US" dirty="0"/>
        </a:p>
      </dgm:t>
    </dgm:pt>
    <dgm:pt modelId="{0DFE9B4F-BE43-4C04-B947-760476B3DEA6}" type="parTrans" cxnId="{8BB0BC2E-62F8-4E06-814D-FEAE69544724}">
      <dgm:prSet/>
      <dgm:spPr/>
      <dgm:t>
        <a:bodyPr/>
        <a:lstStyle/>
        <a:p>
          <a:endParaRPr lang="en-US"/>
        </a:p>
      </dgm:t>
    </dgm:pt>
    <dgm:pt modelId="{59E95FC9-6C30-4EF1-A80C-E3408C3BC366}" type="sibTrans" cxnId="{8BB0BC2E-62F8-4E06-814D-FEAE69544724}">
      <dgm:prSet/>
      <dgm:spPr/>
      <dgm:t>
        <a:bodyPr/>
        <a:lstStyle/>
        <a:p>
          <a:endParaRPr lang="en-US"/>
        </a:p>
      </dgm:t>
    </dgm:pt>
    <dgm:pt modelId="{7C9BF706-F022-4204-9976-A283AF3487FE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BUSINESS QUESTIONS</a:t>
          </a:r>
        </a:p>
        <a:p>
          <a:endParaRPr lang="en-US" sz="1600" b="1" dirty="0">
            <a:solidFill>
              <a:schemeClr val="bg1"/>
            </a:solidFill>
          </a:endParaRPr>
        </a:p>
        <a:p>
          <a:r>
            <a:rPr lang="en-US" sz="1400" b="1" dirty="0">
              <a:solidFill>
                <a:schemeClr val="bg1"/>
              </a:solidFill>
            </a:rPr>
            <a:t>Como </a:t>
          </a:r>
          <a:r>
            <a:rPr lang="en-US" sz="1400" b="1" dirty="0" err="1">
              <a:solidFill>
                <a:schemeClr val="bg1"/>
              </a:solidFill>
            </a:rPr>
            <a:t>reducir</a:t>
          </a:r>
          <a:r>
            <a:rPr lang="en-US" sz="1400" b="1" dirty="0">
              <a:solidFill>
                <a:schemeClr val="bg1"/>
              </a:solidFill>
            </a:rPr>
            <a:t> el </a:t>
          </a:r>
          <a:r>
            <a:rPr lang="en-US" sz="1400" b="1" dirty="0" err="1">
              <a:solidFill>
                <a:schemeClr val="bg1"/>
              </a:solidFill>
            </a:rPr>
            <a:t>riesgo</a:t>
          </a:r>
          <a:r>
            <a:rPr lang="en-US" sz="1400" b="1" dirty="0">
              <a:solidFill>
                <a:schemeClr val="bg1"/>
              </a:solidFill>
            </a:rPr>
            <a:t> al </a:t>
          </a:r>
          <a:r>
            <a:rPr lang="en-US" sz="1400" b="1" dirty="0" err="1">
              <a:solidFill>
                <a:schemeClr val="bg1"/>
              </a:solidFill>
            </a:rPr>
            <a:t>dar</a:t>
          </a:r>
          <a:r>
            <a:rPr lang="en-US" sz="1400" b="1" dirty="0">
              <a:solidFill>
                <a:schemeClr val="bg1"/>
              </a:solidFill>
            </a:rPr>
            <a:t> un </a:t>
          </a:r>
          <a:r>
            <a:rPr lang="en-US" sz="1400" b="1" dirty="0" err="1">
              <a:solidFill>
                <a:schemeClr val="bg1"/>
              </a:solidFill>
            </a:rPr>
            <a:t>crédito</a:t>
          </a:r>
          <a:r>
            <a:rPr lang="en-US" sz="1400" b="1" dirty="0">
              <a:solidFill>
                <a:schemeClr val="bg1"/>
              </a:solidFill>
            </a:rPr>
            <a:t> a un </a:t>
          </a:r>
          <a:r>
            <a:rPr lang="en-US" sz="1400" b="1" dirty="0" err="1">
              <a:solidFill>
                <a:schemeClr val="bg1"/>
              </a:solidFill>
            </a:rPr>
            <a:t>cliente</a:t>
          </a:r>
          <a:r>
            <a:rPr lang="en-US" sz="1400" b="1" dirty="0">
              <a:solidFill>
                <a:schemeClr val="bg1"/>
              </a:solidFill>
            </a:rPr>
            <a:t>.</a:t>
          </a:r>
          <a:endParaRPr lang="en-US" sz="1400" dirty="0"/>
        </a:p>
      </dgm:t>
    </dgm:pt>
    <dgm:pt modelId="{F74BB1B3-9128-422C-A275-A60E941246D4}" type="parTrans" cxnId="{D19B6A77-1B91-4233-B862-B7F27971BA9A}">
      <dgm:prSet/>
      <dgm:spPr/>
      <dgm:t>
        <a:bodyPr/>
        <a:lstStyle/>
        <a:p>
          <a:endParaRPr lang="en-US"/>
        </a:p>
      </dgm:t>
    </dgm:pt>
    <dgm:pt modelId="{8D479201-F403-44EA-A173-FE9D2E4B0367}" type="sibTrans" cxnId="{D19B6A77-1B91-4233-B862-B7F27971BA9A}">
      <dgm:prSet/>
      <dgm:spPr/>
      <dgm:t>
        <a:bodyPr/>
        <a:lstStyle/>
        <a:p>
          <a:endParaRPr lang="en-US"/>
        </a:p>
      </dgm:t>
    </dgm:pt>
    <dgm:pt modelId="{042302B3-E88F-4C32-9B17-D1DD221161C8}">
      <dgm:prSet phldrT="[Text]" custT="1"/>
      <dgm:spPr/>
      <dgm:t>
        <a:bodyPr/>
        <a:lstStyle/>
        <a:p>
          <a:pPr>
            <a:buNone/>
          </a:pPr>
          <a:r>
            <a:rPr lang="es-CR" sz="1600" dirty="0"/>
            <a:t>ANALYSIS PLAN</a:t>
          </a:r>
        </a:p>
        <a:p>
          <a:pPr>
            <a:buFont typeface="Arial" panose="020B0604020202020204" pitchFamily="34" charset="0"/>
            <a:buChar char="•"/>
          </a:pPr>
          <a:r>
            <a:rPr lang="en-US" sz="1400" dirty="0" err="1"/>
            <a:t>Definición</a:t>
          </a:r>
          <a:r>
            <a:rPr lang="en-US" sz="1400" dirty="0"/>
            <a:t> del </a:t>
          </a:r>
          <a:r>
            <a:rPr lang="en-US" sz="1400" dirty="0" err="1"/>
            <a:t>objetivo</a:t>
          </a:r>
          <a:r>
            <a:rPr lang="en-US" sz="1400" dirty="0"/>
            <a:t>.</a:t>
          </a:r>
        </a:p>
        <a:p>
          <a:pPr>
            <a:buNone/>
          </a:pPr>
          <a:r>
            <a:rPr lang="en-US" sz="1400" dirty="0" err="1"/>
            <a:t>Planteamiento</a:t>
          </a:r>
          <a:r>
            <a:rPr lang="en-US" sz="1400" dirty="0"/>
            <a:t> de </a:t>
          </a:r>
          <a:r>
            <a:rPr lang="en-US" sz="1400" dirty="0" err="1"/>
            <a:t>hipótesis</a:t>
          </a:r>
          <a:r>
            <a:rPr lang="en-US" sz="1400" dirty="0"/>
            <a:t>.</a:t>
          </a:r>
        </a:p>
        <a:p>
          <a:pPr>
            <a:buNone/>
          </a:pPr>
          <a:r>
            <a:rPr lang="en-US" sz="1400" dirty="0" err="1"/>
            <a:t>Obtención</a:t>
          </a:r>
          <a:r>
            <a:rPr lang="en-US" sz="1400" dirty="0"/>
            <a:t> de los </a:t>
          </a:r>
          <a:r>
            <a:rPr lang="en-US" sz="1400" dirty="0" err="1"/>
            <a:t>datos</a:t>
          </a:r>
          <a:r>
            <a:rPr lang="en-US" sz="1400" dirty="0"/>
            <a:t>.</a:t>
          </a:r>
        </a:p>
        <a:p>
          <a:pPr>
            <a:buNone/>
          </a:pPr>
          <a:r>
            <a:rPr lang="en-US" sz="1400" dirty="0" err="1"/>
            <a:t>Establecimiento</a:t>
          </a:r>
          <a:r>
            <a:rPr lang="en-US" sz="1400" dirty="0"/>
            <a:t> de </a:t>
          </a:r>
          <a:r>
            <a:rPr lang="en-US" sz="1400" dirty="0" err="1"/>
            <a:t>metodologías</a:t>
          </a:r>
          <a:r>
            <a:rPr lang="en-US" sz="1400" dirty="0"/>
            <a:t> y plan de </a:t>
          </a:r>
          <a:r>
            <a:rPr lang="en-US" sz="1400" dirty="0" err="1"/>
            <a:t>proyecto</a:t>
          </a:r>
          <a:r>
            <a:rPr lang="en-US" sz="1400" dirty="0"/>
            <a:t>. </a:t>
          </a:r>
        </a:p>
      </dgm:t>
    </dgm:pt>
    <dgm:pt modelId="{268164FD-71AB-40FA-8BB0-ED487C9AC44C}" type="parTrans" cxnId="{CED56EFD-8C7B-4206-BAAE-B70A9CB1CCDD}">
      <dgm:prSet/>
      <dgm:spPr/>
      <dgm:t>
        <a:bodyPr/>
        <a:lstStyle/>
        <a:p>
          <a:endParaRPr lang="en-US"/>
        </a:p>
      </dgm:t>
    </dgm:pt>
    <dgm:pt modelId="{E2DCF836-6934-4699-B17C-F98599D0C93B}" type="sibTrans" cxnId="{CED56EFD-8C7B-4206-BAAE-B70A9CB1CCDD}">
      <dgm:prSet/>
      <dgm:spPr/>
      <dgm:t>
        <a:bodyPr/>
        <a:lstStyle/>
        <a:p>
          <a:endParaRPr lang="en-US"/>
        </a:p>
      </dgm:t>
    </dgm:pt>
    <dgm:pt modelId="{9C1CD3EC-1F3C-46B8-9667-E7E557C179DC}">
      <dgm:prSet phldrT="[Text]" phldr="1"/>
      <dgm:spPr/>
      <dgm:t>
        <a:bodyPr/>
        <a:lstStyle/>
        <a:p>
          <a:endParaRPr lang="en-US" dirty="0"/>
        </a:p>
      </dgm:t>
    </dgm:pt>
    <dgm:pt modelId="{1AE292A2-3056-43E8-8B5C-85F2550E206A}" type="parTrans" cxnId="{5B115860-7A06-467B-83C3-16490DC18FED}">
      <dgm:prSet/>
      <dgm:spPr/>
      <dgm:t>
        <a:bodyPr/>
        <a:lstStyle/>
        <a:p>
          <a:endParaRPr lang="en-US"/>
        </a:p>
      </dgm:t>
    </dgm:pt>
    <dgm:pt modelId="{F6393D10-32A6-4F80-9993-07E74EE8F32F}" type="sibTrans" cxnId="{5B115860-7A06-467B-83C3-16490DC18FED}">
      <dgm:prSet/>
      <dgm:spPr/>
      <dgm:t>
        <a:bodyPr/>
        <a:lstStyle/>
        <a:p>
          <a:endParaRPr lang="en-US"/>
        </a:p>
      </dgm:t>
    </dgm:pt>
    <dgm:pt modelId="{3FF859C8-A782-4C2B-8D9A-549E5FC2A5A2}">
      <dgm:prSet phldrT="[Text]" custT="1"/>
      <dgm:spPr/>
      <dgm:t>
        <a:bodyPr/>
        <a:lstStyle/>
        <a:p>
          <a:pPr>
            <a:buNone/>
          </a:pPr>
          <a:r>
            <a:rPr lang="en-US" sz="1600" b="1" dirty="0">
              <a:solidFill>
                <a:schemeClr val="bg1"/>
              </a:solidFill>
            </a:rPr>
            <a:t>DATA COLLECTION</a:t>
          </a:r>
        </a:p>
        <a:p>
          <a:pPr>
            <a:buNone/>
          </a:pPr>
          <a:endParaRPr lang="en-US" sz="1600" b="1" dirty="0">
            <a:solidFill>
              <a:schemeClr val="bg1"/>
            </a:solidFill>
          </a:endParaRPr>
        </a:p>
        <a:p>
          <a:pPr>
            <a:buFont typeface="Arial" panose="020B0604020202020204" pitchFamily="34" charset="0"/>
            <a:buChar char="•"/>
          </a:pPr>
          <a:r>
            <a:rPr lang="en-US" sz="1400" b="1" dirty="0">
              <a:solidFill>
                <a:schemeClr val="bg1"/>
              </a:solidFill>
            </a:rPr>
            <a:t>Fuentes de </a:t>
          </a:r>
          <a:r>
            <a:rPr lang="en-US" sz="1400" b="1" dirty="0" err="1">
              <a:solidFill>
                <a:schemeClr val="bg1"/>
              </a:solidFill>
            </a:rPr>
            <a:t>datos</a:t>
          </a:r>
          <a:r>
            <a:rPr lang="en-US" sz="1400" b="1" dirty="0">
              <a:solidFill>
                <a:schemeClr val="bg1"/>
              </a:solidFill>
            </a:rPr>
            <a:t>.</a:t>
          </a:r>
        </a:p>
        <a:p>
          <a:pPr>
            <a:buFont typeface="Arial" panose="020B0604020202020204" pitchFamily="34" charset="0"/>
            <a:buChar char="•"/>
          </a:pPr>
          <a:r>
            <a:rPr lang="en-US" sz="1400" b="1" dirty="0" err="1">
              <a:solidFill>
                <a:schemeClr val="bg1"/>
              </a:solidFill>
            </a:rPr>
            <a:t>Exploración</a:t>
          </a:r>
          <a:r>
            <a:rPr lang="en-US" sz="1400" b="1" dirty="0">
              <a:solidFill>
                <a:schemeClr val="bg1"/>
              </a:solidFill>
            </a:rPr>
            <a:t>, </a:t>
          </a:r>
          <a:r>
            <a:rPr lang="en-US" sz="1400" b="1" dirty="0" err="1">
              <a:solidFill>
                <a:schemeClr val="bg1"/>
              </a:solidFill>
            </a:rPr>
            <a:t>análisis</a:t>
          </a:r>
          <a:r>
            <a:rPr lang="en-US" sz="1400" b="1" dirty="0">
              <a:solidFill>
                <a:schemeClr val="bg1"/>
              </a:solidFill>
            </a:rPr>
            <a:t> y </a:t>
          </a:r>
          <a:r>
            <a:rPr lang="en-US" sz="1400" b="1" dirty="0" err="1">
              <a:solidFill>
                <a:schemeClr val="bg1"/>
              </a:solidFill>
            </a:rPr>
            <a:t>validación</a:t>
          </a:r>
          <a:r>
            <a:rPr lang="en-US" sz="1400" b="1" dirty="0">
              <a:solidFill>
                <a:schemeClr val="bg1"/>
              </a:solidFill>
            </a:rPr>
            <a:t> de los </a:t>
          </a:r>
          <a:r>
            <a:rPr lang="en-US" sz="1400" b="1" dirty="0" err="1">
              <a:solidFill>
                <a:schemeClr val="bg1"/>
              </a:solidFill>
            </a:rPr>
            <a:t>datos</a:t>
          </a:r>
          <a:r>
            <a:rPr lang="en-US" sz="1400" b="1" dirty="0">
              <a:solidFill>
                <a:schemeClr val="bg1"/>
              </a:solidFill>
            </a:rPr>
            <a:t>.</a:t>
          </a:r>
        </a:p>
      </dgm:t>
    </dgm:pt>
    <dgm:pt modelId="{A5C3FFF7-B998-4252-BBD7-70A5778E74C6}" type="parTrans" cxnId="{2CD827E5-C37C-45F8-BAB2-F366AC6C42DE}">
      <dgm:prSet/>
      <dgm:spPr/>
      <dgm:t>
        <a:bodyPr/>
        <a:lstStyle/>
        <a:p>
          <a:endParaRPr lang="en-US"/>
        </a:p>
      </dgm:t>
    </dgm:pt>
    <dgm:pt modelId="{C947C436-192D-463D-860E-0DEA9BF60E92}" type="sibTrans" cxnId="{2CD827E5-C37C-45F8-BAB2-F366AC6C42DE}">
      <dgm:prSet/>
      <dgm:spPr/>
      <dgm:t>
        <a:bodyPr/>
        <a:lstStyle/>
        <a:p>
          <a:endParaRPr lang="en-US"/>
        </a:p>
      </dgm:t>
    </dgm:pt>
    <dgm:pt modelId="{015CF4F5-5EC9-42B3-8959-E987C92D8425}">
      <dgm:prSet phldrT="[Text]" phldr="1"/>
      <dgm:spPr/>
      <dgm:t>
        <a:bodyPr/>
        <a:lstStyle/>
        <a:p>
          <a:endParaRPr lang="en-US" dirty="0"/>
        </a:p>
      </dgm:t>
    </dgm:pt>
    <dgm:pt modelId="{57DEDC14-9717-4627-9315-A8CD6FFDED0E}" type="parTrans" cxnId="{64E09003-ECAA-4B6C-8E7A-3DEBD3D6B02A}">
      <dgm:prSet/>
      <dgm:spPr/>
      <dgm:t>
        <a:bodyPr/>
        <a:lstStyle/>
        <a:p>
          <a:endParaRPr lang="en-US"/>
        </a:p>
      </dgm:t>
    </dgm:pt>
    <dgm:pt modelId="{E4549450-32D9-4CF2-8336-7C2BABC75C3E}" type="sibTrans" cxnId="{64E09003-ECAA-4B6C-8E7A-3DEBD3D6B02A}">
      <dgm:prSet/>
      <dgm:spPr/>
      <dgm:t>
        <a:bodyPr/>
        <a:lstStyle/>
        <a:p>
          <a:endParaRPr lang="en-US"/>
        </a:p>
      </dgm:t>
    </dgm:pt>
    <dgm:pt modelId="{A1A375C1-2816-47CA-BF8C-39977C171CEC}">
      <dgm:prSet phldrT="[Text]" phldr="1"/>
      <dgm:spPr/>
      <dgm:t>
        <a:bodyPr/>
        <a:lstStyle/>
        <a:p>
          <a:endParaRPr lang="en-US" dirty="0"/>
        </a:p>
      </dgm:t>
    </dgm:pt>
    <dgm:pt modelId="{67F9DB68-1EB5-42D3-84BE-E60A8AB06A74}" type="parTrans" cxnId="{51CF402B-2CBB-452A-8082-D73090DD0ABE}">
      <dgm:prSet/>
      <dgm:spPr/>
      <dgm:t>
        <a:bodyPr/>
        <a:lstStyle/>
        <a:p>
          <a:endParaRPr lang="en-US"/>
        </a:p>
      </dgm:t>
    </dgm:pt>
    <dgm:pt modelId="{07398BFF-4300-4F46-A8B2-0D7ECE775B67}" type="sibTrans" cxnId="{51CF402B-2CBB-452A-8082-D73090DD0ABE}">
      <dgm:prSet/>
      <dgm:spPr/>
      <dgm:t>
        <a:bodyPr/>
        <a:lstStyle/>
        <a:p>
          <a:endParaRPr lang="en-US"/>
        </a:p>
      </dgm:t>
    </dgm:pt>
    <dgm:pt modelId="{5A5CAB20-D62C-4F6E-9B76-AB0659BF1535}">
      <dgm:prSet phldrT="[Text]" phldr="1"/>
      <dgm:spPr/>
      <dgm:t>
        <a:bodyPr/>
        <a:lstStyle/>
        <a:p>
          <a:endParaRPr lang="en-US" dirty="0"/>
        </a:p>
      </dgm:t>
    </dgm:pt>
    <dgm:pt modelId="{18DF8206-A98C-4DF0-A543-D08551284E5A}" type="sibTrans" cxnId="{BB633A4F-3756-49D2-A1E1-DEA4A3600F83}">
      <dgm:prSet/>
      <dgm:spPr/>
      <dgm:t>
        <a:bodyPr/>
        <a:lstStyle/>
        <a:p>
          <a:endParaRPr lang="en-US"/>
        </a:p>
      </dgm:t>
    </dgm:pt>
    <dgm:pt modelId="{6EC9F5AE-30D4-474F-BC23-FC24FBE6A710}" type="parTrans" cxnId="{BB633A4F-3756-49D2-A1E1-DEA4A3600F83}">
      <dgm:prSet/>
      <dgm:spPr/>
      <dgm:t>
        <a:bodyPr/>
        <a:lstStyle/>
        <a:p>
          <a:endParaRPr lang="en-US"/>
        </a:p>
      </dgm:t>
    </dgm:pt>
    <dgm:pt modelId="{3164961E-9257-4C90-91FE-963D82DA6734}" type="pres">
      <dgm:prSet presAssocID="{C137D33D-A69B-4D0D-81AA-776FE39E37C4}" presName="Name0" presStyleCnt="0">
        <dgm:presLayoutVars>
          <dgm:dir/>
          <dgm:animLvl val="lvl"/>
          <dgm:resizeHandles val="exact"/>
        </dgm:presLayoutVars>
      </dgm:prSet>
      <dgm:spPr/>
    </dgm:pt>
    <dgm:pt modelId="{EA824A00-E9D5-42E4-BAC7-86BC65A3F9AE}" type="pres">
      <dgm:prSet presAssocID="{424DA0F6-2C09-4E34-8B15-8A841F467500}" presName="compositeNode" presStyleCnt="0">
        <dgm:presLayoutVars>
          <dgm:bulletEnabled val="1"/>
        </dgm:presLayoutVars>
      </dgm:prSet>
      <dgm:spPr/>
    </dgm:pt>
    <dgm:pt modelId="{BDD97761-514A-4CFB-9FB3-4ED9CD6820AB}" type="pres">
      <dgm:prSet presAssocID="{424DA0F6-2C09-4E34-8B15-8A841F467500}" presName="bgRect" presStyleLbl="node1" presStyleIdx="0" presStyleCnt="5"/>
      <dgm:spPr/>
    </dgm:pt>
    <dgm:pt modelId="{B80F6407-C782-405E-8D7A-707122B99E71}" type="pres">
      <dgm:prSet presAssocID="{424DA0F6-2C09-4E34-8B15-8A841F467500}" presName="parentNode" presStyleLbl="node1" presStyleIdx="0" presStyleCnt="5">
        <dgm:presLayoutVars>
          <dgm:chMax val="0"/>
          <dgm:bulletEnabled val="1"/>
        </dgm:presLayoutVars>
      </dgm:prSet>
      <dgm:spPr/>
    </dgm:pt>
    <dgm:pt modelId="{87205686-1D62-4B3B-A39F-D5CB516813E9}" type="pres">
      <dgm:prSet presAssocID="{424DA0F6-2C09-4E34-8B15-8A841F467500}" presName="childNode" presStyleLbl="node1" presStyleIdx="0" presStyleCnt="5">
        <dgm:presLayoutVars>
          <dgm:bulletEnabled val="1"/>
        </dgm:presLayoutVars>
      </dgm:prSet>
      <dgm:spPr/>
    </dgm:pt>
    <dgm:pt modelId="{19C1108F-7CBB-4FD1-8FE6-4A71F4A0C8D1}" type="pres">
      <dgm:prSet presAssocID="{59E95FC9-6C30-4EF1-A80C-E3408C3BC366}" presName="hSp" presStyleCnt="0"/>
      <dgm:spPr/>
    </dgm:pt>
    <dgm:pt modelId="{8E02D74B-E71B-4BC1-BE38-9E7EDDC9E857}" type="pres">
      <dgm:prSet presAssocID="{59E95FC9-6C30-4EF1-A80C-E3408C3BC366}" presName="vProcSp" presStyleCnt="0"/>
      <dgm:spPr/>
    </dgm:pt>
    <dgm:pt modelId="{3F8BD59C-9F51-4099-BD8A-314A948737B2}" type="pres">
      <dgm:prSet presAssocID="{59E95FC9-6C30-4EF1-A80C-E3408C3BC366}" presName="vSp1" presStyleCnt="0"/>
      <dgm:spPr/>
    </dgm:pt>
    <dgm:pt modelId="{EAD02131-3C74-42CF-AB97-BB18C938AE9E}" type="pres">
      <dgm:prSet presAssocID="{59E95FC9-6C30-4EF1-A80C-E3408C3BC366}" presName="simulatedConn" presStyleLbl="solidFgAcc1" presStyleIdx="0" presStyleCnt="4"/>
      <dgm:spPr/>
    </dgm:pt>
    <dgm:pt modelId="{71940E2C-FF29-4186-BC1A-5B823F815AD4}" type="pres">
      <dgm:prSet presAssocID="{59E95FC9-6C30-4EF1-A80C-E3408C3BC366}" presName="vSp2" presStyleCnt="0"/>
      <dgm:spPr/>
    </dgm:pt>
    <dgm:pt modelId="{259CD8AC-3F80-4515-99E5-42B7560E6439}" type="pres">
      <dgm:prSet presAssocID="{59E95FC9-6C30-4EF1-A80C-E3408C3BC366}" presName="sibTrans" presStyleCnt="0"/>
      <dgm:spPr/>
    </dgm:pt>
    <dgm:pt modelId="{93C1D0A8-E6D8-44F7-BB19-FF7836946FCF}" type="pres">
      <dgm:prSet presAssocID="{5A5CAB20-D62C-4F6E-9B76-AB0659BF1535}" presName="compositeNode" presStyleCnt="0">
        <dgm:presLayoutVars>
          <dgm:bulletEnabled val="1"/>
        </dgm:presLayoutVars>
      </dgm:prSet>
      <dgm:spPr/>
    </dgm:pt>
    <dgm:pt modelId="{71767FA6-BFFD-4E1E-AE71-D4D544501719}" type="pres">
      <dgm:prSet presAssocID="{5A5CAB20-D62C-4F6E-9B76-AB0659BF1535}" presName="bgRect" presStyleLbl="node1" presStyleIdx="1" presStyleCnt="5" custLinFactNeighborX="2077" custLinFactNeighborY="-3461"/>
      <dgm:spPr/>
    </dgm:pt>
    <dgm:pt modelId="{EE421004-C7B3-4554-A378-9DA70A2EB67A}" type="pres">
      <dgm:prSet presAssocID="{5A5CAB20-D62C-4F6E-9B76-AB0659BF1535}" presName="parentNode" presStyleLbl="node1" presStyleIdx="1" presStyleCnt="5">
        <dgm:presLayoutVars>
          <dgm:chMax val="0"/>
          <dgm:bulletEnabled val="1"/>
        </dgm:presLayoutVars>
      </dgm:prSet>
      <dgm:spPr/>
    </dgm:pt>
    <dgm:pt modelId="{EA75F4C0-D82C-466A-ACBF-CCF03811AEA8}" type="pres">
      <dgm:prSet presAssocID="{5A5CAB20-D62C-4F6E-9B76-AB0659BF1535}" presName="childNode" presStyleLbl="node1" presStyleIdx="1" presStyleCnt="5">
        <dgm:presLayoutVars>
          <dgm:bulletEnabled val="1"/>
        </dgm:presLayoutVars>
      </dgm:prSet>
      <dgm:spPr/>
    </dgm:pt>
    <dgm:pt modelId="{B678E0E2-9613-416C-9194-4E2F6613E6C0}" type="pres">
      <dgm:prSet presAssocID="{18DF8206-A98C-4DF0-A543-D08551284E5A}" presName="hSp" presStyleCnt="0"/>
      <dgm:spPr/>
    </dgm:pt>
    <dgm:pt modelId="{1F344FFB-9DCF-43B3-BE2B-240E03EE8623}" type="pres">
      <dgm:prSet presAssocID="{18DF8206-A98C-4DF0-A543-D08551284E5A}" presName="vProcSp" presStyleCnt="0"/>
      <dgm:spPr/>
    </dgm:pt>
    <dgm:pt modelId="{B224AA1E-0C3B-4B05-A662-ED6818772365}" type="pres">
      <dgm:prSet presAssocID="{18DF8206-A98C-4DF0-A543-D08551284E5A}" presName="vSp1" presStyleCnt="0"/>
      <dgm:spPr/>
    </dgm:pt>
    <dgm:pt modelId="{B134AA40-8C90-4161-ADF2-C312FE8587A2}" type="pres">
      <dgm:prSet presAssocID="{18DF8206-A98C-4DF0-A543-D08551284E5A}" presName="simulatedConn" presStyleLbl="solidFgAcc1" presStyleIdx="1" presStyleCnt="4"/>
      <dgm:spPr/>
    </dgm:pt>
    <dgm:pt modelId="{FC026AEF-D97D-4208-8F79-271E2980009D}" type="pres">
      <dgm:prSet presAssocID="{18DF8206-A98C-4DF0-A543-D08551284E5A}" presName="vSp2" presStyleCnt="0"/>
      <dgm:spPr/>
    </dgm:pt>
    <dgm:pt modelId="{027D06B9-D367-492C-B039-8D22ABA55A4A}" type="pres">
      <dgm:prSet presAssocID="{18DF8206-A98C-4DF0-A543-D08551284E5A}" presName="sibTrans" presStyleCnt="0"/>
      <dgm:spPr/>
    </dgm:pt>
    <dgm:pt modelId="{08E695D4-4B59-4A46-B53A-240F758A6343}" type="pres">
      <dgm:prSet presAssocID="{9C1CD3EC-1F3C-46B8-9667-E7E557C179DC}" presName="compositeNode" presStyleCnt="0">
        <dgm:presLayoutVars>
          <dgm:bulletEnabled val="1"/>
        </dgm:presLayoutVars>
      </dgm:prSet>
      <dgm:spPr/>
    </dgm:pt>
    <dgm:pt modelId="{0F410097-DA2C-4DE9-B4C7-666F47283D0F}" type="pres">
      <dgm:prSet presAssocID="{9C1CD3EC-1F3C-46B8-9667-E7E557C179DC}" presName="bgRect" presStyleLbl="node1" presStyleIdx="2" presStyleCnt="5"/>
      <dgm:spPr/>
    </dgm:pt>
    <dgm:pt modelId="{4FF631D0-D2C2-4398-84BC-9472643AF5D6}" type="pres">
      <dgm:prSet presAssocID="{9C1CD3EC-1F3C-46B8-9667-E7E557C179DC}" presName="parentNode" presStyleLbl="node1" presStyleIdx="2" presStyleCnt="5">
        <dgm:presLayoutVars>
          <dgm:chMax val="0"/>
          <dgm:bulletEnabled val="1"/>
        </dgm:presLayoutVars>
      </dgm:prSet>
      <dgm:spPr/>
    </dgm:pt>
    <dgm:pt modelId="{FA0C8E61-B3AC-4239-B249-B134A2B73EB4}" type="pres">
      <dgm:prSet presAssocID="{9C1CD3EC-1F3C-46B8-9667-E7E557C179DC}" presName="childNode" presStyleLbl="node1" presStyleIdx="2" presStyleCnt="5">
        <dgm:presLayoutVars>
          <dgm:bulletEnabled val="1"/>
        </dgm:presLayoutVars>
      </dgm:prSet>
      <dgm:spPr/>
    </dgm:pt>
    <dgm:pt modelId="{60802927-404C-498E-8F06-F16587CA3C40}" type="pres">
      <dgm:prSet presAssocID="{F6393D10-32A6-4F80-9993-07E74EE8F32F}" presName="hSp" presStyleCnt="0"/>
      <dgm:spPr/>
    </dgm:pt>
    <dgm:pt modelId="{43158985-B176-4CE6-8076-B86BEAF7083E}" type="pres">
      <dgm:prSet presAssocID="{F6393D10-32A6-4F80-9993-07E74EE8F32F}" presName="vProcSp" presStyleCnt="0"/>
      <dgm:spPr/>
    </dgm:pt>
    <dgm:pt modelId="{78A8CBB3-8F0E-4D47-A29F-646F822B6142}" type="pres">
      <dgm:prSet presAssocID="{F6393D10-32A6-4F80-9993-07E74EE8F32F}" presName="vSp1" presStyleCnt="0"/>
      <dgm:spPr/>
    </dgm:pt>
    <dgm:pt modelId="{2C243518-0432-439D-BB9B-F9EC2FE91E79}" type="pres">
      <dgm:prSet presAssocID="{F6393D10-32A6-4F80-9993-07E74EE8F32F}" presName="simulatedConn" presStyleLbl="solidFgAcc1" presStyleIdx="2" presStyleCnt="4"/>
      <dgm:spPr/>
    </dgm:pt>
    <dgm:pt modelId="{1A4B6BB8-ED09-493D-9F74-5829BD6E1D26}" type="pres">
      <dgm:prSet presAssocID="{F6393D10-32A6-4F80-9993-07E74EE8F32F}" presName="vSp2" presStyleCnt="0"/>
      <dgm:spPr/>
    </dgm:pt>
    <dgm:pt modelId="{78718B70-D9F0-453A-93D7-AE468E48DE89}" type="pres">
      <dgm:prSet presAssocID="{F6393D10-32A6-4F80-9993-07E74EE8F32F}" presName="sibTrans" presStyleCnt="0"/>
      <dgm:spPr/>
    </dgm:pt>
    <dgm:pt modelId="{60A805B4-7DB5-48A5-B02D-8D143078564E}" type="pres">
      <dgm:prSet presAssocID="{A1A375C1-2816-47CA-BF8C-39977C171CEC}" presName="compositeNode" presStyleCnt="0">
        <dgm:presLayoutVars>
          <dgm:bulletEnabled val="1"/>
        </dgm:presLayoutVars>
      </dgm:prSet>
      <dgm:spPr/>
    </dgm:pt>
    <dgm:pt modelId="{F867E693-21B4-4F68-85E3-3A08865C026D}" type="pres">
      <dgm:prSet presAssocID="{A1A375C1-2816-47CA-BF8C-39977C171CEC}" presName="bgRect" presStyleLbl="node1" presStyleIdx="3" presStyleCnt="5"/>
      <dgm:spPr/>
    </dgm:pt>
    <dgm:pt modelId="{C6689662-31D9-43A6-B288-006A109226CE}" type="pres">
      <dgm:prSet presAssocID="{A1A375C1-2816-47CA-BF8C-39977C171CEC}" presName="parentNode" presStyleLbl="node1" presStyleIdx="3" presStyleCnt="5">
        <dgm:presLayoutVars>
          <dgm:chMax val="0"/>
          <dgm:bulletEnabled val="1"/>
        </dgm:presLayoutVars>
      </dgm:prSet>
      <dgm:spPr/>
    </dgm:pt>
    <dgm:pt modelId="{D70297F4-1386-44FA-8283-2B508BD8E99F}" type="pres">
      <dgm:prSet presAssocID="{07398BFF-4300-4F46-A8B2-0D7ECE775B67}" presName="hSp" presStyleCnt="0"/>
      <dgm:spPr/>
    </dgm:pt>
    <dgm:pt modelId="{F8C62DC6-23EF-4D22-B624-0AE0A0CAE0AA}" type="pres">
      <dgm:prSet presAssocID="{07398BFF-4300-4F46-A8B2-0D7ECE775B67}" presName="vProcSp" presStyleCnt="0"/>
      <dgm:spPr/>
    </dgm:pt>
    <dgm:pt modelId="{409DDF33-523D-4D90-B3D4-1BE4784A2141}" type="pres">
      <dgm:prSet presAssocID="{07398BFF-4300-4F46-A8B2-0D7ECE775B67}" presName="vSp1" presStyleCnt="0"/>
      <dgm:spPr/>
    </dgm:pt>
    <dgm:pt modelId="{6D010EC5-BB9A-4424-AC63-A0A48F87B95D}" type="pres">
      <dgm:prSet presAssocID="{07398BFF-4300-4F46-A8B2-0D7ECE775B67}" presName="simulatedConn" presStyleLbl="solidFgAcc1" presStyleIdx="3" presStyleCnt="4"/>
      <dgm:spPr/>
    </dgm:pt>
    <dgm:pt modelId="{3B4C59F3-9642-4919-AB54-5F35034B6875}" type="pres">
      <dgm:prSet presAssocID="{07398BFF-4300-4F46-A8B2-0D7ECE775B67}" presName="vSp2" presStyleCnt="0"/>
      <dgm:spPr/>
    </dgm:pt>
    <dgm:pt modelId="{74B853AE-3AEA-46F7-BBA0-3B542C2F5A0E}" type="pres">
      <dgm:prSet presAssocID="{07398BFF-4300-4F46-A8B2-0D7ECE775B67}" presName="sibTrans" presStyleCnt="0"/>
      <dgm:spPr/>
    </dgm:pt>
    <dgm:pt modelId="{77932D98-2690-4894-BAFB-EBC00114D913}" type="pres">
      <dgm:prSet presAssocID="{015CF4F5-5EC9-42B3-8959-E987C92D8425}" presName="compositeNode" presStyleCnt="0">
        <dgm:presLayoutVars>
          <dgm:bulletEnabled val="1"/>
        </dgm:presLayoutVars>
      </dgm:prSet>
      <dgm:spPr/>
    </dgm:pt>
    <dgm:pt modelId="{6A5C15E8-7CBE-4429-8610-96A87D326E22}" type="pres">
      <dgm:prSet presAssocID="{015CF4F5-5EC9-42B3-8959-E987C92D8425}" presName="bgRect" presStyleLbl="node1" presStyleIdx="4" presStyleCnt="5" custLinFactNeighborX="-1417" custLinFactNeighborY="1075"/>
      <dgm:spPr/>
    </dgm:pt>
    <dgm:pt modelId="{6E6AF001-613F-4CC4-BFF2-F60C5E0BC713}" type="pres">
      <dgm:prSet presAssocID="{015CF4F5-5EC9-42B3-8959-E987C92D8425}" presName="parentNode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4E09003-ECAA-4B6C-8E7A-3DEBD3D6B02A}" srcId="{C137D33D-A69B-4D0D-81AA-776FE39E37C4}" destId="{015CF4F5-5EC9-42B3-8959-E987C92D8425}" srcOrd="4" destOrd="0" parTransId="{57DEDC14-9717-4627-9315-A8CD6FFDED0E}" sibTransId="{E4549450-32D9-4CF2-8336-7C2BABC75C3E}"/>
    <dgm:cxn modelId="{E231A707-CC27-47A9-B2B9-707C38E05707}" type="presOf" srcId="{424DA0F6-2C09-4E34-8B15-8A841F467500}" destId="{BDD97761-514A-4CFB-9FB3-4ED9CD6820AB}" srcOrd="0" destOrd="0" presId="urn:microsoft.com/office/officeart/2005/8/layout/hProcess7"/>
    <dgm:cxn modelId="{FE6B1217-1FFC-443A-9789-8C072376B3EC}" type="presOf" srcId="{A1A375C1-2816-47CA-BF8C-39977C171CEC}" destId="{C6689662-31D9-43A6-B288-006A109226CE}" srcOrd="1" destOrd="0" presId="urn:microsoft.com/office/officeart/2005/8/layout/hProcess7"/>
    <dgm:cxn modelId="{0CF8301B-405F-48B8-94B0-FCFE39F19971}" type="presOf" srcId="{015CF4F5-5EC9-42B3-8959-E987C92D8425}" destId="{6A5C15E8-7CBE-4429-8610-96A87D326E22}" srcOrd="0" destOrd="0" presId="urn:microsoft.com/office/officeart/2005/8/layout/hProcess7"/>
    <dgm:cxn modelId="{51CF402B-2CBB-452A-8082-D73090DD0ABE}" srcId="{C137D33D-A69B-4D0D-81AA-776FE39E37C4}" destId="{A1A375C1-2816-47CA-BF8C-39977C171CEC}" srcOrd="3" destOrd="0" parTransId="{67F9DB68-1EB5-42D3-84BE-E60A8AB06A74}" sibTransId="{07398BFF-4300-4F46-A8B2-0D7ECE775B67}"/>
    <dgm:cxn modelId="{8BB0BC2E-62F8-4E06-814D-FEAE69544724}" srcId="{C137D33D-A69B-4D0D-81AA-776FE39E37C4}" destId="{424DA0F6-2C09-4E34-8B15-8A841F467500}" srcOrd="0" destOrd="0" parTransId="{0DFE9B4F-BE43-4C04-B947-760476B3DEA6}" sibTransId="{59E95FC9-6C30-4EF1-A80C-E3408C3BC366}"/>
    <dgm:cxn modelId="{D21EA834-DD22-4CA1-82F4-C416EBE5D190}" type="presOf" srcId="{3FF859C8-A782-4C2B-8D9A-549E5FC2A5A2}" destId="{FA0C8E61-B3AC-4239-B249-B134A2B73EB4}" srcOrd="0" destOrd="0" presId="urn:microsoft.com/office/officeart/2005/8/layout/hProcess7"/>
    <dgm:cxn modelId="{5B115860-7A06-467B-83C3-16490DC18FED}" srcId="{C137D33D-A69B-4D0D-81AA-776FE39E37C4}" destId="{9C1CD3EC-1F3C-46B8-9667-E7E557C179DC}" srcOrd="2" destOrd="0" parTransId="{1AE292A2-3056-43E8-8B5C-85F2550E206A}" sibTransId="{F6393D10-32A6-4F80-9993-07E74EE8F32F}"/>
    <dgm:cxn modelId="{FA1C1248-D9F3-4EA3-AA40-ABD5BBEA5D45}" type="presOf" srcId="{042302B3-E88F-4C32-9B17-D1DD221161C8}" destId="{EA75F4C0-D82C-466A-ACBF-CCF03811AEA8}" srcOrd="0" destOrd="0" presId="urn:microsoft.com/office/officeart/2005/8/layout/hProcess7"/>
    <dgm:cxn modelId="{BB633A4F-3756-49D2-A1E1-DEA4A3600F83}" srcId="{C137D33D-A69B-4D0D-81AA-776FE39E37C4}" destId="{5A5CAB20-D62C-4F6E-9B76-AB0659BF1535}" srcOrd="1" destOrd="0" parTransId="{6EC9F5AE-30D4-474F-BC23-FC24FBE6A710}" sibTransId="{18DF8206-A98C-4DF0-A543-D08551284E5A}"/>
    <dgm:cxn modelId="{6BF4C676-D446-4ABB-869B-D3F479B28647}" type="presOf" srcId="{7C9BF706-F022-4204-9976-A283AF3487FE}" destId="{87205686-1D62-4B3B-A39F-D5CB516813E9}" srcOrd="0" destOrd="0" presId="urn:microsoft.com/office/officeart/2005/8/layout/hProcess7"/>
    <dgm:cxn modelId="{D19B6A77-1B91-4233-B862-B7F27971BA9A}" srcId="{424DA0F6-2C09-4E34-8B15-8A841F467500}" destId="{7C9BF706-F022-4204-9976-A283AF3487FE}" srcOrd="0" destOrd="0" parTransId="{F74BB1B3-9128-422C-A275-A60E941246D4}" sibTransId="{8D479201-F403-44EA-A173-FE9D2E4B0367}"/>
    <dgm:cxn modelId="{18455D7B-0E1C-4B26-B898-EBDD48E9ED3B}" type="presOf" srcId="{015CF4F5-5EC9-42B3-8959-E987C92D8425}" destId="{6E6AF001-613F-4CC4-BFF2-F60C5E0BC713}" srcOrd="1" destOrd="0" presId="urn:microsoft.com/office/officeart/2005/8/layout/hProcess7"/>
    <dgm:cxn modelId="{B461769F-7006-41FE-A260-2F05B7A306C7}" type="presOf" srcId="{9C1CD3EC-1F3C-46B8-9667-E7E557C179DC}" destId="{4FF631D0-D2C2-4398-84BC-9472643AF5D6}" srcOrd="1" destOrd="0" presId="urn:microsoft.com/office/officeart/2005/8/layout/hProcess7"/>
    <dgm:cxn modelId="{F14E71A0-5E1D-47A7-97D1-4DDFD2919EDE}" type="presOf" srcId="{5A5CAB20-D62C-4F6E-9B76-AB0659BF1535}" destId="{71767FA6-BFFD-4E1E-AE71-D4D544501719}" srcOrd="0" destOrd="0" presId="urn:microsoft.com/office/officeart/2005/8/layout/hProcess7"/>
    <dgm:cxn modelId="{FF5899A8-F966-459F-A91F-196CF2FFB986}" type="presOf" srcId="{C137D33D-A69B-4D0D-81AA-776FE39E37C4}" destId="{3164961E-9257-4C90-91FE-963D82DA6734}" srcOrd="0" destOrd="0" presId="urn:microsoft.com/office/officeart/2005/8/layout/hProcess7"/>
    <dgm:cxn modelId="{F14DC6C3-A6F9-41A8-B336-DB88C14D9557}" type="presOf" srcId="{424DA0F6-2C09-4E34-8B15-8A841F467500}" destId="{B80F6407-C782-405E-8D7A-707122B99E71}" srcOrd="1" destOrd="0" presId="urn:microsoft.com/office/officeart/2005/8/layout/hProcess7"/>
    <dgm:cxn modelId="{EC20F8D3-E843-49F9-A47E-7CD695550700}" type="presOf" srcId="{A1A375C1-2816-47CA-BF8C-39977C171CEC}" destId="{F867E693-21B4-4F68-85E3-3A08865C026D}" srcOrd="0" destOrd="0" presId="urn:microsoft.com/office/officeart/2005/8/layout/hProcess7"/>
    <dgm:cxn modelId="{169E69D5-2EE6-4033-8A8A-2E4194F538AD}" type="presOf" srcId="{5A5CAB20-D62C-4F6E-9B76-AB0659BF1535}" destId="{EE421004-C7B3-4554-A378-9DA70A2EB67A}" srcOrd="1" destOrd="0" presId="urn:microsoft.com/office/officeart/2005/8/layout/hProcess7"/>
    <dgm:cxn modelId="{D45DF7DB-CD1D-4390-B7C0-4C4096F7F86C}" type="presOf" srcId="{9C1CD3EC-1F3C-46B8-9667-E7E557C179DC}" destId="{0F410097-DA2C-4DE9-B4C7-666F47283D0F}" srcOrd="0" destOrd="0" presId="urn:microsoft.com/office/officeart/2005/8/layout/hProcess7"/>
    <dgm:cxn modelId="{2CD827E5-C37C-45F8-BAB2-F366AC6C42DE}" srcId="{9C1CD3EC-1F3C-46B8-9667-E7E557C179DC}" destId="{3FF859C8-A782-4C2B-8D9A-549E5FC2A5A2}" srcOrd="0" destOrd="0" parTransId="{A5C3FFF7-B998-4252-BBD7-70A5778E74C6}" sibTransId="{C947C436-192D-463D-860E-0DEA9BF60E92}"/>
    <dgm:cxn modelId="{CED56EFD-8C7B-4206-BAAE-B70A9CB1CCDD}" srcId="{5A5CAB20-D62C-4F6E-9B76-AB0659BF1535}" destId="{042302B3-E88F-4C32-9B17-D1DD221161C8}" srcOrd="0" destOrd="0" parTransId="{268164FD-71AB-40FA-8BB0-ED487C9AC44C}" sibTransId="{E2DCF836-6934-4699-B17C-F98599D0C93B}"/>
    <dgm:cxn modelId="{13745C05-A7A3-4971-8055-04C4F3E9A4CB}" type="presParOf" srcId="{3164961E-9257-4C90-91FE-963D82DA6734}" destId="{EA824A00-E9D5-42E4-BAC7-86BC65A3F9AE}" srcOrd="0" destOrd="0" presId="urn:microsoft.com/office/officeart/2005/8/layout/hProcess7"/>
    <dgm:cxn modelId="{43F65972-37AF-4343-AE05-C64F7D0F17CD}" type="presParOf" srcId="{EA824A00-E9D5-42E4-BAC7-86BC65A3F9AE}" destId="{BDD97761-514A-4CFB-9FB3-4ED9CD6820AB}" srcOrd="0" destOrd="0" presId="urn:microsoft.com/office/officeart/2005/8/layout/hProcess7"/>
    <dgm:cxn modelId="{1F69CBA1-DCF7-4A06-9934-E2E4ED5F7E36}" type="presParOf" srcId="{EA824A00-E9D5-42E4-BAC7-86BC65A3F9AE}" destId="{B80F6407-C782-405E-8D7A-707122B99E71}" srcOrd="1" destOrd="0" presId="urn:microsoft.com/office/officeart/2005/8/layout/hProcess7"/>
    <dgm:cxn modelId="{5979C1FF-42FC-4318-A228-3EC5B4D211A8}" type="presParOf" srcId="{EA824A00-E9D5-42E4-BAC7-86BC65A3F9AE}" destId="{87205686-1D62-4B3B-A39F-D5CB516813E9}" srcOrd="2" destOrd="0" presId="urn:microsoft.com/office/officeart/2005/8/layout/hProcess7"/>
    <dgm:cxn modelId="{724E3EF7-D3B5-4F9E-9423-DEDA59B2E2A8}" type="presParOf" srcId="{3164961E-9257-4C90-91FE-963D82DA6734}" destId="{19C1108F-7CBB-4FD1-8FE6-4A71F4A0C8D1}" srcOrd="1" destOrd="0" presId="urn:microsoft.com/office/officeart/2005/8/layout/hProcess7"/>
    <dgm:cxn modelId="{E9E3BA28-0B05-40EF-8C35-A90B29A428F2}" type="presParOf" srcId="{3164961E-9257-4C90-91FE-963D82DA6734}" destId="{8E02D74B-E71B-4BC1-BE38-9E7EDDC9E857}" srcOrd="2" destOrd="0" presId="urn:microsoft.com/office/officeart/2005/8/layout/hProcess7"/>
    <dgm:cxn modelId="{83C22F11-6A2B-4885-94AE-0AB5A53CEB69}" type="presParOf" srcId="{8E02D74B-E71B-4BC1-BE38-9E7EDDC9E857}" destId="{3F8BD59C-9F51-4099-BD8A-314A948737B2}" srcOrd="0" destOrd="0" presId="urn:microsoft.com/office/officeart/2005/8/layout/hProcess7"/>
    <dgm:cxn modelId="{5B7EF836-0D6C-4904-AC6A-E50BBB8CAE06}" type="presParOf" srcId="{8E02D74B-E71B-4BC1-BE38-9E7EDDC9E857}" destId="{EAD02131-3C74-42CF-AB97-BB18C938AE9E}" srcOrd="1" destOrd="0" presId="urn:microsoft.com/office/officeart/2005/8/layout/hProcess7"/>
    <dgm:cxn modelId="{67C633AE-940A-4692-AE50-E9A12285BFB4}" type="presParOf" srcId="{8E02D74B-E71B-4BC1-BE38-9E7EDDC9E857}" destId="{71940E2C-FF29-4186-BC1A-5B823F815AD4}" srcOrd="2" destOrd="0" presId="urn:microsoft.com/office/officeart/2005/8/layout/hProcess7"/>
    <dgm:cxn modelId="{48EEBA8E-329F-4C13-A630-A5CECB62D631}" type="presParOf" srcId="{3164961E-9257-4C90-91FE-963D82DA6734}" destId="{259CD8AC-3F80-4515-99E5-42B7560E6439}" srcOrd="3" destOrd="0" presId="urn:microsoft.com/office/officeart/2005/8/layout/hProcess7"/>
    <dgm:cxn modelId="{822C1A03-FA6F-4195-B78D-9EC1A251DF5F}" type="presParOf" srcId="{3164961E-9257-4C90-91FE-963D82DA6734}" destId="{93C1D0A8-E6D8-44F7-BB19-FF7836946FCF}" srcOrd="4" destOrd="0" presId="urn:microsoft.com/office/officeart/2005/8/layout/hProcess7"/>
    <dgm:cxn modelId="{141EBE13-D5E4-4F32-9CAF-CDD64C38943C}" type="presParOf" srcId="{93C1D0A8-E6D8-44F7-BB19-FF7836946FCF}" destId="{71767FA6-BFFD-4E1E-AE71-D4D544501719}" srcOrd="0" destOrd="0" presId="urn:microsoft.com/office/officeart/2005/8/layout/hProcess7"/>
    <dgm:cxn modelId="{2C3791D5-1038-4787-909E-0FA43CF9576B}" type="presParOf" srcId="{93C1D0A8-E6D8-44F7-BB19-FF7836946FCF}" destId="{EE421004-C7B3-4554-A378-9DA70A2EB67A}" srcOrd="1" destOrd="0" presId="urn:microsoft.com/office/officeart/2005/8/layout/hProcess7"/>
    <dgm:cxn modelId="{820FFEA5-F4BD-4554-9048-7AAD7DC7626F}" type="presParOf" srcId="{93C1D0A8-E6D8-44F7-BB19-FF7836946FCF}" destId="{EA75F4C0-D82C-466A-ACBF-CCF03811AEA8}" srcOrd="2" destOrd="0" presId="urn:microsoft.com/office/officeart/2005/8/layout/hProcess7"/>
    <dgm:cxn modelId="{50485674-9846-4231-A5A9-5F6F2E20A583}" type="presParOf" srcId="{3164961E-9257-4C90-91FE-963D82DA6734}" destId="{B678E0E2-9613-416C-9194-4E2F6613E6C0}" srcOrd="5" destOrd="0" presId="urn:microsoft.com/office/officeart/2005/8/layout/hProcess7"/>
    <dgm:cxn modelId="{7CEB89C1-653F-4ED2-9BDF-A567E0F7C184}" type="presParOf" srcId="{3164961E-9257-4C90-91FE-963D82DA6734}" destId="{1F344FFB-9DCF-43B3-BE2B-240E03EE8623}" srcOrd="6" destOrd="0" presId="urn:microsoft.com/office/officeart/2005/8/layout/hProcess7"/>
    <dgm:cxn modelId="{77DC4B38-4D9B-483F-81DF-C3822E8F8665}" type="presParOf" srcId="{1F344FFB-9DCF-43B3-BE2B-240E03EE8623}" destId="{B224AA1E-0C3B-4B05-A662-ED6818772365}" srcOrd="0" destOrd="0" presId="urn:microsoft.com/office/officeart/2005/8/layout/hProcess7"/>
    <dgm:cxn modelId="{8EE75126-66E1-4E9C-B4D5-B5728E9474C8}" type="presParOf" srcId="{1F344FFB-9DCF-43B3-BE2B-240E03EE8623}" destId="{B134AA40-8C90-4161-ADF2-C312FE8587A2}" srcOrd="1" destOrd="0" presId="urn:microsoft.com/office/officeart/2005/8/layout/hProcess7"/>
    <dgm:cxn modelId="{1D98CA31-CCA8-41C8-B195-A89A8CB5D219}" type="presParOf" srcId="{1F344FFB-9DCF-43B3-BE2B-240E03EE8623}" destId="{FC026AEF-D97D-4208-8F79-271E2980009D}" srcOrd="2" destOrd="0" presId="urn:microsoft.com/office/officeart/2005/8/layout/hProcess7"/>
    <dgm:cxn modelId="{9BCA2C76-FFEB-497A-8BA1-2312CFA22372}" type="presParOf" srcId="{3164961E-9257-4C90-91FE-963D82DA6734}" destId="{027D06B9-D367-492C-B039-8D22ABA55A4A}" srcOrd="7" destOrd="0" presId="urn:microsoft.com/office/officeart/2005/8/layout/hProcess7"/>
    <dgm:cxn modelId="{E10E160B-758B-47B1-AFEB-B82D68EEAE1E}" type="presParOf" srcId="{3164961E-9257-4C90-91FE-963D82DA6734}" destId="{08E695D4-4B59-4A46-B53A-240F758A6343}" srcOrd="8" destOrd="0" presId="urn:microsoft.com/office/officeart/2005/8/layout/hProcess7"/>
    <dgm:cxn modelId="{97EC19D8-B564-42B4-9153-2BFFBB082BDD}" type="presParOf" srcId="{08E695D4-4B59-4A46-B53A-240F758A6343}" destId="{0F410097-DA2C-4DE9-B4C7-666F47283D0F}" srcOrd="0" destOrd="0" presId="urn:microsoft.com/office/officeart/2005/8/layout/hProcess7"/>
    <dgm:cxn modelId="{CD129C6F-3741-495D-A050-24A147D80F6F}" type="presParOf" srcId="{08E695D4-4B59-4A46-B53A-240F758A6343}" destId="{4FF631D0-D2C2-4398-84BC-9472643AF5D6}" srcOrd="1" destOrd="0" presId="urn:microsoft.com/office/officeart/2005/8/layout/hProcess7"/>
    <dgm:cxn modelId="{A000B6EF-D5FF-4483-88AA-4A803019E1D4}" type="presParOf" srcId="{08E695D4-4B59-4A46-B53A-240F758A6343}" destId="{FA0C8E61-B3AC-4239-B249-B134A2B73EB4}" srcOrd="2" destOrd="0" presId="urn:microsoft.com/office/officeart/2005/8/layout/hProcess7"/>
    <dgm:cxn modelId="{A3511ADD-8564-4252-B285-62C57227B27F}" type="presParOf" srcId="{3164961E-9257-4C90-91FE-963D82DA6734}" destId="{60802927-404C-498E-8F06-F16587CA3C40}" srcOrd="9" destOrd="0" presId="urn:microsoft.com/office/officeart/2005/8/layout/hProcess7"/>
    <dgm:cxn modelId="{0011AA86-4652-460F-93AD-B70B529E9B04}" type="presParOf" srcId="{3164961E-9257-4C90-91FE-963D82DA6734}" destId="{43158985-B176-4CE6-8076-B86BEAF7083E}" srcOrd="10" destOrd="0" presId="urn:microsoft.com/office/officeart/2005/8/layout/hProcess7"/>
    <dgm:cxn modelId="{5E6A3248-E074-40C7-BF15-4264A6FB6462}" type="presParOf" srcId="{43158985-B176-4CE6-8076-B86BEAF7083E}" destId="{78A8CBB3-8F0E-4D47-A29F-646F822B6142}" srcOrd="0" destOrd="0" presId="urn:microsoft.com/office/officeart/2005/8/layout/hProcess7"/>
    <dgm:cxn modelId="{ADE0C578-471A-446E-8AF1-8C9795911D14}" type="presParOf" srcId="{43158985-B176-4CE6-8076-B86BEAF7083E}" destId="{2C243518-0432-439D-BB9B-F9EC2FE91E79}" srcOrd="1" destOrd="0" presId="urn:microsoft.com/office/officeart/2005/8/layout/hProcess7"/>
    <dgm:cxn modelId="{7F083B6D-1EED-4C3F-BCAC-E19FA6D0CC4A}" type="presParOf" srcId="{43158985-B176-4CE6-8076-B86BEAF7083E}" destId="{1A4B6BB8-ED09-493D-9F74-5829BD6E1D26}" srcOrd="2" destOrd="0" presId="urn:microsoft.com/office/officeart/2005/8/layout/hProcess7"/>
    <dgm:cxn modelId="{EDFFBFFE-B246-4BA7-85F3-55A8BD7376C3}" type="presParOf" srcId="{3164961E-9257-4C90-91FE-963D82DA6734}" destId="{78718B70-D9F0-453A-93D7-AE468E48DE89}" srcOrd="11" destOrd="0" presId="urn:microsoft.com/office/officeart/2005/8/layout/hProcess7"/>
    <dgm:cxn modelId="{D5435C3B-184D-4D26-8D5B-55E1B52B52D8}" type="presParOf" srcId="{3164961E-9257-4C90-91FE-963D82DA6734}" destId="{60A805B4-7DB5-48A5-B02D-8D143078564E}" srcOrd="12" destOrd="0" presId="urn:microsoft.com/office/officeart/2005/8/layout/hProcess7"/>
    <dgm:cxn modelId="{0B1B443A-8B4E-4753-B404-552F1FF9895B}" type="presParOf" srcId="{60A805B4-7DB5-48A5-B02D-8D143078564E}" destId="{F867E693-21B4-4F68-85E3-3A08865C026D}" srcOrd="0" destOrd="0" presId="urn:microsoft.com/office/officeart/2005/8/layout/hProcess7"/>
    <dgm:cxn modelId="{8A9AB558-F634-47CD-9741-6CDDC3CE7B18}" type="presParOf" srcId="{60A805B4-7DB5-48A5-B02D-8D143078564E}" destId="{C6689662-31D9-43A6-B288-006A109226CE}" srcOrd="1" destOrd="0" presId="urn:microsoft.com/office/officeart/2005/8/layout/hProcess7"/>
    <dgm:cxn modelId="{C91C4EC9-31EF-4AB0-B32C-7223C71D3EB2}" type="presParOf" srcId="{3164961E-9257-4C90-91FE-963D82DA6734}" destId="{D70297F4-1386-44FA-8283-2B508BD8E99F}" srcOrd="13" destOrd="0" presId="urn:microsoft.com/office/officeart/2005/8/layout/hProcess7"/>
    <dgm:cxn modelId="{6A69AEB6-9F68-477A-BB5C-34DD8DECEAFC}" type="presParOf" srcId="{3164961E-9257-4C90-91FE-963D82DA6734}" destId="{F8C62DC6-23EF-4D22-B624-0AE0A0CAE0AA}" srcOrd="14" destOrd="0" presId="urn:microsoft.com/office/officeart/2005/8/layout/hProcess7"/>
    <dgm:cxn modelId="{5267F599-0020-4368-822C-8D319E00F11F}" type="presParOf" srcId="{F8C62DC6-23EF-4D22-B624-0AE0A0CAE0AA}" destId="{409DDF33-523D-4D90-B3D4-1BE4784A2141}" srcOrd="0" destOrd="0" presId="urn:microsoft.com/office/officeart/2005/8/layout/hProcess7"/>
    <dgm:cxn modelId="{04A4C608-440A-451E-8554-55A8D46570BD}" type="presParOf" srcId="{F8C62DC6-23EF-4D22-B624-0AE0A0CAE0AA}" destId="{6D010EC5-BB9A-4424-AC63-A0A48F87B95D}" srcOrd="1" destOrd="0" presId="urn:microsoft.com/office/officeart/2005/8/layout/hProcess7"/>
    <dgm:cxn modelId="{7B8C9C49-9728-4DE8-B958-FDE91F50C5C2}" type="presParOf" srcId="{F8C62DC6-23EF-4D22-B624-0AE0A0CAE0AA}" destId="{3B4C59F3-9642-4919-AB54-5F35034B6875}" srcOrd="2" destOrd="0" presId="urn:microsoft.com/office/officeart/2005/8/layout/hProcess7"/>
    <dgm:cxn modelId="{1E787378-8F16-47C2-96F2-0FF237845564}" type="presParOf" srcId="{3164961E-9257-4C90-91FE-963D82DA6734}" destId="{74B853AE-3AEA-46F7-BBA0-3B542C2F5A0E}" srcOrd="15" destOrd="0" presId="urn:microsoft.com/office/officeart/2005/8/layout/hProcess7"/>
    <dgm:cxn modelId="{3D1FEA3B-9F74-4C32-AA65-93C8FBDD9FAE}" type="presParOf" srcId="{3164961E-9257-4C90-91FE-963D82DA6734}" destId="{77932D98-2690-4894-BAFB-EBC00114D913}" srcOrd="16" destOrd="0" presId="urn:microsoft.com/office/officeart/2005/8/layout/hProcess7"/>
    <dgm:cxn modelId="{A3C781C7-8A04-4C19-A515-24CA709EB023}" type="presParOf" srcId="{77932D98-2690-4894-BAFB-EBC00114D913}" destId="{6A5C15E8-7CBE-4429-8610-96A87D326E22}" srcOrd="0" destOrd="0" presId="urn:microsoft.com/office/officeart/2005/8/layout/hProcess7"/>
    <dgm:cxn modelId="{EC2F85E5-AFA3-478B-A0AD-1677A249442E}" type="presParOf" srcId="{77932D98-2690-4894-BAFB-EBC00114D913}" destId="{6E6AF001-613F-4CC4-BFF2-F60C5E0BC713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FEF69-5570-4AAE-80E7-FD7F21FDEBD4}">
      <dsp:nvSpPr>
        <dsp:cNvPr id="0" name=""/>
        <dsp:cNvSpPr/>
      </dsp:nvSpPr>
      <dsp:spPr>
        <a:xfrm rot="5400000">
          <a:off x="-224804" y="230699"/>
          <a:ext cx="1222500" cy="772890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0" tIns="548640" rIns="0" bIns="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Franklin Gothic Medium Cond" pitchFamily="34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Franklin Gothic Medium Cond" pitchFamily="34" charset="0"/>
            </a:rPr>
            <a:t>Analysis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Franklin Gothic Medium Cond" pitchFamily="34" charset="0"/>
            </a:rPr>
            <a:t>Goal</a:t>
          </a:r>
        </a:p>
      </dsp:txBody>
      <dsp:txXfrm rot="-5400000">
        <a:off x="1" y="392339"/>
        <a:ext cx="772890" cy="449610"/>
      </dsp:txXfrm>
    </dsp:sp>
    <dsp:sp modelId="{501E39BD-DB5B-4377-B255-ABBFE5B487B8}">
      <dsp:nvSpPr>
        <dsp:cNvPr id="0" name=""/>
        <dsp:cNvSpPr/>
      </dsp:nvSpPr>
      <dsp:spPr>
        <a:xfrm rot="5400000">
          <a:off x="5578999" y="-4542255"/>
          <a:ext cx="816066" cy="99073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9E8A44-624E-4FF4-89DB-35C85D7D63A2}">
      <dsp:nvSpPr>
        <dsp:cNvPr id="0" name=""/>
        <dsp:cNvSpPr/>
      </dsp:nvSpPr>
      <dsp:spPr>
        <a:xfrm rot="5400000">
          <a:off x="-224804" y="1344104"/>
          <a:ext cx="1222500" cy="772890"/>
        </a:xfrm>
        <a:prstGeom prst="chevron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0" tIns="548640" rIns="0" bIns="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Franklin Gothic Medium Cond" pitchFamily="34" charset="0"/>
            </a:rPr>
            <a:t>Hypotheses</a:t>
          </a:r>
        </a:p>
      </dsp:txBody>
      <dsp:txXfrm rot="-5400000">
        <a:off x="1" y="1505744"/>
        <a:ext cx="772890" cy="449610"/>
      </dsp:txXfrm>
    </dsp:sp>
    <dsp:sp modelId="{BDCC0456-6034-485E-B8DA-4DC206B3E039}">
      <dsp:nvSpPr>
        <dsp:cNvPr id="0" name=""/>
        <dsp:cNvSpPr/>
      </dsp:nvSpPr>
      <dsp:spPr>
        <a:xfrm rot="5400000">
          <a:off x="5724968" y="-3837744"/>
          <a:ext cx="816863" cy="107210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2E8953-8565-4C98-895F-DA4FCE740FF0}">
      <dsp:nvSpPr>
        <dsp:cNvPr id="0" name=""/>
        <dsp:cNvSpPr/>
      </dsp:nvSpPr>
      <dsp:spPr>
        <a:xfrm rot="5400000">
          <a:off x="-224804" y="2457509"/>
          <a:ext cx="1222500" cy="772890"/>
        </a:xfrm>
        <a:prstGeom prst="chevron">
          <a:avLst/>
        </a:prstGeom>
        <a:solidFill>
          <a:schemeClr val="accent4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0" rIns="0" bIns="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Franklin Gothic Medium Cond" pitchFamily="34" charset="0"/>
            </a:rPr>
            <a:t>Hypotheses data</a:t>
          </a:r>
        </a:p>
      </dsp:txBody>
      <dsp:txXfrm rot="-5400000">
        <a:off x="1" y="2619149"/>
        <a:ext cx="772890" cy="449610"/>
      </dsp:txXfrm>
    </dsp:sp>
    <dsp:sp modelId="{E3B9F291-94A3-427A-B809-7ABA8DDF752C}">
      <dsp:nvSpPr>
        <dsp:cNvPr id="0" name=""/>
        <dsp:cNvSpPr/>
      </dsp:nvSpPr>
      <dsp:spPr>
        <a:xfrm rot="5400000">
          <a:off x="5724968" y="-2719373"/>
          <a:ext cx="816863" cy="107210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D72F99-B28D-48BF-A607-D31CF6F8FC70}">
      <dsp:nvSpPr>
        <dsp:cNvPr id="0" name=""/>
        <dsp:cNvSpPr/>
      </dsp:nvSpPr>
      <dsp:spPr>
        <a:xfrm rot="5400000">
          <a:off x="-352766" y="3708641"/>
          <a:ext cx="1537294" cy="734161"/>
        </a:xfrm>
        <a:prstGeom prst="chevron">
          <a:avLst/>
        </a:prstGeom>
        <a:solidFill>
          <a:schemeClr val="accent3">
            <a:lumMod val="75000"/>
          </a:schemeClr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0" tIns="548640" rIns="0" bIns="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Franklin Gothic Medium Cond" pitchFamily="34" charset="0"/>
            </a:rPr>
            <a:t>Methodology</a:t>
          </a:r>
        </a:p>
      </dsp:txBody>
      <dsp:txXfrm rot="-5400000">
        <a:off x="48801" y="3674156"/>
        <a:ext cx="734161" cy="803133"/>
      </dsp:txXfrm>
    </dsp:sp>
    <dsp:sp modelId="{F7996E4F-114B-4E1F-BFB4-9DFD3DC38A79}">
      <dsp:nvSpPr>
        <dsp:cNvPr id="0" name=""/>
        <dsp:cNvSpPr/>
      </dsp:nvSpPr>
      <dsp:spPr>
        <a:xfrm rot="5400000">
          <a:off x="5590283" y="-1468241"/>
          <a:ext cx="1086232" cy="107210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C0B2BF-AA02-4D45-B081-EB99EDD2E003}">
      <dsp:nvSpPr>
        <dsp:cNvPr id="0" name=""/>
        <dsp:cNvSpPr/>
      </dsp:nvSpPr>
      <dsp:spPr>
        <a:xfrm rot="5400000">
          <a:off x="-224804" y="4999112"/>
          <a:ext cx="1222500" cy="772890"/>
        </a:xfrm>
        <a:prstGeom prst="chevron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0" tIns="548640" rIns="0" bIns="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Franklin Gothic Medium Cond" pitchFamily="34" charset="0"/>
            </a:rPr>
            <a:t>Project Plan</a:t>
          </a:r>
        </a:p>
      </dsp:txBody>
      <dsp:txXfrm rot="-5400000">
        <a:off x="1" y="5160752"/>
        <a:ext cx="772890" cy="449610"/>
      </dsp:txXfrm>
    </dsp:sp>
    <dsp:sp modelId="{EBF7E624-4018-4D47-9D1D-3C33F6A1E7EC}">
      <dsp:nvSpPr>
        <dsp:cNvPr id="0" name=""/>
        <dsp:cNvSpPr/>
      </dsp:nvSpPr>
      <dsp:spPr>
        <a:xfrm rot="5400000">
          <a:off x="5724968" y="-4952077"/>
          <a:ext cx="816863" cy="10721019"/>
        </a:xfrm>
        <a:prstGeom prst="round2SameRect">
          <a:avLst/>
        </a:prstGeom>
        <a:noFill/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EE019-D857-4D84-BFCD-A66A26E6AC42}">
      <dsp:nvSpPr>
        <dsp:cNvPr id="0" name=""/>
        <dsp:cNvSpPr/>
      </dsp:nvSpPr>
      <dsp:spPr>
        <a:xfrm>
          <a:off x="4240779" y="78984"/>
          <a:ext cx="2082295" cy="140173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000" b="1" kern="1200" dirty="0"/>
            <a:t>Exploración inicial</a:t>
          </a:r>
          <a:r>
            <a:rPr lang="es-CR" sz="1000" kern="1200" dirty="0"/>
            <a:t>: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000" kern="1200" dirty="0"/>
            <a:t> Carga, visualización,  análisis y verificación de los datos.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>
        <a:off x="4545724" y="284264"/>
        <a:ext cx="1472405" cy="991177"/>
      </dsp:txXfrm>
    </dsp:sp>
    <dsp:sp modelId="{0818E6B0-38C3-4BC3-BBFD-54879F3A2369}">
      <dsp:nvSpPr>
        <dsp:cNvPr id="0" name=""/>
        <dsp:cNvSpPr/>
      </dsp:nvSpPr>
      <dsp:spPr>
        <a:xfrm rot="1761192">
          <a:off x="6117353" y="1047565"/>
          <a:ext cx="122389" cy="4730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119710" y="1133183"/>
        <a:ext cx="85672" cy="283852"/>
      </dsp:txXfrm>
    </dsp:sp>
    <dsp:sp modelId="{652973FD-60C6-45E2-8C1E-716EBC9F9F35}">
      <dsp:nvSpPr>
        <dsp:cNvPr id="0" name=""/>
        <dsp:cNvSpPr/>
      </dsp:nvSpPr>
      <dsp:spPr>
        <a:xfrm>
          <a:off x="6061247" y="1080631"/>
          <a:ext cx="2003433" cy="140173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000" b="1" kern="1200" dirty="0"/>
            <a:t>Preprocesamiento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000" b="0" kern="1200" dirty="0"/>
            <a:t>Adecuar el tipo de los datos acorde con el problema Aplicación y análisis métodos de selección de variables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9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6354643" y="1285911"/>
        <a:ext cx="1416641" cy="991177"/>
      </dsp:txXfrm>
    </dsp:sp>
    <dsp:sp modelId="{DCEE0591-91D6-4B2D-808A-103A5CD03BB0}">
      <dsp:nvSpPr>
        <dsp:cNvPr id="0" name=""/>
        <dsp:cNvSpPr/>
      </dsp:nvSpPr>
      <dsp:spPr>
        <a:xfrm rot="5327599">
          <a:off x="6904355" y="2575696"/>
          <a:ext cx="360640" cy="4730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957312" y="2616229"/>
        <a:ext cx="252448" cy="283852"/>
      </dsp:txXfrm>
    </dsp:sp>
    <dsp:sp modelId="{19957B76-D345-4FEB-AF40-E3A4736A54C0}">
      <dsp:nvSpPr>
        <dsp:cNvPr id="0" name=""/>
        <dsp:cNvSpPr/>
      </dsp:nvSpPr>
      <dsp:spPr>
        <a:xfrm>
          <a:off x="6138650" y="3162513"/>
          <a:ext cx="1936332" cy="140173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900" b="1" kern="1200" dirty="0"/>
            <a:t>Creación de modelos.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900" b="0" kern="1200" dirty="0"/>
            <a:t> Desarrollo de diferentes modelos estadísticos y evaluación de métricas de rendimiento.</a:t>
          </a:r>
          <a:endParaRPr lang="en-US" sz="900" b="0" kern="1200" dirty="0"/>
        </a:p>
      </dsp:txBody>
      <dsp:txXfrm>
        <a:off x="6422219" y="3367793"/>
        <a:ext cx="1369194" cy="991177"/>
      </dsp:txXfrm>
    </dsp:sp>
    <dsp:sp modelId="{7E09F0A7-8812-4EF5-92BE-BC30DE2FD391}">
      <dsp:nvSpPr>
        <dsp:cNvPr id="0" name=""/>
        <dsp:cNvSpPr/>
      </dsp:nvSpPr>
      <dsp:spPr>
        <a:xfrm rot="9000000">
          <a:off x="6105729" y="4150282"/>
          <a:ext cx="188912" cy="4730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6158607" y="4230731"/>
        <a:ext cx="132238" cy="283852"/>
      </dsp:txXfrm>
    </dsp:sp>
    <dsp:sp modelId="{1620BC74-13ED-48F1-B0B9-0B8C1AA588E8}">
      <dsp:nvSpPr>
        <dsp:cNvPr id="0" name=""/>
        <dsp:cNvSpPr/>
      </dsp:nvSpPr>
      <dsp:spPr>
        <a:xfrm>
          <a:off x="4308792" y="4216114"/>
          <a:ext cx="1946270" cy="140173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900" b="1" kern="1200" dirty="0"/>
            <a:t>Aplicación del modelo seleccionado y técnicas de reducción</a:t>
          </a:r>
          <a:r>
            <a:rPr lang="es-CR" sz="900" kern="1200" dirty="0"/>
            <a:t>. Aplicar los modelos y técnicas sobre datos reales para realizar las predicciones. </a:t>
          </a:r>
          <a:endParaRPr lang="en-US" sz="900" kern="1200" dirty="0"/>
        </a:p>
      </dsp:txBody>
      <dsp:txXfrm>
        <a:off x="4593817" y="4421394"/>
        <a:ext cx="1376220" cy="991177"/>
      </dsp:txXfrm>
    </dsp:sp>
    <dsp:sp modelId="{259A8EF9-D769-4447-9C38-B20B3D083001}">
      <dsp:nvSpPr>
        <dsp:cNvPr id="0" name=""/>
        <dsp:cNvSpPr/>
      </dsp:nvSpPr>
      <dsp:spPr>
        <a:xfrm rot="12600000">
          <a:off x="4294071" y="4161151"/>
          <a:ext cx="176844" cy="4730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4343570" y="4269031"/>
        <a:ext cx="123791" cy="283852"/>
      </dsp:txXfrm>
    </dsp:sp>
    <dsp:sp modelId="{26681A5D-4B1F-4835-84BF-E414F4F784C1}">
      <dsp:nvSpPr>
        <dsp:cNvPr id="0" name=""/>
        <dsp:cNvSpPr/>
      </dsp:nvSpPr>
      <dsp:spPr>
        <a:xfrm>
          <a:off x="2446539" y="3162513"/>
          <a:ext cx="2020997" cy="1401737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900" b="1" kern="1200" dirty="0"/>
            <a:t>Análisis y evaluación de resultados</a:t>
          </a:r>
          <a:r>
            <a:rPr lang="es-CR" sz="900" kern="1200" dirty="0"/>
            <a:t>.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900" kern="1200" dirty="0"/>
            <a:t>Una vez realizadas las predicciones, analizar y visualizar los resultados obtenidos.</a:t>
          </a:r>
          <a:endParaRPr lang="en-US" sz="900" kern="1200" dirty="0"/>
        </a:p>
      </dsp:txBody>
      <dsp:txXfrm>
        <a:off x="2742507" y="3367793"/>
        <a:ext cx="1429061" cy="991177"/>
      </dsp:txXfrm>
    </dsp:sp>
    <dsp:sp modelId="{92278574-B2B2-4B45-AEC0-5AB87FC15E4C}">
      <dsp:nvSpPr>
        <dsp:cNvPr id="0" name=""/>
        <dsp:cNvSpPr/>
      </dsp:nvSpPr>
      <dsp:spPr>
        <a:xfrm rot="16200000">
          <a:off x="3270090" y="2583821"/>
          <a:ext cx="373895" cy="4730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326174" y="2734522"/>
        <a:ext cx="261727" cy="283852"/>
      </dsp:txXfrm>
    </dsp:sp>
    <dsp:sp modelId="{A779A2E0-5DF8-4F53-83E8-86D77C38368D}">
      <dsp:nvSpPr>
        <dsp:cNvPr id="0" name=""/>
        <dsp:cNvSpPr/>
      </dsp:nvSpPr>
      <dsp:spPr>
        <a:xfrm>
          <a:off x="2407066" y="1055313"/>
          <a:ext cx="2099943" cy="140173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900" b="1" kern="1200" dirty="0"/>
            <a:t>Realimentación de los modelos.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900" b="0" kern="1200" dirty="0"/>
            <a:t>Utilizar los datos obtenidos para realimentar y mejorar los modelos.</a:t>
          </a:r>
          <a:endParaRPr lang="en-US" sz="900" b="0" kern="1200" dirty="0"/>
        </a:p>
      </dsp:txBody>
      <dsp:txXfrm>
        <a:off x="2714596" y="1260593"/>
        <a:ext cx="1484883" cy="991177"/>
      </dsp:txXfrm>
    </dsp:sp>
    <dsp:sp modelId="{13DE9602-71DC-41F0-B273-9D13146D2F95}">
      <dsp:nvSpPr>
        <dsp:cNvPr id="0" name=""/>
        <dsp:cNvSpPr/>
      </dsp:nvSpPr>
      <dsp:spPr>
        <a:xfrm rot="19911173">
          <a:off x="4311473" y="1031876"/>
          <a:ext cx="114517" cy="4730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313504" y="1134596"/>
        <a:ext cx="80162" cy="283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97761-514A-4CFB-9FB3-4ED9CD6820AB}">
      <dsp:nvSpPr>
        <dsp:cNvPr id="0" name=""/>
        <dsp:cNvSpPr/>
      </dsp:nvSpPr>
      <dsp:spPr>
        <a:xfrm>
          <a:off x="6503" y="1165088"/>
          <a:ext cx="2270429" cy="2724515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 rot="16200000">
        <a:off x="-883505" y="2055096"/>
        <a:ext cx="2234102" cy="454085"/>
      </dsp:txXfrm>
    </dsp:sp>
    <dsp:sp modelId="{87205686-1D62-4B3B-A39F-D5CB516813E9}">
      <dsp:nvSpPr>
        <dsp:cNvPr id="0" name=""/>
        <dsp:cNvSpPr/>
      </dsp:nvSpPr>
      <dsp:spPr>
        <a:xfrm>
          <a:off x="460589" y="1165088"/>
          <a:ext cx="1691469" cy="272451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BUSINESS QUESTIONS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>
            <a:solidFill>
              <a:schemeClr val="bg1"/>
            </a:solidFill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</a:rPr>
            <a:t>Como </a:t>
          </a:r>
          <a:r>
            <a:rPr lang="en-US" sz="1400" b="1" kern="1200" dirty="0" err="1">
              <a:solidFill>
                <a:schemeClr val="bg1"/>
              </a:solidFill>
            </a:rPr>
            <a:t>reducir</a:t>
          </a:r>
          <a:r>
            <a:rPr lang="en-US" sz="1400" b="1" kern="1200" dirty="0">
              <a:solidFill>
                <a:schemeClr val="bg1"/>
              </a:solidFill>
            </a:rPr>
            <a:t> el </a:t>
          </a:r>
          <a:r>
            <a:rPr lang="en-US" sz="1400" b="1" kern="1200" dirty="0" err="1">
              <a:solidFill>
                <a:schemeClr val="bg1"/>
              </a:solidFill>
            </a:rPr>
            <a:t>riesgo</a:t>
          </a:r>
          <a:r>
            <a:rPr lang="en-US" sz="1400" b="1" kern="1200" dirty="0">
              <a:solidFill>
                <a:schemeClr val="bg1"/>
              </a:solidFill>
            </a:rPr>
            <a:t> al </a:t>
          </a:r>
          <a:r>
            <a:rPr lang="en-US" sz="1400" b="1" kern="1200" dirty="0" err="1">
              <a:solidFill>
                <a:schemeClr val="bg1"/>
              </a:solidFill>
            </a:rPr>
            <a:t>dar</a:t>
          </a:r>
          <a:r>
            <a:rPr lang="en-US" sz="1400" b="1" kern="1200" dirty="0">
              <a:solidFill>
                <a:schemeClr val="bg1"/>
              </a:solidFill>
            </a:rPr>
            <a:t> un </a:t>
          </a:r>
          <a:r>
            <a:rPr lang="en-US" sz="1400" b="1" kern="1200" dirty="0" err="1">
              <a:solidFill>
                <a:schemeClr val="bg1"/>
              </a:solidFill>
            </a:rPr>
            <a:t>crédito</a:t>
          </a:r>
          <a:r>
            <a:rPr lang="en-US" sz="1400" b="1" kern="1200" dirty="0">
              <a:solidFill>
                <a:schemeClr val="bg1"/>
              </a:solidFill>
            </a:rPr>
            <a:t> a un </a:t>
          </a:r>
          <a:r>
            <a:rPr lang="en-US" sz="1400" b="1" kern="1200" dirty="0" err="1">
              <a:solidFill>
                <a:schemeClr val="bg1"/>
              </a:solidFill>
            </a:rPr>
            <a:t>cliente</a:t>
          </a:r>
          <a:r>
            <a:rPr lang="en-US" sz="1400" b="1" kern="1200" dirty="0">
              <a:solidFill>
                <a:schemeClr val="bg1"/>
              </a:solidFill>
            </a:rPr>
            <a:t>.</a:t>
          </a:r>
          <a:endParaRPr lang="en-US" sz="1400" kern="1200" dirty="0"/>
        </a:p>
      </dsp:txBody>
      <dsp:txXfrm>
        <a:off x="460589" y="1165088"/>
        <a:ext cx="1691469" cy="2724515"/>
      </dsp:txXfrm>
    </dsp:sp>
    <dsp:sp modelId="{71767FA6-BFFD-4E1E-AE71-D4D544501719}">
      <dsp:nvSpPr>
        <dsp:cNvPr id="0" name=""/>
        <dsp:cNvSpPr/>
      </dsp:nvSpPr>
      <dsp:spPr>
        <a:xfrm>
          <a:off x="2403554" y="1070792"/>
          <a:ext cx="2270429" cy="2724515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 rot="16200000">
        <a:off x="1513546" y="1960801"/>
        <a:ext cx="2234102" cy="454085"/>
      </dsp:txXfrm>
    </dsp:sp>
    <dsp:sp modelId="{EAD02131-3C74-42CF-AB97-BB18C938AE9E}">
      <dsp:nvSpPr>
        <dsp:cNvPr id="0" name=""/>
        <dsp:cNvSpPr/>
      </dsp:nvSpPr>
      <dsp:spPr>
        <a:xfrm rot="5400000">
          <a:off x="2167558" y="3330370"/>
          <a:ext cx="400382" cy="34056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5F4C0-D82C-466A-ACBF-CCF03811AEA8}">
      <dsp:nvSpPr>
        <dsp:cNvPr id="0" name=""/>
        <dsp:cNvSpPr/>
      </dsp:nvSpPr>
      <dsp:spPr>
        <a:xfrm>
          <a:off x="2857640" y="1070792"/>
          <a:ext cx="1691469" cy="272451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 dirty="0"/>
            <a:t>ANALYSIS PLAN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 err="1"/>
            <a:t>Definición</a:t>
          </a:r>
          <a:r>
            <a:rPr lang="en-US" sz="1400" kern="1200" dirty="0"/>
            <a:t> del </a:t>
          </a:r>
          <a:r>
            <a:rPr lang="en-US" sz="1400" kern="1200" dirty="0" err="1"/>
            <a:t>objetivo</a:t>
          </a:r>
          <a:r>
            <a:rPr lang="en-US" sz="1400" kern="1200" dirty="0"/>
            <a:t>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Planteamiento</a:t>
          </a:r>
          <a:r>
            <a:rPr lang="en-US" sz="1400" kern="1200" dirty="0"/>
            <a:t> de </a:t>
          </a:r>
          <a:r>
            <a:rPr lang="en-US" sz="1400" kern="1200" dirty="0" err="1"/>
            <a:t>hipótesis</a:t>
          </a:r>
          <a:r>
            <a:rPr lang="en-US" sz="1400" kern="1200" dirty="0"/>
            <a:t>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Obtención</a:t>
          </a:r>
          <a:r>
            <a:rPr lang="en-US" sz="1400" kern="1200" dirty="0"/>
            <a:t> de los </a:t>
          </a:r>
          <a:r>
            <a:rPr lang="en-US" sz="1400" kern="1200" dirty="0" err="1"/>
            <a:t>datos</a:t>
          </a:r>
          <a:r>
            <a:rPr lang="en-US" sz="1400" kern="1200" dirty="0"/>
            <a:t>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Establecimiento</a:t>
          </a:r>
          <a:r>
            <a:rPr lang="en-US" sz="1400" kern="1200" dirty="0"/>
            <a:t> de </a:t>
          </a:r>
          <a:r>
            <a:rPr lang="en-US" sz="1400" kern="1200" dirty="0" err="1"/>
            <a:t>metodologías</a:t>
          </a:r>
          <a:r>
            <a:rPr lang="en-US" sz="1400" kern="1200" dirty="0"/>
            <a:t> y plan de </a:t>
          </a:r>
          <a:r>
            <a:rPr lang="en-US" sz="1400" kern="1200" dirty="0" err="1"/>
            <a:t>proyecto</a:t>
          </a:r>
          <a:r>
            <a:rPr lang="en-US" sz="1400" kern="1200" dirty="0"/>
            <a:t>. </a:t>
          </a:r>
        </a:p>
      </dsp:txBody>
      <dsp:txXfrm>
        <a:off x="2857640" y="1070792"/>
        <a:ext cx="1691469" cy="2724515"/>
      </dsp:txXfrm>
    </dsp:sp>
    <dsp:sp modelId="{0F410097-DA2C-4DE9-B4C7-666F47283D0F}">
      <dsp:nvSpPr>
        <dsp:cNvPr id="0" name=""/>
        <dsp:cNvSpPr/>
      </dsp:nvSpPr>
      <dsp:spPr>
        <a:xfrm>
          <a:off x="4706292" y="1165088"/>
          <a:ext cx="2270429" cy="2724515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 rot="16200000">
        <a:off x="3816283" y="2055096"/>
        <a:ext cx="2234102" cy="454085"/>
      </dsp:txXfrm>
    </dsp:sp>
    <dsp:sp modelId="{B134AA40-8C90-4161-ADF2-C312FE8587A2}">
      <dsp:nvSpPr>
        <dsp:cNvPr id="0" name=""/>
        <dsp:cNvSpPr/>
      </dsp:nvSpPr>
      <dsp:spPr>
        <a:xfrm rot="5400000">
          <a:off x="4517453" y="3330370"/>
          <a:ext cx="400382" cy="34056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C8E61-B3AC-4239-B249-B134A2B73EB4}">
      <dsp:nvSpPr>
        <dsp:cNvPr id="0" name=""/>
        <dsp:cNvSpPr/>
      </dsp:nvSpPr>
      <dsp:spPr>
        <a:xfrm>
          <a:off x="5160378" y="1165088"/>
          <a:ext cx="1691469" cy="272451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DATA COLLECTION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>
            <a:solidFill>
              <a:schemeClr val="bg1"/>
            </a:solidFill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>
              <a:solidFill>
                <a:schemeClr val="bg1"/>
              </a:solidFill>
            </a:rPr>
            <a:t>Fuentes de </a:t>
          </a:r>
          <a:r>
            <a:rPr lang="en-US" sz="1400" b="1" kern="1200" dirty="0" err="1">
              <a:solidFill>
                <a:schemeClr val="bg1"/>
              </a:solidFill>
            </a:rPr>
            <a:t>datos</a:t>
          </a:r>
          <a:r>
            <a:rPr lang="en-US" sz="1400" b="1" kern="1200" dirty="0">
              <a:solidFill>
                <a:schemeClr val="bg1"/>
              </a:solidFill>
            </a:rPr>
            <a:t>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 err="1">
              <a:solidFill>
                <a:schemeClr val="bg1"/>
              </a:solidFill>
            </a:rPr>
            <a:t>Exploración</a:t>
          </a:r>
          <a:r>
            <a:rPr lang="en-US" sz="1400" b="1" kern="1200" dirty="0">
              <a:solidFill>
                <a:schemeClr val="bg1"/>
              </a:solidFill>
            </a:rPr>
            <a:t>, </a:t>
          </a:r>
          <a:r>
            <a:rPr lang="en-US" sz="1400" b="1" kern="1200" dirty="0" err="1">
              <a:solidFill>
                <a:schemeClr val="bg1"/>
              </a:solidFill>
            </a:rPr>
            <a:t>análisis</a:t>
          </a:r>
          <a:r>
            <a:rPr lang="en-US" sz="1400" b="1" kern="1200" dirty="0">
              <a:solidFill>
                <a:schemeClr val="bg1"/>
              </a:solidFill>
            </a:rPr>
            <a:t> y </a:t>
          </a:r>
          <a:r>
            <a:rPr lang="en-US" sz="1400" b="1" kern="1200" dirty="0" err="1">
              <a:solidFill>
                <a:schemeClr val="bg1"/>
              </a:solidFill>
            </a:rPr>
            <a:t>validación</a:t>
          </a:r>
          <a:r>
            <a:rPr lang="en-US" sz="1400" b="1" kern="1200" dirty="0">
              <a:solidFill>
                <a:schemeClr val="bg1"/>
              </a:solidFill>
            </a:rPr>
            <a:t> de los </a:t>
          </a:r>
          <a:r>
            <a:rPr lang="en-US" sz="1400" b="1" kern="1200" dirty="0" err="1">
              <a:solidFill>
                <a:schemeClr val="bg1"/>
              </a:solidFill>
            </a:rPr>
            <a:t>datos</a:t>
          </a:r>
          <a:r>
            <a:rPr lang="en-US" sz="1400" b="1" kern="1200" dirty="0">
              <a:solidFill>
                <a:schemeClr val="bg1"/>
              </a:solidFill>
            </a:rPr>
            <a:t>.</a:t>
          </a:r>
        </a:p>
      </dsp:txBody>
      <dsp:txXfrm>
        <a:off x="5160378" y="1165088"/>
        <a:ext cx="1691469" cy="2724515"/>
      </dsp:txXfrm>
    </dsp:sp>
    <dsp:sp modelId="{F867E693-21B4-4F68-85E3-3A08865C026D}">
      <dsp:nvSpPr>
        <dsp:cNvPr id="0" name=""/>
        <dsp:cNvSpPr/>
      </dsp:nvSpPr>
      <dsp:spPr>
        <a:xfrm>
          <a:off x="7056186" y="1165088"/>
          <a:ext cx="2270429" cy="2724515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 rot="16200000">
        <a:off x="6166178" y="2055096"/>
        <a:ext cx="2234102" cy="454085"/>
      </dsp:txXfrm>
    </dsp:sp>
    <dsp:sp modelId="{2C243518-0432-439D-BB9B-F9EC2FE91E79}">
      <dsp:nvSpPr>
        <dsp:cNvPr id="0" name=""/>
        <dsp:cNvSpPr/>
      </dsp:nvSpPr>
      <dsp:spPr>
        <a:xfrm rot="5400000">
          <a:off x="6867347" y="3330370"/>
          <a:ext cx="400382" cy="34056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C15E8-7CBE-4429-8610-96A87D326E22}">
      <dsp:nvSpPr>
        <dsp:cNvPr id="0" name=""/>
        <dsp:cNvSpPr/>
      </dsp:nvSpPr>
      <dsp:spPr>
        <a:xfrm>
          <a:off x="9373909" y="1194376"/>
          <a:ext cx="2270429" cy="2724515"/>
        </a:xfrm>
        <a:prstGeom prst="roundRect">
          <a:avLst>
            <a:gd name="adj" fmla="val 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 rot="16200000">
        <a:off x="8483900" y="2084385"/>
        <a:ext cx="2234102" cy="454085"/>
      </dsp:txXfrm>
    </dsp:sp>
    <dsp:sp modelId="{6D010EC5-BB9A-4424-AC63-A0A48F87B95D}">
      <dsp:nvSpPr>
        <dsp:cNvPr id="0" name=""/>
        <dsp:cNvSpPr/>
      </dsp:nvSpPr>
      <dsp:spPr>
        <a:xfrm rot="5400000">
          <a:off x="9217242" y="3330370"/>
          <a:ext cx="400382" cy="34056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r>
              <a:rPr lang="en-US" sz="1400" b="1" dirty="0"/>
              <a:t>Animated</a:t>
            </a:r>
            <a:r>
              <a:rPr lang="en-US" sz="1400" b="1" baseline="0" dirty="0"/>
              <a:t> </a:t>
            </a:r>
            <a:r>
              <a:rPr lang="en-US" sz="1400" b="1" dirty="0"/>
              <a:t>SmartArt chevron list</a:t>
            </a:r>
          </a:p>
          <a:p>
            <a:r>
              <a:rPr lang="en-US" sz="1400" dirty="0"/>
              <a:t>(Basic)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To reproduce the </a:t>
            </a:r>
            <a:r>
              <a:rPr lang="en-US" sz="1200" dirty="0" err="1"/>
              <a:t>SmartArt</a:t>
            </a:r>
            <a:r>
              <a:rPr lang="en-US" sz="1200" dirty="0"/>
              <a:t>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dirty="0"/>
              <a:t>On the </a:t>
            </a:r>
            <a:r>
              <a:rPr lang="en-US" sz="1200" b="1" dirty="0"/>
              <a:t>Home</a:t>
            </a:r>
            <a:r>
              <a:rPr lang="en-US" sz="1200" b="0" dirty="0"/>
              <a:t> tab, in the </a:t>
            </a:r>
            <a:r>
              <a:rPr lang="en-US" sz="1200" b="1" dirty="0"/>
              <a:t>Slides</a:t>
            </a:r>
            <a:r>
              <a:rPr lang="en-US" sz="1200" b="0" dirty="0"/>
              <a:t> group, click </a:t>
            </a:r>
            <a:r>
              <a:rPr lang="en-US" sz="1200" b="1" dirty="0"/>
              <a:t>Layout</a:t>
            </a:r>
            <a:r>
              <a:rPr lang="en-US" sz="1200" b="0" dirty="0"/>
              <a:t>, and then click</a:t>
            </a:r>
            <a:r>
              <a:rPr lang="en-US" sz="1200" b="0" baseline="0" dirty="0"/>
              <a:t> </a:t>
            </a:r>
            <a:r>
              <a:rPr lang="en-US" sz="1200" b="1" baseline="0" dirty="0"/>
              <a:t>Blank</a:t>
            </a:r>
            <a:r>
              <a:rPr lang="en-US" sz="1200" b="0" baseline="0" dirty="0"/>
              <a:t>. 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b="0" dirty="0"/>
              <a:t>On the </a:t>
            </a:r>
            <a:r>
              <a:rPr lang="en-US" sz="1200" b="1" dirty="0"/>
              <a:t>Insert </a:t>
            </a:r>
            <a:r>
              <a:rPr lang="en-US" sz="1200" b="0" dirty="0"/>
              <a:t>tab, in the </a:t>
            </a:r>
            <a:r>
              <a:rPr lang="en-US" sz="1200" b="1" dirty="0"/>
              <a:t>Illustrations</a:t>
            </a:r>
            <a:r>
              <a:rPr lang="en-US" sz="1200" dirty="0"/>
              <a:t> group, click </a:t>
            </a:r>
            <a:r>
              <a:rPr lang="en-US" sz="1200" b="1" dirty="0" err="1"/>
              <a:t>SmartArt</a:t>
            </a:r>
            <a:r>
              <a:rPr lang="en-US" sz="1200" b="0" dirty="0"/>
              <a:t>.</a:t>
            </a:r>
            <a:r>
              <a:rPr lang="en-US" sz="1200" b="0" baseline="0" dirty="0"/>
              <a:t> In the </a:t>
            </a:r>
            <a:r>
              <a:rPr lang="en-US" sz="1200" b="1" baseline="0" dirty="0"/>
              <a:t>Choose a </a:t>
            </a:r>
            <a:r>
              <a:rPr lang="en-US" sz="1200" b="1" baseline="0" dirty="0" err="1"/>
              <a:t>SmartArt</a:t>
            </a:r>
            <a:r>
              <a:rPr lang="en-US" sz="1200" b="1" baseline="0" dirty="0"/>
              <a:t> Graphic</a:t>
            </a:r>
            <a:r>
              <a:rPr lang="en-US" sz="1200" b="0" baseline="0" dirty="0"/>
              <a:t> dialog box, in the left pane, click </a:t>
            </a:r>
            <a:r>
              <a:rPr lang="en-US" sz="1200" b="1" baseline="0" dirty="0"/>
              <a:t>List</a:t>
            </a:r>
            <a:r>
              <a:rPr lang="en-US" sz="1200" b="0" baseline="0" dirty="0"/>
              <a:t>. In the </a:t>
            </a:r>
            <a:r>
              <a:rPr lang="en-US" sz="1200" b="1" baseline="0" dirty="0"/>
              <a:t>List </a:t>
            </a:r>
            <a:r>
              <a:rPr lang="en-US" sz="1200" b="0" baseline="0" dirty="0"/>
              <a:t>pane, click </a:t>
            </a:r>
            <a:r>
              <a:rPr lang="en-US" sz="1200" b="1" baseline="0" dirty="0"/>
              <a:t>Vertical Chevron List </a:t>
            </a:r>
            <a:r>
              <a:rPr lang="en-US" sz="1200" baseline="0" dirty="0"/>
              <a:t>(seventh row, second option from the left), and then click </a:t>
            </a:r>
            <a:r>
              <a:rPr lang="en-US" sz="1200" b="1" baseline="0" dirty="0"/>
              <a:t>OK</a:t>
            </a:r>
            <a:r>
              <a:rPr lang="en-US" sz="1200" baseline="0" dirty="0"/>
              <a:t> to insert the graphic into the slide.</a:t>
            </a:r>
            <a:r>
              <a:rPr lang="en-US" sz="1200" b="0" baseline="0" dirty="0"/>
              <a:t>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/>
              <a:t>To create a fourth chevron, </a:t>
            </a:r>
            <a:r>
              <a:rPr lang="en-US" sz="1200" b="0" baseline="0" dirty="0"/>
              <a:t>select the third chevron at the bottom of the graphic, and then under </a:t>
            </a:r>
            <a:r>
              <a:rPr lang="en-US" sz="1200" b="1" baseline="0" dirty="0" err="1"/>
              <a:t>SmartArt</a:t>
            </a:r>
            <a:r>
              <a:rPr lang="en-US" sz="1200" b="0" baseline="0" dirty="0"/>
              <a:t> </a:t>
            </a:r>
            <a:r>
              <a:rPr lang="en-US" sz="1200" b="1" baseline="0" dirty="0"/>
              <a:t>Tools</a:t>
            </a:r>
            <a:r>
              <a:rPr lang="en-US" sz="1200" b="0" baseline="0" dirty="0"/>
              <a:t>, on the </a:t>
            </a:r>
            <a:r>
              <a:rPr lang="en-US" sz="1200" b="1" baseline="0" dirty="0"/>
              <a:t>Design</a:t>
            </a:r>
            <a:r>
              <a:rPr lang="en-US" sz="1200" b="0" baseline="0" dirty="0"/>
              <a:t> tab, in the </a:t>
            </a:r>
            <a:r>
              <a:rPr lang="en-US" sz="1200" b="1" baseline="0" dirty="0"/>
              <a:t>Create</a:t>
            </a:r>
            <a:r>
              <a:rPr lang="en-US" sz="1200" b="0" baseline="0" dirty="0"/>
              <a:t> </a:t>
            </a:r>
            <a:r>
              <a:rPr lang="en-US" sz="1200" b="1" baseline="0" dirty="0"/>
              <a:t>Graphic</a:t>
            </a:r>
            <a:r>
              <a:rPr lang="en-US" sz="1200" b="0" baseline="0" dirty="0"/>
              <a:t> group, click the arrow next to </a:t>
            </a:r>
            <a:r>
              <a:rPr lang="en-US" sz="1200" b="1" baseline="0" dirty="0"/>
              <a:t>Add</a:t>
            </a:r>
            <a:r>
              <a:rPr lang="en-US" sz="1200" b="0" baseline="0" dirty="0"/>
              <a:t> </a:t>
            </a:r>
            <a:r>
              <a:rPr lang="en-US" sz="1200" b="1" baseline="0" dirty="0"/>
              <a:t>Shape</a:t>
            </a:r>
            <a:r>
              <a:rPr lang="en-US" sz="1200" b="0" baseline="0" dirty="0"/>
              <a:t>, and select </a:t>
            </a:r>
            <a:r>
              <a:rPr lang="en-US" sz="1200" b="1" baseline="0" dirty="0"/>
              <a:t>Add</a:t>
            </a:r>
            <a:r>
              <a:rPr lang="en-US" sz="1200" b="0" baseline="0" dirty="0"/>
              <a:t> </a:t>
            </a:r>
            <a:r>
              <a:rPr lang="en-US" sz="1200" b="1" baseline="0" dirty="0"/>
              <a:t>Shape</a:t>
            </a:r>
            <a:r>
              <a:rPr lang="en-US" sz="1200" b="0" baseline="0" dirty="0"/>
              <a:t> </a:t>
            </a:r>
            <a:r>
              <a:rPr lang="en-US" sz="1200" b="1" baseline="0" dirty="0"/>
              <a:t>After</a:t>
            </a:r>
            <a:r>
              <a:rPr lang="en-US" sz="1200" b="0" baseline="0" dirty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/>
              <a:t>To add bullets for the fourth chevron, select the fourth chevron, and then under </a:t>
            </a:r>
            <a:r>
              <a:rPr lang="en-US" sz="1200" b="1" baseline="0" dirty="0" err="1"/>
              <a:t>SmartArt</a:t>
            </a:r>
            <a:r>
              <a:rPr lang="en-US" sz="1200" b="0" baseline="0" dirty="0"/>
              <a:t> </a:t>
            </a:r>
            <a:r>
              <a:rPr lang="en-US" sz="1200" b="1" baseline="0" dirty="0"/>
              <a:t>Tools</a:t>
            </a:r>
            <a:r>
              <a:rPr lang="en-US" sz="1200" b="0" baseline="0" dirty="0"/>
              <a:t>, on the </a:t>
            </a:r>
            <a:r>
              <a:rPr lang="en-US" sz="1200" b="1" baseline="0" dirty="0"/>
              <a:t>Design</a:t>
            </a:r>
            <a:r>
              <a:rPr lang="en-US" sz="1200" b="0" baseline="0" dirty="0"/>
              <a:t> tab, in the </a:t>
            </a:r>
            <a:r>
              <a:rPr lang="en-US" sz="1200" b="1" baseline="0" dirty="0"/>
              <a:t>Create</a:t>
            </a:r>
            <a:r>
              <a:rPr lang="en-US" sz="1200" b="0" baseline="0" dirty="0"/>
              <a:t> </a:t>
            </a:r>
            <a:r>
              <a:rPr lang="en-US" sz="1200" b="1" baseline="0" dirty="0"/>
              <a:t>Graphic</a:t>
            </a:r>
            <a:r>
              <a:rPr lang="en-US" sz="1200" b="0" baseline="0" dirty="0"/>
              <a:t> group, click </a:t>
            </a:r>
            <a:r>
              <a:rPr lang="en-US" sz="1200" b="1" baseline="0" dirty="0"/>
              <a:t>Add</a:t>
            </a:r>
            <a:r>
              <a:rPr lang="en-US" sz="1200" b="0" baseline="0" dirty="0"/>
              <a:t> </a:t>
            </a:r>
            <a:r>
              <a:rPr lang="en-US" sz="1200" b="1" baseline="0" dirty="0"/>
              <a:t>Bullet</a:t>
            </a:r>
            <a:r>
              <a:rPr lang="en-US" sz="1200" b="0" baseline="0" dirty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/>
              <a:t>To</a:t>
            </a:r>
            <a:r>
              <a:rPr lang="en-US" sz="1200" baseline="0" dirty="0"/>
              <a:t> enter text, s</a:t>
            </a:r>
            <a:r>
              <a:rPr lang="en-US" sz="1200" dirty="0"/>
              <a:t>elect</a:t>
            </a:r>
            <a:r>
              <a:rPr lang="en-US" sz="1200" baseline="0" dirty="0"/>
              <a:t> the </a:t>
            </a:r>
            <a:r>
              <a:rPr lang="en-US" sz="1200" baseline="0" dirty="0" err="1"/>
              <a:t>SmartArt</a:t>
            </a:r>
            <a:r>
              <a:rPr lang="en-US" sz="1200" baseline="0" dirty="0"/>
              <a:t> graphic, and then click one of the arrows on the left border. In the </a:t>
            </a:r>
            <a:r>
              <a:rPr lang="en-US" sz="1200" b="1" baseline="0" dirty="0"/>
              <a:t>Type your text here </a:t>
            </a:r>
            <a:r>
              <a:rPr lang="en-US" sz="1200" baseline="0" dirty="0"/>
              <a:t>dialog box, enter text for each level. (Note: In the example slide, the first-level text are the chevrons with “One,” “Two,” and “Three.” The second-level text are the “Supporting Text” lines.)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/>
              <a:t>On</a:t>
            </a:r>
            <a:r>
              <a:rPr lang="en-US" sz="1200" baseline="0" dirty="0"/>
              <a:t> the slide, s</a:t>
            </a:r>
            <a:r>
              <a:rPr lang="en-US" sz="1200" dirty="0"/>
              <a:t>elect the </a:t>
            </a:r>
            <a:r>
              <a:rPr lang="en-US" sz="1200" dirty="0" err="1"/>
              <a:t>SmartArt</a:t>
            </a:r>
            <a:r>
              <a:rPr lang="en-US" sz="1200" dirty="0"/>
              <a:t> graphic</a:t>
            </a:r>
            <a:r>
              <a:rPr lang="en-US" sz="1200" baseline="0" dirty="0"/>
              <a:t> and</a:t>
            </a:r>
            <a:r>
              <a:rPr lang="en-US" sz="1200" dirty="0"/>
              <a:t> drag the right center sizing handle to the right edge of the slide.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With the </a:t>
            </a:r>
            <a:r>
              <a:rPr lang="en-US" sz="1200" dirty="0" err="1"/>
              <a:t>SmartArt</a:t>
            </a:r>
            <a:r>
              <a:rPr lang="en-US" sz="1200" dirty="0"/>
              <a:t> graphic still selected, </a:t>
            </a:r>
            <a:r>
              <a:rPr lang="en-US" sz="1200" baseline="0" dirty="0"/>
              <a:t>on the </a:t>
            </a:r>
            <a:r>
              <a:rPr lang="en-US" sz="1200" b="1" baseline="0" dirty="0"/>
              <a:t>Design</a:t>
            </a:r>
            <a:r>
              <a:rPr lang="en-US" sz="1200" baseline="0" dirty="0"/>
              <a:t> </a:t>
            </a:r>
            <a:r>
              <a:rPr lang="en-US" sz="1200" b="1" baseline="0" dirty="0"/>
              <a:t>Tab</a:t>
            </a:r>
            <a:r>
              <a:rPr lang="en-US" sz="1200" baseline="0" dirty="0"/>
              <a:t>, in the </a:t>
            </a:r>
            <a:r>
              <a:rPr lang="en-US" sz="1200" b="1" baseline="0" dirty="0"/>
              <a:t>Themes</a:t>
            </a:r>
            <a:r>
              <a:rPr lang="en-US" sz="1200" baseline="0" dirty="0"/>
              <a:t> group, click </a:t>
            </a:r>
            <a:r>
              <a:rPr lang="en-US" sz="1200" b="1" baseline="0" dirty="0"/>
              <a:t>Colors</a:t>
            </a:r>
            <a:r>
              <a:rPr lang="en-US" sz="1200" baseline="0" dirty="0"/>
              <a:t>, and then under </a:t>
            </a:r>
            <a:r>
              <a:rPr lang="en-US" sz="1200" b="1" baseline="0" dirty="0"/>
              <a:t>Built-In</a:t>
            </a:r>
            <a:r>
              <a:rPr lang="en-US" sz="1200" baseline="0" dirty="0"/>
              <a:t> select </a:t>
            </a:r>
            <a:r>
              <a:rPr lang="en-US" sz="1200" b="1" baseline="0" dirty="0"/>
              <a:t>Median</a:t>
            </a:r>
            <a:r>
              <a:rPr lang="en-US" sz="1200" baseline="0" dirty="0"/>
              <a:t>. (</a:t>
            </a:r>
            <a:r>
              <a:rPr lang="en-US" sz="1200" b="0" baseline="0" dirty="0"/>
              <a:t>Note: If this action is taken in a PowerPoint presentation containing more than one slide, the background style will be applied to all of the slides.)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With the SmartArt graphic still selected,  under </a:t>
            </a:r>
            <a:r>
              <a:rPr lang="en-US" sz="1200" b="1" dirty="0"/>
              <a:t>SmartArt</a:t>
            </a:r>
            <a:r>
              <a:rPr lang="en-US" sz="1200" dirty="0"/>
              <a:t> </a:t>
            </a:r>
            <a:r>
              <a:rPr lang="en-US" sz="1200" b="1" dirty="0"/>
              <a:t>Tools</a:t>
            </a:r>
            <a:r>
              <a:rPr lang="en-US" sz="1200" dirty="0"/>
              <a:t>, on the </a:t>
            </a:r>
            <a:r>
              <a:rPr lang="en-US" sz="1200" b="1" dirty="0"/>
              <a:t>Design</a:t>
            </a:r>
            <a:r>
              <a:rPr lang="en-US" sz="1200" dirty="0"/>
              <a:t> tab, in the </a:t>
            </a:r>
            <a:r>
              <a:rPr lang="en-US" sz="1200" b="1" dirty="0"/>
              <a:t>SmartArt</a:t>
            </a:r>
            <a:r>
              <a:rPr lang="en-US" sz="1200" baseline="0" dirty="0"/>
              <a:t> </a:t>
            </a:r>
            <a:r>
              <a:rPr lang="en-US" sz="1200" b="1" baseline="0" dirty="0"/>
              <a:t>Styles</a:t>
            </a:r>
            <a:r>
              <a:rPr lang="en-US" sz="1200" baseline="0" dirty="0"/>
              <a:t> group, click the </a:t>
            </a:r>
            <a:r>
              <a:rPr lang="en-US" sz="1200" b="1" baseline="0" dirty="0"/>
              <a:t>More </a:t>
            </a:r>
            <a:r>
              <a:rPr lang="en-US" sz="1200" b="0" baseline="0" dirty="0"/>
              <a:t>arrow</a:t>
            </a:r>
            <a:r>
              <a:rPr lang="en-US" sz="1200" baseline="0" dirty="0"/>
              <a:t>, and then under </a:t>
            </a:r>
            <a:r>
              <a:rPr lang="en-US" sz="1200" b="1" baseline="0" dirty="0"/>
              <a:t>3-D</a:t>
            </a:r>
            <a:r>
              <a:rPr lang="en-US" sz="1200" baseline="0" dirty="0"/>
              <a:t> select </a:t>
            </a:r>
            <a:r>
              <a:rPr lang="en-US" sz="1200" b="1" baseline="0" dirty="0"/>
              <a:t>Inset </a:t>
            </a:r>
            <a:r>
              <a:rPr lang="en-US" sz="1200" b="0" baseline="0" dirty="0"/>
              <a:t>(first row, second option from the left)</a:t>
            </a:r>
            <a:r>
              <a:rPr lang="en-US" sz="1200" baseline="0" dirty="0"/>
              <a:t>. 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Also under </a:t>
            </a:r>
            <a:r>
              <a:rPr lang="en-US" sz="1200" b="1" dirty="0" err="1"/>
              <a:t>SmartArt</a:t>
            </a:r>
            <a:r>
              <a:rPr lang="en-US" sz="1200" baseline="0" dirty="0"/>
              <a:t> </a:t>
            </a:r>
            <a:r>
              <a:rPr lang="en-US" sz="1200" b="1" baseline="0" dirty="0"/>
              <a:t>Tools</a:t>
            </a:r>
            <a:r>
              <a:rPr lang="en-US" sz="1200" baseline="0" dirty="0"/>
              <a:t>, on the </a:t>
            </a:r>
            <a:r>
              <a:rPr lang="en-US" sz="1200" b="1" baseline="0" dirty="0"/>
              <a:t>Design</a:t>
            </a:r>
            <a:r>
              <a:rPr lang="en-US" sz="1200" baseline="0" dirty="0"/>
              <a:t> tab, in the </a:t>
            </a:r>
            <a:r>
              <a:rPr lang="en-US" sz="1200" b="1" baseline="0" dirty="0" err="1"/>
              <a:t>SmartArt</a:t>
            </a:r>
            <a:r>
              <a:rPr lang="en-US" sz="1200" baseline="0" dirty="0"/>
              <a:t> </a:t>
            </a:r>
            <a:r>
              <a:rPr lang="en-US" sz="1200" b="1" baseline="0" dirty="0"/>
              <a:t>Styles</a:t>
            </a:r>
            <a:r>
              <a:rPr lang="en-US" sz="1200" baseline="0" dirty="0"/>
              <a:t> group, click </a:t>
            </a:r>
            <a:r>
              <a:rPr lang="en-US" sz="1200" b="1" baseline="0" dirty="0"/>
              <a:t>Change</a:t>
            </a:r>
            <a:r>
              <a:rPr lang="en-US" sz="1200" baseline="0" dirty="0"/>
              <a:t> </a:t>
            </a:r>
            <a:r>
              <a:rPr lang="en-US" sz="1200" b="1" baseline="0" dirty="0"/>
              <a:t>Colors</a:t>
            </a:r>
            <a:r>
              <a:rPr lang="en-US" sz="1200" baseline="0" dirty="0"/>
              <a:t>, and then under </a:t>
            </a:r>
            <a:r>
              <a:rPr lang="en-US" sz="1200" b="1" baseline="0" dirty="0"/>
              <a:t>Colorful</a:t>
            </a:r>
            <a:r>
              <a:rPr lang="en-US" sz="1200" baseline="0" dirty="0"/>
              <a:t> select </a:t>
            </a:r>
            <a:r>
              <a:rPr lang="en-US" sz="1200" b="1" baseline="0" dirty="0"/>
              <a:t>Colorful</a:t>
            </a:r>
            <a:r>
              <a:rPr lang="en-US" sz="1200" baseline="0" dirty="0"/>
              <a:t> </a:t>
            </a:r>
            <a:r>
              <a:rPr lang="en-US" sz="1200" b="1" baseline="0" dirty="0"/>
              <a:t>Accent</a:t>
            </a:r>
            <a:r>
              <a:rPr lang="en-US" sz="1200" baseline="0" dirty="0"/>
              <a:t> </a:t>
            </a:r>
            <a:r>
              <a:rPr lang="en-US" sz="1200" b="1" baseline="0" dirty="0"/>
              <a:t>Colors</a:t>
            </a:r>
            <a:r>
              <a:rPr lang="en-US" sz="1200" baseline="0" dirty="0"/>
              <a:t> (first option from the left). 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To reproduce the chevron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Press</a:t>
            </a:r>
            <a:r>
              <a:rPr lang="en-US" sz="1200" baseline="0" dirty="0"/>
              <a:t> and hold CTRL, and select all four chevrons in the </a:t>
            </a:r>
            <a:r>
              <a:rPr lang="en-US" sz="1200" baseline="0" dirty="0" err="1"/>
              <a:t>SmartArt</a:t>
            </a:r>
            <a:r>
              <a:rPr lang="en-US" sz="1200" baseline="0" dirty="0"/>
              <a:t> graphic. </a:t>
            </a:r>
            <a:r>
              <a:rPr lang="en-US" sz="1200" dirty="0"/>
              <a:t>On the </a:t>
            </a:r>
            <a:r>
              <a:rPr lang="en-US" sz="1200" b="1" dirty="0"/>
              <a:t>Home</a:t>
            </a:r>
            <a:r>
              <a:rPr lang="en-US" sz="1200" dirty="0"/>
              <a:t> tab, in the </a:t>
            </a:r>
            <a:r>
              <a:rPr lang="en-US" sz="1200" b="1" dirty="0"/>
              <a:t>Font</a:t>
            </a:r>
            <a:r>
              <a:rPr lang="en-US" sz="1200" dirty="0"/>
              <a:t> group, in the </a:t>
            </a:r>
            <a:r>
              <a:rPr lang="en-US" sz="1200" b="1" dirty="0"/>
              <a:t>Font</a:t>
            </a:r>
            <a:r>
              <a:rPr lang="en-US" sz="1200" dirty="0"/>
              <a:t> list</a:t>
            </a:r>
            <a:r>
              <a:rPr lang="en-US" sz="1200" baseline="0" dirty="0"/>
              <a:t> select </a:t>
            </a:r>
            <a:r>
              <a:rPr lang="en-US" sz="1200" b="1" baseline="0" dirty="0"/>
              <a:t>Franklin Gothic Medium </a:t>
            </a:r>
            <a:r>
              <a:rPr lang="en-US" sz="1200" b="1" baseline="0" dirty="0" err="1"/>
              <a:t>Cond</a:t>
            </a:r>
            <a:r>
              <a:rPr lang="en-US" sz="1200" baseline="0" dirty="0"/>
              <a:t>, and then in the </a:t>
            </a:r>
            <a:r>
              <a:rPr lang="en-US" sz="1200" b="1" baseline="0" dirty="0"/>
              <a:t>Font</a:t>
            </a:r>
            <a:r>
              <a:rPr lang="en-US" sz="1200" baseline="0" dirty="0"/>
              <a:t> </a:t>
            </a:r>
            <a:r>
              <a:rPr lang="en-US" sz="1200" b="1" baseline="0" dirty="0"/>
              <a:t>Size</a:t>
            </a:r>
            <a:r>
              <a:rPr lang="en-US" sz="1200" baseline="0" dirty="0"/>
              <a:t> box select </a:t>
            </a:r>
            <a:r>
              <a:rPr lang="en-US" sz="1200" b="1" baseline="0" dirty="0"/>
              <a:t>28 pt</a:t>
            </a:r>
            <a:r>
              <a:rPr lang="en-US" sz="1200" baseline="0" dirty="0"/>
              <a:t>.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On the </a:t>
            </a:r>
            <a:r>
              <a:rPr lang="en-US" sz="1200" b="1" dirty="0"/>
              <a:t>Home</a:t>
            </a:r>
            <a:r>
              <a:rPr lang="en-US" sz="1200" dirty="0"/>
              <a:t> tab, in the bottom right corner of the </a:t>
            </a:r>
            <a:r>
              <a:rPr lang="en-US" sz="1200" b="1" dirty="0"/>
              <a:t>Drawing</a:t>
            </a:r>
            <a:r>
              <a:rPr lang="en-US" sz="1200" dirty="0"/>
              <a:t> group, click the </a:t>
            </a:r>
            <a:r>
              <a:rPr lang="en-US" sz="1200" b="1" dirty="0"/>
              <a:t>Format</a:t>
            </a:r>
            <a:r>
              <a:rPr lang="en-US" sz="1200" dirty="0"/>
              <a:t> </a:t>
            </a:r>
            <a:r>
              <a:rPr lang="en-US" sz="1200" b="1" dirty="0"/>
              <a:t>Shape</a:t>
            </a:r>
            <a:r>
              <a:rPr lang="en-US" sz="1200" dirty="0"/>
              <a:t> dialog</a:t>
            </a:r>
            <a:r>
              <a:rPr lang="en-US" sz="1200" baseline="0" dirty="0"/>
              <a:t> box launcher. In the </a:t>
            </a:r>
            <a:r>
              <a:rPr lang="en-US" sz="1200" b="1" baseline="0" dirty="0"/>
              <a:t>Format</a:t>
            </a:r>
            <a:r>
              <a:rPr lang="en-US" sz="1200" baseline="0" dirty="0"/>
              <a:t> </a:t>
            </a:r>
            <a:r>
              <a:rPr lang="en-US" sz="1200" b="1" baseline="0" dirty="0"/>
              <a:t>Shape</a:t>
            </a:r>
            <a:r>
              <a:rPr lang="en-US" sz="1200" baseline="0" dirty="0"/>
              <a:t> dialog box, click </a:t>
            </a:r>
            <a:r>
              <a:rPr lang="en-US" sz="1200" b="1" baseline="0" dirty="0"/>
              <a:t>Text</a:t>
            </a:r>
            <a:r>
              <a:rPr lang="en-US" sz="1200" baseline="0" dirty="0"/>
              <a:t> </a:t>
            </a:r>
            <a:r>
              <a:rPr lang="en-US" sz="1200" b="1" baseline="0" dirty="0"/>
              <a:t>Box</a:t>
            </a:r>
            <a:r>
              <a:rPr lang="en-US" sz="1200" baseline="0" dirty="0"/>
              <a:t> in the left pane, and in the </a:t>
            </a:r>
            <a:r>
              <a:rPr lang="en-US" sz="1200" b="1" baseline="0" dirty="0"/>
              <a:t>Text</a:t>
            </a:r>
            <a:r>
              <a:rPr lang="en-US" sz="1200" baseline="0" dirty="0"/>
              <a:t> </a:t>
            </a:r>
            <a:r>
              <a:rPr lang="en-US" sz="1200" b="1" baseline="0" dirty="0"/>
              <a:t>Box</a:t>
            </a:r>
            <a:r>
              <a:rPr lang="en-US" sz="1200" baseline="0" dirty="0"/>
              <a:t> pane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/>
              <a:t>Under </a:t>
            </a:r>
            <a:r>
              <a:rPr lang="en-US" sz="1200" b="1" baseline="0" dirty="0"/>
              <a:t>Text</a:t>
            </a:r>
            <a:r>
              <a:rPr lang="en-US" sz="1200" baseline="0" dirty="0"/>
              <a:t> </a:t>
            </a:r>
            <a:r>
              <a:rPr lang="en-US" sz="1200" b="1" baseline="0" dirty="0"/>
              <a:t>layout</a:t>
            </a:r>
            <a:r>
              <a:rPr lang="en-US" sz="1200" baseline="0" dirty="0"/>
              <a:t>, in the </a:t>
            </a:r>
            <a:r>
              <a:rPr lang="en-US" sz="1200" b="1" baseline="0" dirty="0"/>
              <a:t>Vertical</a:t>
            </a:r>
            <a:r>
              <a:rPr lang="en-US" sz="1200" baseline="0" dirty="0"/>
              <a:t> </a:t>
            </a:r>
            <a:r>
              <a:rPr lang="en-US" sz="1200" b="1" baseline="0" dirty="0"/>
              <a:t>alignment</a:t>
            </a:r>
            <a:r>
              <a:rPr lang="en-US" sz="1200" baseline="0" dirty="0"/>
              <a:t> list select </a:t>
            </a:r>
            <a:r>
              <a:rPr lang="en-US" sz="1200" b="1" baseline="0" dirty="0"/>
              <a:t>Bottom</a:t>
            </a:r>
            <a:r>
              <a:rPr lang="en-US" sz="1200" baseline="0" dirty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/>
              <a:t>Under </a:t>
            </a:r>
            <a:r>
              <a:rPr lang="en-US" sz="1200" b="1" baseline="0" dirty="0"/>
              <a:t>Internal</a:t>
            </a:r>
            <a:r>
              <a:rPr lang="en-US" sz="1200" baseline="0" dirty="0"/>
              <a:t> </a:t>
            </a:r>
            <a:r>
              <a:rPr lang="en-US" sz="1200" b="1" baseline="0" dirty="0"/>
              <a:t>margin</a:t>
            </a:r>
            <a:r>
              <a:rPr lang="en-US" sz="1200" baseline="0" dirty="0"/>
              <a:t>, do the following: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baseline="0" dirty="0"/>
              <a:t> In the </a:t>
            </a:r>
            <a:r>
              <a:rPr lang="en-US" sz="1200" b="1" baseline="0" dirty="0"/>
              <a:t>Left</a:t>
            </a:r>
            <a:r>
              <a:rPr lang="en-US" sz="1200" baseline="0" dirty="0"/>
              <a:t> box enter </a:t>
            </a:r>
            <a:r>
              <a:rPr lang="en-US" sz="1200" b="1" baseline="0" dirty="0"/>
              <a:t>0”</a:t>
            </a:r>
            <a:r>
              <a:rPr lang="en-US" sz="1200" baseline="0" dirty="0"/>
              <a:t>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baseline="0" dirty="0"/>
              <a:t> In the </a:t>
            </a:r>
            <a:r>
              <a:rPr lang="en-US" sz="1200" b="1" baseline="0" dirty="0"/>
              <a:t>Right</a:t>
            </a:r>
            <a:r>
              <a:rPr lang="en-US" sz="1200" baseline="0" dirty="0"/>
              <a:t> box enter </a:t>
            </a:r>
            <a:r>
              <a:rPr lang="en-US" sz="1200" b="1" baseline="0" dirty="0"/>
              <a:t>0”</a:t>
            </a:r>
            <a:r>
              <a:rPr lang="en-US" sz="1200" baseline="0" dirty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/>
              <a:t> In the </a:t>
            </a:r>
            <a:r>
              <a:rPr lang="en-US" sz="1200" b="1" baseline="0" dirty="0"/>
              <a:t>Bottom</a:t>
            </a:r>
            <a:r>
              <a:rPr lang="en-US" sz="1200" baseline="0" dirty="0"/>
              <a:t> box enter </a:t>
            </a:r>
            <a:r>
              <a:rPr lang="en-US" sz="1200" b="1" baseline="0" dirty="0"/>
              <a:t>0”</a:t>
            </a:r>
            <a:r>
              <a:rPr lang="en-US" sz="1200" baseline="0" dirty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/>
              <a:t> In the </a:t>
            </a:r>
            <a:r>
              <a:rPr lang="en-US" sz="1200" b="1" baseline="0" dirty="0"/>
              <a:t>Top</a:t>
            </a:r>
            <a:r>
              <a:rPr lang="en-US" sz="1200" baseline="0" dirty="0"/>
              <a:t> box enter </a:t>
            </a:r>
            <a:r>
              <a:rPr lang="en-US" sz="1200" b="1" baseline="0" dirty="0"/>
              <a:t>0.6”</a:t>
            </a:r>
            <a:r>
              <a:rPr lang="en-US" sz="1200" baseline="0" dirty="0"/>
              <a:t>.</a:t>
            </a:r>
            <a:endParaRPr lang="en-US" sz="1200" b="0" baseline="0" dirty="0"/>
          </a:p>
          <a:p>
            <a:pPr marL="228600" indent="-228600">
              <a:buFontTx/>
              <a:buNone/>
            </a:pPr>
            <a:endParaRPr lang="en-US" sz="1200" dirty="0"/>
          </a:p>
          <a:p>
            <a:pPr marL="228600" indent="-228600">
              <a:buFontTx/>
              <a:buNone/>
            </a:pPr>
            <a:endParaRPr lang="en-US" sz="1200" dirty="0"/>
          </a:p>
          <a:p>
            <a:pPr marL="228600" indent="-228600">
              <a:buFontTx/>
              <a:buNone/>
            </a:pPr>
            <a:r>
              <a:rPr lang="en-US" sz="1200" dirty="0"/>
              <a:t>To reproduce the rectangle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Press and hold CTRL, and the four rectangles (with bulleted text). On the </a:t>
            </a:r>
            <a:r>
              <a:rPr lang="en-US" sz="1200" b="1" dirty="0"/>
              <a:t>Home</a:t>
            </a:r>
            <a:r>
              <a:rPr lang="en-US" sz="1200" dirty="0"/>
              <a:t> tab, in the </a:t>
            </a:r>
            <a:r>
              <a:rPr lang="en-US" sz="1200" b="1" dirty="0"/>
              <a:t>Font</a:t>
            </a:r>
            <a:r>
              <a:rPr lang="en-US" sz="1200" dirty="0"/>
              <a:t> group,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In the </a:t>
            </a:r>
            <a:r>
              <a:rPr lang="en-US" sz="1200" b="1" dirty="0"/>
              <a:t>Font</a:t>
            </a:r>
            <a:r>
              <a:rPr lang="en-US" sz="1200" dirty="0"/>
              <a:t> list, select </a:t>
            </a:r>
            <a:r>
              <a:rPr lang="en-US" sz="1200" b="1" dirty="0"/>
              <a:t>Franklin</a:t>
            </a:r>
            <a:r>
              <a:rPr lang="en-US" sz="1200" dirty="0"/>
              <a:t> </a:t>
            </a:r>
            <a:r>
              <a:rPr lang="en-US" sz="1200" b="1" dirty="0"/>
              <a:t>Gothic</a:t>
            </a:r>
            <a:r>
              <a:rPr lang="en-US" sz="1200" dirty="0"/>
              <a:t> </a:t>
            </a:r>
            <a:r>
              <a:rPr lang="en-US" sz="1200" b="1" dirty="0"/>
              <a:t>Book</a:t>
            </a:r>
            <a:r>
              <a:rPr lang="en-US" sz="1200" dirty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In the </a:t>
            </a:r>
            <a:r>
              <a:rPr lang="en-US" sz="1200" b="1" dirty="0"/>
              <a:t>Font</a:t>
            </a:r>
            <a:r>
              <a:rPr lang="en-US" sz="1200" dirty="0"/>
              <a:t> </a:t>
            </a:r>
            <a:r>
              <a:rPr lang="en-US" sz="1200" b="1" dirty="0"/>
              <a:t>Size</a:t>
            </a:r>
            <a:r>
              <a:rPr lang="en-US" sz="1200" dirty="0"/>
              <a:t> box, enter </a:t>
            </a:r>
            <a:r>
              <a:rPr lang="en-US" sz="1200" b="1" dirty="0"/>
              <a:t>21 pt.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In the </a:t>
            </a:r>
            <a:r>
              <a:rPr lang="en-US" sz="1200" b="1" dirty="0"/>
              <a:t>Font</a:t>
            </a:r>
            <a:r>
              <a:rPr lang="en-US" sz="1200" dirty="0"/>
              <a:t> </a:t>
            </a:r>
            <a:r>
              <a:rPr lang="en-US" sz="1200" b="1" dirty="0"/>
              <a:t>Color</a:t>
            </a:r>
            <a:r>
              <a:rPr lang="en-US" sz="1200" dirty="0"/>
              <a:t> list, under</a:t>
            </a:r>
            <a:r>
              <a:rPr lang="en-US" sz="1200" baseline="0" dirty="0"/>
              <a:t> </a:t>
            </a:r>
            <a:r>
              <a:rPr lang="en-US" sz="1200" b="1" baseline="0" dirty="0"/>
              <a:t>Theme</a:t>
            </a:r>
            <a:r>
              <a:rPr lang="en-US" sz="1200" baseline="0" dirty="0"/>
              <a:t> </a:t>
            </a:r>
            <a:r>
              <a:rPr lang="en-US" sz="1200" b="1" baseline="0" dirty="0"/>
              <a:t>Colors</a:t>
            </a:r>
            <a:r>
              <a:rPr lang="en-US" sz="1200" baseline="0" dirty="0"/>
              <a:t> select </a:t>
            </a:r>
            <a:r>
              <a:rPr lang="en-US" sz="1200" b="1" baseline="0" dirty="0"/>
              <a:t>White, Background 1</a:t>
            </a:r>
            <a:r>
              <a:rPr lang="en-US" sz="1200" b="0" baseline="0" dirty="0"/>
              <a:t> (first row, first option from the left).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On the </a:t>
            </a:r>
            <a:r>
              <a:rPr lang="en-US" sz="1200" b="1" dirty="0"/>
              <a:t>Home</a:t>
            </a:r>
            <a:r>
              <a:rPr lang="en-US" sz="1200" dirty="0"/>
              <a:t> tab, in the bottom right corner of the </a:t>
            </a:r>
            <a:r>
              <a:rPr lang="en-US" sz="1200" b="1" dirty="0"/>
              <a:t>Drawing</a:t>
            </a:r>
            <a:r>
              <a:rPr lang="en-US" sz="1200" dirty="0"/>
              <a:t> group, click the </a:t>
            </a:r>
            <a:r>
              <a:rPr lang="en-US" sz="1200" b="1" dirty="0"/>
              <a:t>Format Shape</a:t>
            </a:r>
            <a:r>
              <a:rPr lang="en-US" sz="1200" b="1" baseline="0" dirty="0"/>
              <a:t> </a:t>
            </a:r>
            <a:r>
              <a:rPr lang="en-US" sz="1200" baseline="0" dirty="0"/>
              <a:t>dialog box launcher. In the </a:t>
            </a:r>
            <a:r>
              <a:rPr lang="en-US" sz="1200" b="1" baseline="0" dirty="0"/>
              <a:t>Format Shape </a:t>
            </a:r>
            <a:r>
              <a:rPr lang="en-US" sz="1200" baseline="0" dirty="0"/>
              <a:t>dialog box, click </a:t>
            </a:r>
            <a:r>
              <a:rPr lang="en-US" sz="1200" b="1" baseline="0" dirty="0"/>
              <a:t>Fill</a:t>
            </a:r>
            <a:r>
              <a:rPr lang="en-US" sz="1200" baseline="0" dirty="0"/>
              <a:t> in the left pane, and in the </a:t>
            </a:r>
            <a:r>
              <a:rPr lang="en-US" sz="1200" b="1" baseline="0" dirty="0"/>
              <a:t>Fill</a:t>
            </a:r>
            <a:r>
              <a:rPr lang="en-US" sz="1200" baseline="0" dirty="0"/>
              <a:t> pane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Down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second option from the left). 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slider.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in the slider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 1 </a:t>
            </a: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(first row, second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In the </a:t>
            </a:r>
            <a:r>
              <a:rPr lang="en-US" sz="1200" b="1" baseline="0" dirty="0">
                <a:solidFill>
                  <a:schemeClr val="accent6"/>
                </a:solidFill>
                <a:latin typeface="+mn-lt"/>
              </a:rPr>
              <a:t>Transparency</a:t>
            </a: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 box, enter </a:t>
            </a:r>
            <a:r>
              <a:rPr lang="en-US" sz="1200" b="1" baseline="0" dirty="0">
                <a:solidFill>
                  <a:schemeClr val="accent6"/>
                </a:solidFill>
                <a:latin typeface="+mn-lt"/>
              </a:rPr>
              <a:t>100</a:t>
            </a: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%. </a:t>
            </a:r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last stop in the slider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/>
              <a:t>Click the button next to </a:t>
            </a:r>
            <a:r>
              <a:rPr lang="en-US" sz="1200" b="1" dirty="0"/>
              <a:t>Color</a:t>
            </a:r>
            <a:r>
              <a:rPr lang="en-US" sz="1200" dirty="0"/>
              <a:t>,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 1 </a:t>
            </a: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(first row, second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In the </a:t>
            </a:r>
            <a:r>
              <a:rPr lang="en-US" sz="1200" b="1" baseline="0" dirty="0">
                <a:solidFill>
                  <a:schemeClr val="accent6"/>
                </a:solidFill>
                <a:latin typeface="+mn-lt"/>
              </a:rPr>
              <a:t>Transparency</a:t>
            </a: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 box, enter </a:t>
            </a:r>
            <a:r>
              <a:rPr lang="en-US" sz="1200" b="1" baseline="0" dirty="0">
                <a:solidFill>
                  <a:schemeClr val="accent6"/>
                </a:solidFill>
                <a:latin typeface="+mn-lt"/>
              </a:rPr>
              <a:t>45</a:t>
            </a: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%. </a:t>
            </a:r>
            <a:endParaRPr lang="en-US" sz="1200" b="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Also in the </a:t>
            </a:r>
            <a:r>
              <a:rPr lang="en-US" sz="1200" b="1" dirty="0"/>
              <a:t>Format</a:t>
            </a:r>
            <a:r>
              <a:rPr lang="en-US" sz="1200" dirty="0"/>
              <a:t> </a:t>
            </a:r>
            <a:r>
              <a:rPr lang="en-US" sz="1200" b="1" dirty="0"/>
              <a:t>Shape</a:t>
            </a:r>
            <a:r>
              <a:rPr lang="en-US" sz="1200" dirty="0"/>
              <a:t> dialog box, click </a:t>
            </a:r>
            <a:r>
              <a:rPr lang="en-US" sz="1200" b="1" dirty="0"/>
              <a:t>Shadow</a:t>
            </a:r>
            <a:r>
              <a:rPr lang="en-US" sz="1200" dirty="0"/>
              <a:t> in the </a:t>
            </a:r>
            <a:r>
              <a:rPr lang="en-US" sz="1200" b="0" dirty="0"/>
              <a:t>left</a:t>
            </a:r>
            <a:r>
              <a:rPr lang="en-US" sz="1200" dirty="0"/>
              <a:t> pane, and in the </a:t>
            </a:r>
            <a:r>
              <a:rPr lang="en-US" sz="1200" b="1" dirty="0"/>
              <a:t>Shadow</a:t>
            </a:r>
            <a:r>
              <a:rPr lang="en-US" sz="1200" dirty="0"/>
              <a:t> pane, in the </a:t>
            </a:r>
            <a:r>
              <a:rPr lang="en-US" sz="1200" b="1" dirty="0"/>
              <a:t>Presets</a:t>
            </a:r>
            <a:r>
              <a:rPr lang="en-US" sz="1200" dirty="0"/>
              <a:t> list select </a:t>
            </a:r>
            <a:r>
              <a:rPr lang="en-US" sz="1200" b="1" dirty="0"/>
              <a:t>No</a:t>
            </a:r>
            <a:r>
              <a:rPr lang="en-US" sz="1200" dirty="0"/>
              <a:t> </a:t>
            </a:r>
            <a:r>
              <a:rPr lang="en-US" sz="1200" b="1" dirty="0"/>
              <a:t>Shadow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Also in the </a:t>
            </a:r>
            <a:r>
              <a:rPr lang="en-US" sz="1200" b="1" dirty="0"/>
              <a:t>Format</a:t>
            </a:r>
            <a:r>
              <a:rPr lang="en-US" sz="1200" dirty="0"/>
              <a:t> </a:t>
            </a:r>
            <a:r>
              <a:rPr lang="en-US" sz="1200" b="1" dirty="0"/>
              <a:t>Shape</a:t>
            </a:r>
            <a:r>
              <a:rPr lang="en-US" sz="1200" dirty="0"/>
              <a:t> dialog box, click </a:t>
            </a:r>
            <a:r>
              <a:rPr lang="en-US" sz="1200" b="1" dirty="0"/>
              <a:t>3-D</a:t>
            </a:r>
            <a:r>
              <a:rPr lang="en-US" sz="1200" dirty="0"/>
              <a:t> </a:t>
            </a:r>
            <a:r>
              <a:rPr lang="en-US" sz="1200" b="1" dirty="0"/>
              <a:t>Format</a:t>
            </a:r>
            <a:r>
              <a:rPr lang="en-US" sz="1200" dirty="0"/>
              <a:t> in the left pane, and in the </a:t>
            </a:r>
            <a:r>
              <a:rPr lang="en-US" sz="1200" b="1" dirty="0"/>
              <a:t>3-D</a:t>
            </a:r>
            <a:r>
              <a:rPr lang="en-US" sz="1200" dirty="0"/>
              <a:t> </a:t>
            </a:r>
            <a:r>
              <a:rPr lang="en-US" sz="1200" b="1" dirty="0"/>
              <a:t>Format</a:t>
            </a:r>
            <a:r>
              <a:rPr lang="en-US" sz="1200" dirty="0"/>
              <a:t> pane, under</a:t>
            </a:r>
            <a:r>
              <a:rPr lang="en-US" sz="1200" baseline="0" dirty="0"/>
              <a:t> </a:t>
            </a:r>
            <a:r>
              <a:rPr lang="en-US" sz="1200" b="1" baseline="0" dirty="0"/>
              <a:t>Bevel</a:t>
            </a:r>
            <a:r>
              <a:rPr lang="en-US" sz="1200" baseline="0" dirty="0"/>
              <a:t>, in the </a:t>
            </a:r>
            <a:r>
              <a:rPr lang="en-US" sz="1200" b="1" baseline="0" dirty="0"/>
              <a:t>Top</a:t>
            </a:r>
            <a:r>
              <a:rPr lang="en-US" sz="1200" baseline="0" dirty="0"/>
              <a:t> list select </a:t>
            </a:r>
            <a:r>
              <a:rPr lang="en-US" sz="1200" b="1" baseline="0" dirty="0"/>
              <a:t>No</a:t>
            </a:r>
            <a:r>
              <a:rPr lang="en-US" sz="1200" baseline="0" dirty="0"/>
              <a:t> </a:t>
            </a:r>
            <a:r>
              <a:rPr lang="en-US" sz="1200" b="1" baseline="0" dirty="0"/>
              <a:t>Bevel</a:t>
            </a:r>
            <a:r>
              <a:rPr lang="en-US" sz="1200" baseline="0" dirty="0"/>
              <a:t>.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Select the first from the top rectangle with bulleted text,</a:t>
            </a:r>
            <a:r>
              <a:rPr lang="en-US" sz="1200" baseline="0" dirty="0"/>
              <a:t>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On the </a:t>
            </a:r>
            <a:r>
              <a:rPr lang="en-US" sz="1200" b="1" dirty="0"/>
              <a:t>Home</a:t>
            </a:r>
            <a:r>
              <a:rPr lang="en-US" sz="1200" dirty="0"/>
              <a:t> tab, in the bottom right corner of the </a:t>
            </a:r>
            <a:r>
              <a:rPr lang="en-US" sz="1200" b="1" dirty="0"/>
              <a:t>Drawing</a:t>
            </a:r>
            <a:r>
              <a:rPr lang="en-US" sz="1200" baseline="0" dirty="0"/>
              <a:t> group, click the </a:t>
            </a:r>
            <a:r>
              <a:rPr lang="en-US" sz="1200" b="1" baseline="0" dirty="0"/>
              <a:t>Format</a:t>
            </a:r>
            <a:r>
              <a:rPr lang="en-US" sz="1200" baseline="0" dirty="0"/>
              <a:t> </a:t>
            </a:r>
            <a:r>
              <a:rPr lang="en-US" sz="1200" b="1" baseline="0" dirty="0"/>
              <a:t>Shape</a:t>
            </a:r>
            <a:r>
              <a:rPr lang="en-US" sz="1200" baseline="0" dirty="0"/>
              <a:t> dialog box launcher. In the </a:t>
            </a:r>
            <a:r>
              <a:rPr lang="en-US" sz="1200" b="1" baseline="0" dirty="0"/>
              <a:t>Format</a:t>
            </a:r>
            <a:r>
              <a:rPr lang="en-US" sz="1200" baseline="0" dirty="0"/>
              <a:t> </a:t>
            </a:r>
            <a:r>
              <a:rPr lang="en-US" sz="1200" b="1" baseline="0" dirty="0"/>
              <a:t>Shape</a:t>
            </a:r>
            <a:r>
              <a:rPr lang="en-US" sz="1200" baseline="0" dirty="0"/>
              <a:t> dialog box, click </a:t>
            </a:r>
            <a:r>
              <a:rPr lang="en-US" sz="1200" b="1" baseline="0" dirty="0"/>
              <a:t>Line</a:t>
            </a:r>
            <a:r>
              <a:rPr lang="en-US" sz="1200" baseline="0" dirty="0"/>
              <a:t> </a:t>
            </a:r>
            <a:r>
              <a:rPr lang="en-US" sz="1200" b="1" baseline="0" dirty="0"/>
              <a:t>Color</a:t>
            </a:r>
            <a:r>
              <a:rPr lang="en-US" sz="1200" baseline="0" dirty="0"/>
              <a:t> in the left pane, and in the </a:t>
            </a:r>
            <a:r>
              <a:rPr lang="en-US" sz="1200" b="1" baseline="0" dirty="0"/>
              <a:t>Line</a:t>
            </a:r>
            <a:r>
              <a:rPr lang="en-US" sz="1200" baseline="0" dirty="0"/>
              <a:t> </a:t>
            </a:r>
            <a:r>
              <a:rPr lang="en-US" sz="1200" b="1" baseline="0" dirty="0"/>
              <a:t>Color</a:t>
            </a:r>
            <a:r>
              <a:rPr lang="en-US" sz="1200" baseline="0" dirty="0"/>
              <a:t> pane do the following: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Down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second option from the left). </a:t>
            </a:r>
            <a:endParaRPr lang="en-US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slider.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ustomize the gradient stops as follows: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 1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slider, and then do the following: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Orange, Accent 2 </a:t>
            </a: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(first row, sixth option from the left).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In the </a:t>
            </a:r>
            <a:r>
              <a:rPr lang="en-US" sz="1200" b="1" baseline="0" dirty="0">
                <a:solidFill>
                  <a:schemeClr val="accent6"/>
                </a:solidFill>
                <a:latin typeface="+mn-lt"/>
              </a:rPr>
              <a:t>Transparency</a:t>
            </a: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 box, enter </a:t>
            </a:r>
            <a:r>
              <a:rPr lang="en-US" sz="1200" b="1" baseline="0" dirty="0">
                <a:solidFill>
                  <a:schemeClr val="accent6"/>
                </a:solidFill>
                <a:latin typeface="+mn-lt"/>
              </a:rPr>
              <a:t>100</a:t>
            </a: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%. </a:t>
            </a:r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 2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slider, and then do the following: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dirty="0"/>
              <a:t>Click the button next to </a:t>
            </a:r>
            <a:r>
              <a:rPr lang="en-US" sz="1200" b="1" dirty="0"/>
              <a:t>Color</a:t>
            </a:r>
            <a:r>
              <a:rPr lang="en-US" sz="1200" dirty="0"/>
              <a:t>,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Orange, Accent 2 </a:t>
            </a: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(first row, sixth option from the left).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In the </a:t>
            </a:r>
            <a:r>
              <a:rPr lang="en-US" sz="1200" b="1" baseline="0" dirty="0">
                <a:solidFill>
                  <a:schemeClr val="accent6"/>
                </a:solidFill>
                <a:latin typeface="+mn-lt"/>
              </a:rPr>
              <a:t>Transparency</a:t>
            </a: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 box, enter </a:t>
            </a:r>
            <a:r>
              <a:rPr lang="en-US" sz="1200" b="1" baseline="0" dirty="0">
                <a:solidFill>
                  <a:schemeClr val="accent6"/>
                </a:solidFill>
                <a:latin typeface="+mn-lt"/>
              </a:rPr>
              <a:t>0</a:t>
            </a: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%. 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Select the second from the top rectangle with bulleted text,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On the </a:t>
            </a:r>
            <a:r>
              <a:rPr lang="en-US" sz="1200" b="1" dirty="0"/>
              <a:t>Home</a:t>
            </a:r>
            <a:r>
              <a:rPr lang="en-US" sz="1200" dirty="0"/>
              <a:t> tab, in the bottom right corner of the </a:t>
            </a:r>
            <a:r>
              <a:rPr lang="en-US" sz="1200" b="1" dirty="0"/>
              <a:t>Drawing</a:t>
            </a:r>
            <a:r>
              <a:rPr lang="en-US" sz="1200" baseline="0" dirty="0"/>
              <a:t> group, click the </a:t>
            </a:r>
            <a:r>
              <a:rPr lang="en-US" sz="1200" b="1" baseline="0" dirty="0"/>
              <a:t>Format</a:t>
            </a:r>
            <a:r>
              <a:rPr lang="en-US" sz="1200" baseline="0" dirty="0"/>
              <a:t> </a:t>
            </a:r>
            <a:r>
              <a:rPr lang="en-US" sz="1200" b="1" baseline="0" dirty="0"/>
              <a:t>Shape</a:t>
            </a:r>
            <a:r>
              <a:rPr lang="en-US" sz="1200" baseline="0" dirty="0"/>
              <a:t> dialog box launcher. In the </a:t>
            </a:r>
            <a:r>
              <a:rPr lang="en-US" sz="1200" b="1" baseline="0" dirty="0"/>
              <a:t>Format</a:t>
            </a:r>
            <a:r>
              <a:rPr lang="en-US" sz="1200" baseline="0" dirty="0"/>
              <a:t> </a:t>
            </a:r>
            <a:r>
              <a:rPr lang="en-US" sz="1200" b="1" baseline="0" dirty="0"/>
              <a:t>Shape</a:t>
            </a:r>
            <a:r>
              <a:rPr lang="en-US" sz="1200" baseline="0" dirty="0"/>
              <a:t> dialog box, click </a:t>
            </a:r>
            <a:r>
              <a:rPr lang="en-US" sz="1200" b="1" baseline="0" dirty="0"/>
              <a:t>Line</a:t>
            </a:r>
            <a:r>
              <a:rPr lang="en-US" sz="1200" baseline="0" dirty="0"/>
              <a:t> </a:t>
            </a:r>
            <a:r>
              <a:rPr lang="en-US" sz="1200" b="1" baseline="0" dirty="0"/>
              <a:t>Color</a:t>
            </a:r>
            <a:r>
              <a:rPr lang="en-US" sz="1200" baseline="0" dirty="0"/>
              <a:t> in the left pane, and in the </a:t>
            </a:r>
            <a:r>
              <a:rPr lang="en-US" sz="1200" b="1" baseline="0" dirty="0"/>
              <a:t>Line</a:t>
            </a:r>
            <a:r>
              <a:rPr lang="en-US" sz="1200" baseline="0" dirty="0"/>
              <a:t> </a:t>
            </a:r>
            <a:r>
              <a:rPr lang="en-US" sz="1200" b="1" baseline="0" dirty="0"/>
              <a:t>Color</a:t>
            </a:r>
            <a:r>
              <a:rPr lang="en-US" sz="1200" baseline="0" dirty="0"/>
              <a:t> pane do the following: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Down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second option from the left). </a:t>
            </a:r>
            <a:endParaRPr lang="en-US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slider.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ustomize the gradient stops as follows: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 the slider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 </a:t>
            </a: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(first row, sixth option from the left).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In the </a:t>
            </a:r>
            <a:r>
              <a:rPr lang="en-US" sz="1200" b="1" baseline="0" dirty="0">
                <a:solidFill>
                  <a:schemeClr val="accent6"/>
                </a:solidFill>
                <a:latin typeface="+mn-lt"/>
              </a:rPr>
              <a:t>Transparency</a:t>
            </a: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 box, enter </a:t>
            </a:r>
            <a:r>
              <a:rPr lang="en-US" sz="1200" b="1" baseline="0" dirty="0">
                <a:solidFill>
                  <a:schemeClr val="accent6"/>
                </a:solidFill>
                <a:latin typeface="+mn-lt"/>
              </a:rPr>
              <a:t>100</a:t>
            </a: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%. </a:t>
            </a:r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last stop on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slider,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do the following: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dirty="0"/>
              <a:t>Click the button next to </a:t>
            </a:r>
            <a:r>
              <a:rPr lang="en-US" sz="1200" b="1" dirty="0"/>
              <a:t>Color</a:t>
            </a:r>
            <a:r>
              <a:rPr lang="en-US" sz="1200" dirty="0"/>
              <a:t>,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 </a:t>
            </a: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(first row, sixth option from the left).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In the </a:t>
            </a:r>
            <a:r>
              <a:rPr lang="en-US" sz="1200" b="1" baseline="0" dirty="0">
                <a:solidFill>
                  <a:schemeClr val="accent6"/>
                </a:solidFill>
                <a:latin typeface="+mn-lt"/>
              </a:rPr>
              <a:t>Transparency</a:t>
            </a: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 box, enter </a:t>
            </a:r>
            <a:r>
              <a:rPr lang="en-US" sz="1200" b="1" baseline="0" dirty="0">
                <a:solidFill>
                  <a:schemeClr val="accent6"/>
                </a:solidFill>
                <a:latin typeface="+mn-lt"/>
              </a:rPr>
              <a:t>0</a:t>
            </a: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%.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Select the third from the top rectangle with bulleted text,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On the </a:t>
            </a:r>
            <a:r>
              <a:rPr lang="en-US" sz="1200" b="1" dirty="0"/>
              <a:t>Home</a:t>
            </a:r>
            <a:r>
              <a:rPr lang="en-US" sz="1200" dirty="0"/>
              <a:t> tab, in the bottom right corner of the </a:t>
            </a:r>
            <a:r>
              <a:rPr lang="en-US" sz="1200" b="1" dirty="0"/>
              <a:t>Drawing</a:t>
            </a:r>
            <a:r>
              <a:rPr lang="en-US" sz="1200" baseline="0" dirty="0"/>
              <a:t> group, click the </a:t>
            </a:r>
            <a:r>
              <a:rPr lang="en-US" sz="1200" b="1" baseline="0" dirty="0"/>
              <a:t>Format</a:t>
            </a:r>
            <a:r>
              <a:rPr lang="en-US" sz="1200" baseline="0" dirty="0"/>
              <a:t> </a:t>
            </a:r>
            <a:r>
              <a:rPr lang="en-US" sz="1200" b="1" baseline="0" dirty="0"/>
              <a:t>Shape</a:t>
            </a:r>
            <a:r>
              <a:rPr lang="en-US" sz="1200" baseline="0" dirty="0"/>
              <a:t> dialog box launcher. In the </a:t>
            </a:r>
            <a:r>
              <a:rPr lang="en-US" sz="1200" b="1" baseline="0" dirty="0"/>
              <a:t>Format</a:t>
            </a:r>
            <a:r>
              <a:rPr lang="en-US" sz="1200" baseline="0" dirty="0"/>
              <a:t> </a:t>
            </a:r>
            <a:r>
              <a:rPr lang="en-US" sz="1200" b="1" baseline="0" dirty="0"/>
              <a:t>Shape</a:t>
            </a:r>
            <a:r>
              <a:rPr lang="en-US" sz="1200" baseline="0" dirty="0"/>
              <a:t> dialog box, click </a:t>
            </a:r>
            <a:r>
              <a:rPr lang="en-US" sz="1200" b="1" baseline="0" dirty="0"/>
              <a:t>Line</a:t>
            </a:r>
            <a:r>
              <a:rPr lang="en-US" sz="1200" baseline="0" dirty="0"/>
              <a:t> </a:t>
            </a:r>
            <a:r>
              <a:rPr lang="en-US" sz="1200" b="1" baseline="0" dirty="0"/>
              <a:t>Color</a:t>
            </a:r>
            <a:r>
              <a:rPr lang="en-US" sz="1200" baseline="0" dirty="0"/>
              <a:t> in the left pane, and in the </a:t>
            </a:r>
            <a:r>
              <a:rPr lang="en-US" sz="1200" b="1" baseline="0" dirty="0"/>
              <a:t>Line</a:t>
            </a:r>
            <a:r>
              <a:rPr lang="en-US" sz="1200" baseline="0" dirty="0"/>
              <a:t> </a:t>
            </a:r>
            <a:r>
              <a:rPr lang="en-US" sz="1200" b="1" baseline="0" dirty="0"/>
              <a:t>Color</a:t>
            </a:r>
            <a:r>
              <a:rPr lang="en-US" sz="1200" baseline="0" dirty="0"/>
              <a:t> pane do the following: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Down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second option from the left). </a:t>
            </a:r>
            <a:endParaRPr lang="en-US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slider.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ustomize the gradient stops as follows: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slider, and then do the following: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Gold, Accent 4 </a:t>
            </a: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(first row, seventh option from the left).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In the </a:t>
            </a:r>
            <a:r>
              <a:rPr lang="en-US" sz="1200" b="1" baseline="0" dirty="0">
                <a:solidFill>
                  <a:schemeClr val="accent6"/>
                </a:solidFill>
                <a:latin typeface="+mn-lt"/>
              </a:rPr>
              <a:t>Transparency</a:t>
            </a: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 box, enter </a:t>
            </a:r>
            <a:r>
              <a:rPr lang="en-US" sz="1200" b="1" baseline="0" dirty="0">
                <a:solidFill>
                  <a:schemeClr val="accent6"/>
                </a:solidFill>
                <a:latin typeface="+mn-lt"/>
              </a:rPr>
              <a:t>100</a:t>
            </a: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%. </a:t>
            </a:r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last stop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slider, and then do the following: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dirty="0"/>
              <a:t>Click the button next to </a:t>
            </a:r>
            <a:r>
              <a:rPr lang="en-US" sz="1200" b="1" dirty="0"/>
              <a:t>Color</a:t>
            </a:r>
            <a:r>
              <a:rPr lang="en-US" sz="1200" dirty="0"/>
              <a:t>,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Gold, Accent 4 </a:t>
            </a: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(first row, seventh option from the left).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In the </a:t>
            </a:r>
            <a:r>
              <a:rPr lang="en-US" sz="1200" b="1" baseline="0" dirty="0">
                <a:solidFill>
                  <a:schemeClr val="accent6"/>
                </a:solidFill>
                <a:latin typeface="+mn-lt"/>
              </a:rPr>
              <a:t>Transparency</a:t>
            </a: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 box, enter </a:t>
            </a:r>
            <a:r>
              <a:rPr lang="en-US" sz="1200" b="1" baseline="0" dirty="0">
                <a:solidFill>
                  <a:schemeClr val="accent6"/>
                </a:solidFill>
                <a:latin typeface="+mn-lt"/>
              </a:rPr>
              <a:t>0</a:t>
            </a: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%.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Select the fourth from the top rectangle with bulleted text,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On the </a:t>
            </a:r>
            <a:r>
              <a:rPr lang="en-US" sz="1200" b="1" dirty="0"/>
              <a:t>Home</a:t>
            </a:r>
            <a:r>
              <a:rPr lang="en-US" sz="1200" dirty="0"/>
              <a:t> tab, in the bottom right corner of the </a:t>
            </a:r>
            <a:r>
              <a:rPr lang="en-US" sz="1200" b="1" dirty="0"/>
              <a:t>Drawing</a:t>
            </a:r>
            <a:r>
              <a:rPr lang="en-US" sz="1200" baseline="0" dirty="0"/>
              <a:t> group, click the </a:t>
            </a:r>
            <a:r>
              <a:rPr lang="en-US" sz="1200" b="1" baseline="0" dirty="0"/>
              <a:t>Format</a:t>
            </a:r>
            <a:r>
              <a:rPr lang="en-US" sz="1200" baseline="0" dirty="0"/>
              <a:t> </a:t>
            </a:r>
            <a:r>
              <a:rPr lang="en-US" sz="1200" b="1" baseline="0" dirty="0"/>
              <a:t>Shape</a:t>
            </a:r>
            <a:r>
              <a:rPr lang="en-US" sz="1200" baseline="0" dirty="0"/>
              <a:t> dialog box launcher. In the </a:t>
            </a:r>
            <a:r>
              <a:rPr lang="en-US" sz="1200" b="1" baseline="0" dirty="0"/>
              <a:t>Format</a:t>
            </a:r>
            <a:r>
              <a:rPr lang="en-US" sz="1200" baseline="0" dirty="0"/>
              <a:t> </a:t>
            </a:r>
            <a:r>
              <a:rPr lang="en-US" sz="1200" b="1" baseline="0" dirty="0"/>
              <a:t>Shape</a:t>
            </a:r>
            <a:r>
              <a:rPr lang="en-US" sz="1200" baseline="0" dirty="0"/>
              <a:t> dialog box, click </a:t>
            </a:r>
            <a:r>
              <a:rPr lang="en-US" sz="1200" b="1" baseline="0" dirty="0"/>
              <a:t>Line</a:t>
            </a:r>
            <a:r>
              <a:rPr lang="en-US" sz="1200" baseline="0" dirty="0"/>
              <a:t> </a:t>
            </a:r>
            <a:r>
              <a:rPr lang="en-US" sz="1200" b="1" baseline="0" dirty="0"/>
              <a:t>Color</a:t>
            </a:r>
            <a:r>
              <a:rPr lang="en-US" sz="1200" baseline="0" dirty="0"/>
              <a:t> in the left pane, and in the </a:t>
            </a:r>
            <a:r>
              <a:rPr lang="en-US" sz="1200" b="1" baseline="0" dirty="0"/>
              <a:t>Line</a:t>
            </a:r>
            <a:r>
              <a:rPr lang="en-US" sz="1200" baseline="0" dirty="0"/>
              <a:t> </a:t>
            </a:r>
            <a:r>
              <a:rPr lang="en-US" sz="1200" b="1" baseline="0" dirty="0"/>
              <a:t>Color</a:t>
            </a:r>
            <a:r>
              <a:rPr lang="en-US" sz="1200" baseline="0" dirty="0"/>
              <a:t> pane do the following: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Down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second option from the left). </a:t>
            </a:r>
            <a:endParaRPr lang="en-US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slider.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ustomize the gradient stops as follows: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slider, and then do the following: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Green, Accent 5 </a:t>
            </a: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(first row, 8th option from the left).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In the </a:t>
            </a:r>
            <a:r>
              <a:rPr lang="en-US" sz="1200" b="1" baseline="0" dirty="0">
                <a:solidFill>
                  <a:schemeClr val="accent6"/>
                </a:solidFill>
                <a:latin typeface="+mn-lt"/>
              </a:rPr>
              <a:t>Transparency</a:t>
            </a: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 box, enter </a:t>
            </a:r>
            <a:r>
              <a:rPr lang="en-US" sz="1200" b="1" baseline="0" dirty="0">
                <a:solidFill>
                  <a:schemeClr val="accent6"/>
                </a:solidFill>
                <a:latin typeface="+mn-lt"/>
              </a:rPr>
              <a:t>100</a:t>
            </a: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%. </a:t>
            </a:r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last stop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slider, and then do the following: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dirty="0"/>
              <a:t>Click the button next to </a:t>
            </a:r>
            <a:r>
              <a:rPr lang="en-US" sz="1200" b="1" dirty="0"/>
              <a:t>Color</a:t>
            </a:r>
            <a:r>
              <a:rPr lang="en-US" sz="1200" dirty="0"/>
              <a:t>,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Green, Accent 5 </a:t>
            </a: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(first row, 8th option from the left).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In the </a:t>
            </a:r>
            <a:r>
              <a:rPr lang="en-US" sz="1200" b="1" baseline="0" dirty="0">
                <a:solidFill>
                  <a:schemeClr val="accent6"/>
                </a:solidFill>
                <a:latin typeface="+mn-lt"/>
              </a:rPr>
              <a:t>Transparency</a:t>
            </a: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 box, enter </a:t>
            </a:r>
            <a:r>
              <a:rPr lang="en-US" sz="1200" b="1" baseline="0" dirty="0">
                <a:solidFill>
                  <a:schemeClr val="accent6"/>
                </a:solidFill>
                <a:latin typeface="+mn-lt"/>
              </a:rPr>
              <a:t>0</a:t>
            </a: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%.</a:t>
            </a:r>
          </a:p>
          <a:p>
            <a:pPr marL="228600" indent="-228600">
              <a:buFont typeface="+mj-lt"/>
              <a:buNone/>
            </a:pPr>
            <a:endParaRPr lang="en-US" sz="1200" dirty="0"/>
          </a:p>
          <a:p>
            <a:pPr marL="228600" indent="-228600">
              <a:buFont typeface="+mj-lt"/>
              <a:buNone/>
            </a:pPr>
            <a:endParaRPr lang="en-US" sz="1200" dirty="0"/>
          </a:p>
          <a:p>
            <a:pPr marL="228600" indent="-228600">
              <a:buFont typeface="+mj-lt"/>
              <a:buNone/>
            </a:pPr>
            <a:r>
              <a:rPr lang="en-US" sz="1200" dirty="0"/>
              <a:t>To reproduce the animation effects on this slide, do the following: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On the </a:t>
            </a:r>
            <a:r>
              <a:rPr lang="en-US" sz="1200" b="1" dirty="0"/>
              <a:t>Animations</a:t>
            </a:r>
            <a:r>
              <a:rPr lang="en-US" sz="1200" dirty="0"/>
              <a:t> tab, in the </a:t>
            </a:r>
            <a:r>
              <a:rPr lang="en-US" sz="1200" b="1" dirty="0"/>
              <a:t>Advanced Animation</a:t>
            </a:r>
            <a:r>
              <a:rPr lang="en-US" sz="1200" baseline="0" dirty="0"/>
              <a:t> group, click </a:t>
            </a:r>
            <a:r>
              <a:rPr lang="en-US" sz="1200" b="1" baseline="0" dirty="0"/>
              <a:t>Animation Pane</a:t>
            </a:r>
            <a:r>
              <a:rPr lang="en-US" sz="1200" baseline="0" dirty="0"/>
              <a:t>.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Select</a:t>
            </a:r>
            <a:r>
              <a:rPr lang="en-US" sz="1200" baseline="0" dirty="0"/>
              <a:t> the SmartArt graphic, and then on the </a:t>
            </a:r>
            <a:r>
              <a:rPr lang="en-US" sz="1200" b="1" baseline="0" dirty="0"/>
              <a:t>Animations</a:t>
            </a:r>
            <a:r>
              <a:rPr lang="en-US" sz="1200" baseline="0" dirty="0"/>
              <a:t> tab, in the </a:t>
            </a:r>
            <a:r>
              <a:rPr lang="en-US" sz="1200" b="1" baseline="0" dirty="0"/>
              <a:t>Animation</a:t>
            </a:r>
            <a:r>
              <a:rPr lang="en-US" sz="1200" baseline="0" dirty="0"/>
              <a:t> group, click the </a:t>
            </a:r>
            <a:r>
              <a:rPr lang="en-US" sz="1200" b="1" baseline="0" dirty="0"/>
              <a:t>More</a:t>
            </a:r>
            <a:r>
              <a:rPr lang="en-US" sz="1200" baseline="0" dirty="0"/>
              <a:t> arrow on the </a:t>
            </a:r>
            <a:r>
              <a:rPr lang="en-US" sz="1200" b="1" baseline="0" dirty="0"/>
              <a:t>Effects Gallery </a:t>
            </a:r>
            <a:r>
              <a:rPr lang="en-US" sz="1200" baseline="0" dirty="0"/>
              <a:t>and under </a:t>
            </a:r>
            <a:r>
              <a:rPr lang="en-US" sz="1200" b="1" baseline="0" dirty="0"/>
              <a:t>Entrance</a:t>
            </a:r>
            <a:r>
              <a:rPr lang="en-US" sz="1200" baseline="0" dirty="0"/>
              <a:t>, click </a:t>
            </a:r>
            <a:r>
              <a:rPr lang="en-US" sz="1200" b="1" baseline="0" dirty="0"/>
              <a:t>Grow &amp; Turn</a:t>
            </a:r>
            <a:r>
              <a:rPr lang="en-US" sz="1200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/>
              <a:t>In the </a:t>
            </a:r>
            <a:r>
              <a:rPr lang="en-US" sz="1200" b="1" baseline="0" dirty="0"/>
              <a:t>Animation</a:t>
            </a:r>
            <a:r>
              <a:rPr lang="en-US" sz="1200" baseline="0" dirty="0"/>
              <a:t> group, click </a:t>
            </a:r>
            <a:r>
              <a:rPr lang="en-US" sz="1200" b="1" baseline="0" dirty="0"/>
              <a:t>Effect Options</a:t>
            </a:r>
            <a:r>
              <a:rPr lang="en-US" sz="1200" baseline="0" dirty="0"/>
              <a:t>, and under </a:t>
            </a:r>
            <a:r>
              <a:rPr lang="en-US" sz="1200" b="1" baseline="0" dirty="0"/>
              <a:t>Sequence</a:t>
            </a:r>
            <a:r>
              <a:rPr lang="en-US" sz="1200" baseline="0" dirty="0"/>
              <a:t>, click </a:t>
            </a:r>
            <a:r>
              <a:rPr lang="en-US" sz="1200" b="1" baseline="0" dirty="0"/>
              <a:t>One by one</a:t>
            </a:r>
            <a:r>
              <a:rPr lang="en-US" sz="1200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/>
              <a:t>In the </a:t>
            </a:r>
            <a:r>
              <a:rPr lang="en-US" sz="1200" b="1" baseline="0" dirty="0"/>
              <a:t>Timing</a:t>
            </a:r>
            <a:r>
              <a:rPr lang="en-US" sz="1200" baseline="0" dirty="0"/>
              <a:t> group, in the </a:t>
            </a:r>
            <a:r>
              <a:rPr lang="en-US" sz="1200" b="1" baseline="0" dirty="0"/>
              <a:t>Duration</a:t>
            </a:r>
            <a:r>
              <a:rPr lang="en-US" sz="1200" baseline="0" dirty="0"/>
              <a:t> list, enter </a:t>
            </a:r>
            <a:r>
              <a:rPr lang="en-US" sz="1200" b="1" baseline="0" dirty="0"/>
              <a:t>01.00</a:t>
            </a:r>
            <a:r>
              <a:rPr lang="en-US" sz="1200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/>
              <a:t>In the </a:t>
            </a:r>
            <a:r>
              <a:rPr lang="en-US" sz="1200" b="1" baseline="0" dirty="0"/>
              <a:t>Animation Pane</a:t>
            </a:r>
            <a:r>
              <a:rPr lang="en-US" sz="1200" baseline="0" dirty="0"/>
              <a:t>, c</a:t>
            </a:r>
            <a:r>
              <a:rPr lang="en-US" sz="1200" dirty="0"/>
              <a:t>lick the double arrow to expand the contents of the list</a:t>
            </a:r>
            <a:r>
              <a:rPr lang="en-US" sz="1200" baseline="0" dirty="0"/>
              <a:t>. P</a:t>
            </a:r>
            <a:r>
              <a:rPr lang="en-US" sz="1200" dirty="0"/>
              <a:t>ress</a:t>
            </a:r>
            <a:r>
              <a:rPr lang="en-US" sz="1200" baseline="0" dirty="0"/>
              <a:t> and hold CTRL, and select the second, fourth, sixth, and eighth effects (bullets’ grow &amp; turn entrance effects),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In the Animation</a:t>
            </a:r>
            <a:r>
              <a:rPr lang="en-US" sz="1200" baseline="0" dirty="0"/>
              <a:t> group, click the </a:t>
            </a:r>
            <a:r>
              <a:rPr lang="en-US" sz="1200" b="1" baseline="0" dirty="0"/>
              <a:t>More</a:t>
            </a:r>
            <a:r>
              <a:rPr lang="en-US" sz="1200" baseline="0" dirty="0"/>
              <a:t> arrow on the </a:t>
            </a:r>
            <a:r>
              <a:rPr lang="en-US" sz="1200" b="1" baseline="0" dirty="0"/>
              <a:t>Effects Gallery </a:t>
            </a:r>
            <a:r>
              <a:rPr lang="en-US" sz="1200" baseline="0" dirty="0"/>
              <a:t>and then click </a:t>
            </a:r>
            <a:r>
              <a:rPr lang="en-US" sz="1200" b="1" baseline="0" dirty="0"/>
              <a:t>More Entrance Effects</a:t>
            </a:r>
            <a:r>
              <a:rPr lang="en-US" sz="1200" baseline="0" dirty="0"/>
              <a:t>. Under </a:t>
            </a:r>
            <a:r>
              <a:rPr lang="en-US" sz="1200" b="1" dirty="0"/>
              <a:t>Basic</a:t>
            </a:r>
            <a:r>
              <a:rPr lang="en-US" sz="1200" b="0" dirty="0"/>
              <a:t>, click</a:t>
            </a:r>
            <a:r>
              <a:rPr lang="en-US" sz="1200" dirty="0"/>
              <a:t> </a:t>
            </a:r>
            <a:r>
              <a:rPr lang="en-US" sz="1200" b="1" dirty="0"/>
              <a:t>Peek</a:t>
            </a:r>
            <a:r>
              <a:rPr lang="en-US" sz="1200" baseline="0" dirty="0"/>
              <a:t> </a:t>
            </a:r>
            <a:r>
              <a:rPr lang="en-US" sz="1200" b="1" baseline="0" dirty="0"/>
              <a:t>In</a:t>
            </a:r>
            <a:r>
              <a:rPr lang="en-US" sz="1200" b="0" baseline="0" dirty="0"/>
              <a:t>, and then click</a:t>
            </a:r>
            <a:r>
              <a:rPr lang="en-US" sz="1200" b="1" baseline="0" dirty="0"/>
              <a:t> OK</a:t>
            </a:r>
            <a:r>
              <a:rPr lang="en-US" sz="1200" baseline="0" dirty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/>
              <a:t>With the four peek in entrance effects still selected, in the </a:t>
            </a:r>
            <a:r>
              <a:rPr lang="en-US" sz="1200" b="1" baseline="0" dirty="0"/>
              <a:t>Timing </a:t>
            </a:r>
            <a:r>
              <a:rPr lang="en-US" sz="1200" baseline="0" dirty="0"/>
              <a:t>group,</a:t>
            </a:r>
            <a:r>
              <a:rPr lang="en-US" sz="1200" b="1" baseline="0" dirty="0"/>
              <a:t> </a:t>
            </a:r>
            <a:r>
              <a:rPr lang="en-US" sz="1200" baseline="0" dirty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/>
              <a:t>In the </a:t>
            </a:r>
            <a:r>
              <a:rPr lang="en-US" sz="1200" b="1" baseline="0" dirty="0"/>
              <a:t>Start</a:t>
            </a:r>
            <a:r>
              <a:rPr lang="en-US" sz="1200" baseline="0" dirty="0"/>
              <a:t> list, select </a:t>
            </a:r>
            <a:r>
              <a:rPr lang="en-US" sz="1200" b="1" baseline="0" dirty="0"/>
              <a:t>With</a:t>
            </a:r>
            <a:r>
              <a:rPr lang="en-US" sz="1200" baseline="0" dirty="0"/>
              <a:t> </a:t>
            </a:r>
            <a:r>
              <a:rPr lang="en-US" sz="1200" b="1" baseline="0" dirty="0"/>
              <a:t>Previous</a:t>
            </a:r>
            <a:r>
              <a:rPr lang="en-US" sz="1200" baseline="0" dirty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/>
              <a:t>In the </a:t>
            </a:r>
            <a:r>
              <a:rPr lang="en-US" sz="1200" b="1" baseline="0" dirty="0"/>
              <a:t>Duration </a:t>
            </a:r>
            <a:r>
              <a:rPr lang="en-US" sz="1200" baseline="0" dirty="0"/>
              <a:t>list, select </a:t>
            </a:r>
            <a:r>
              <a:rPr lang="en-US" sz="1200" b="1" baseline="0" dirty="0"/>
              <a:t>01.00</a:t>
            </a:r>
            <a:r>
              <a:rPr lang="en-US" sz="1200" baseline="0" dirty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/>
              <a:t>Select the first grow &amp; turn entrance effect in the list, and in the </a:t>
            </a:r>
            <a:r>
              <a:rPr lang="en-US" sz="1200" b="1" baseline="0" dirty="0"/>
              <a:t>Timing</a:t>
            </a:r>
            <a:r>
              <a:rPr lang="en-US" sz="1200" baseline="0" dirty="0"/>
              <a:t> group</a:t>
            </a:r>
            <a:r>
              <a:rPr lang="en-US" sz="1200" dirty="0"/>
              <a:t>, in the </a:t>
            </a:r>
            <a:r>
              <a:rPr lang="en-US" sz="1200" b="1" dirty="0"/>
              <a:t>Start</a:t>
            </a:r>
            <a:r>
              <a:rPr lang="en-US" sz="1200" dirty="0"/>
              <a:t> list, click</a:t>
            </a:r>
            <a:r>
              <a:rPr lang="en-US" sz="1200" baseline="0" dirty="0"/>
              <a:t> </a:t>
            </a:r>
            <a:r>
              <a:rPr lang="en-US" sz="1200" b="1" baseline="0" dirty="0"/>
              <a:t>With</a:t>
            </a:r>
            <a:r>
              <a:rPr lang="en-US" sz="1200" baseline="0" dirty="0"/>
              <a:t> </a:t>
            </a:r>
            <a:r>
              <a:rPr lang="en-US" sz="1200" b="1" baseline="0" dirty="0"/>
              <a:t>Previous</a:t>
            </a:r>
            <a:r>
              <a:rPr lang="en-US" sz="1200" baseline="0" dirty="0"/>
              <a:t>.</a:t>
            </a:r>
            <a:r>
              <a:rPr lang="en-US" sz="1200" dirty="0"/>
              <a:t> </a:t>
            </a:r>
          </a:p>
          <a:p>
            <a:pPr marL="228600" indent="-228600">
              <a:buFont typeface="+mj-lt"/>
              <a:buNone/>
            </a:pPr>
            <a:endParaRPr lang="en-US" sz="1200" dirty="0"/>
          </a:p>
          <a:p>
            <a:pPr marL="228600" indent="-228600">
              <a:buFont typeface="+mj-lt"/>
              <a:buNone/>
            </a:pPr>
            <a:endParaRPr lang="en-US" sz="1200" dirty="0"/>
          </a:p>
          <a:p>
            <a:r>
              <a:rPr lang="en-US" sz="1200" baseline="0" dirty="0">
                <a:latin typeface="+mn-lt"/>
              </a:rPr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Center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option from the left). </a:t>
            </a:r>
            <a:endParaRPr lang="en-US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slider.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slider, and then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20%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1, Darker 25% </a:t>
            </a: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(fourth row, first option from the left). </a:t>
            </a:r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 stop on the slider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/>
              <a:t>Click the button next to </a:t>
            </a:r>
            <a:r>
              <a:rPr lang="en-US" sz="1200" b="1" dirty="0"/>
              <a:t>Color</a:t>
            </a:r>
            <a:r>
              <a:rPr lang="en-US" sz="1200" dirty="0"/>
              <a:t>,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under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 1 </a:t>
            </a:r>
            <a:r>
              <a:rPr lang="en-US" sz="1200" b="0" baseline="0" dirty="0">
                <a:solidFill>
                  <a:schemeClr val="accent6"/>
                </a:solidFill>
                <a:latin typeface="+mn-lt"/>
              </a:rPr>
              <a:t>(first row, second option from the left). </a:t>
            </a:r>
            <a:endParaRPr lang="en-US" sz="1200" dirty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5875" y="503238"/>
            <a:ext cx="4191000" cy="2359025"/>
          </a:xfr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95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51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021" y="2223570"/>
            <a:ext cx="9144000" cy="1163395"/>
          </a:xfrm>
        </p:spPr>
        <p:txBody>
          <a:bodyPr lIns="0" tIns="0" rIns="0" bIns="0" anchor="t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Framework Two - </a:t>
            </a:r>
            <a:r>
              <a:rPr lang="en-US" b="1" dirty="0">
                <a:solidFill>
                  <a:schemeClr val="bg1"/>
                </a:solidFill>
              </a:rPr>
              <a:t>BADIR</a:t>
            </a:r>
            <a:r>
              <a:rPr lang="en-US" b="1" dirty="0"/>
              <a:t> 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accent4"/>
                </a:solidFill>
              </a:rPr>
              <a:t>Jain and Sharma, </a:t>
            </a:r>
            <a:r>
              <a:rPr lang="en-US" sz="2400" i="1" dirty="0">
                <a:solidFill>
                  <a:schemeClr val="accent4"/>
                </a:solidFill>
              </a:rPr>
              <a:t>Behind Every Good Decision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A4890FB-CE2B-4B3B-82A3-E9783722D447}"/>
              </a:ext>
            </a:extLst>
          </p:cNvPr>
          <p:cNvSpPr txBox="1">
            <a:spLocks/>
          </p:cNvSpPr>
          <p:nvPr/>
        </p:nvSpPr>
        <p:spPr>
          <a:xfrm>
            <a:off x="1328017" y="5020848"/>
            <a:ext cx="9144000" cy="3877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Giovanna Francesa Alfaro.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E956-9BDD-4338-A35E-E5A9DAF5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7" y="365125"/>
            <a:ext cx="11612418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Description and location of the related data sources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FA831-8A8B-432B-AD34-F1FC8245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53" y="1690688"/>
            <a:ext cx="11492345" cy="4957329"/>
          </a:xfrm>
        </p:spPr>
        <p:txBody>
          <a:bodyPr/>
          <a:lstStyle/>
          <a:p>
            <a:pPr marL="0" indent="0">
              <a:buNone/>
            </a:pPr>
            <a:r>
              <a:rPr lang="es-CR" sz="1800" dirty="0"/>
              <a:t>Como punto de partida se tiene datos históricos que serán utilizados para entender el problema y realizar cierto tipo de análisis que permitirán entender cuales variables e información es determinante para determinar si un cliente de una entidad crediticia pagará responsablemente el crédito. Los datos contienen la siguiente información:</a:t>
            </a:r>
          </a:p>
          <a:p>
            <a:pPr marL="0" indent="0">
              <a:buNone/>
            </a:pPr>
            <a:endParaRPr lang="es-CR" sz="1800" dirty="0"/>
          </a:p>
          <a:p>
            <a:r>
              <a:rPr lang="es-CR" sz="1800" b="1" dirty="0"/>
              <a:t>SEX: </a:t>
            </a:r>
            <a:r>
              <a:rPr lang="es-CR" sz="1800" dirty="0"/>
              <a:t>Género.</a:t>
            </a:r>
          </a:p>
          <a:p>
            <a:r>
              <a:rPr lang="es-CR" sz="1800" b="1" dirty="0"/>
              <a:t>LIMIT_BAL: </a:t>
            </a:r>
            <a:r>
              <a:rPr lang="es-CR" sz="1800" dirty="0"/>
              <a:t>Cantidad otorgada en el crédito.</a:t>
            </a:r>
          </a:p>
          <a:p>
            <a:r>
              <a:rPr lang="es-CR" sz="1800" b="1" dirty="0"/>
              <a:t>EDUCATION: </a:t>
            </a:r>
            <a:r>
              <a:rPr lang="es-CR" sz="1800" dirty="0"/>
              <a:t>Nivel Educación.</a:t>
            </a:r>
          </a:p>
          <a:p>
            <a:r>
              <a:rPr lang="es-CR" sz="1800" b="1" dirty="0"/>
              <a:t>MARRIAGE: </a:t>
            </a:r>
            <a:r>
              <a:rPr lang="es-CR" sz="1800" dirty="0"/>
              <a:t>estado marital.</a:t>
            </a:r>
          </a:p>
          <a:p>
            <a:r>
              <a:rPr lang="es-CR" sz="1800" b="1" dirty="0"/>
              <a:t>AGE: </a:t>
            </a:r>
            <a:r>
              <a:rPr lang="es-CR" sz="1800" dirty="0"/>
              <a:t>Edad.</a:t>
            </a:r>
          </a:p>
          <a:p>
            <a:r>
              <a:rPr lang="es-CR" sz="1800" b="1" dirty="0"/>
              <a:t>PAY_0 </a:t>
            </a:r>
            <a:r>
              <a:rPr lang="es-CR" sz="1800" b="1" dirty="0" err="1"/>
              <a:t>to</a:t>
            </a:r>
            <a:r>
              <a:rPr lang="es-CR" sz="1800" b="1" dirty="0"/>
              <a:t> PAY_6: </a:t>
            </a:r>
            <a:r>
              <a:rPr lang="es-CR" sz="1800" dirty="0"/>
              <a:t>Histórico de pagos pasados.</a:t>
            </a:r>
          </a:p>
          <a:p>
            <a:r>
              <a:rPr lang="es-CR" sz="1800" b="1" dirty="0"/>
              <a:t>BILL_AMT1 </a:t>
            </a:r>
            <a:r>
              <a:rPr lang="es-CR" sz="1800" b="1" dirty="0" err="1"/>
              <a:t>to</a:t>
            </a:r>
            <a:r>
              <a:rPr lang="es-CR" sz="1800" b="1" dirty="0"/>
              <a:t> BILL_AMT_6: </a:t>
            </a:r>
            <a:r>
              <a:rPr lang="es-CR" sz="1800" dirty="0"/>
              <a:t>monto de pagos realizados.</a:t>
            </a:r>
          </a:p>
          <a:p>
            <a:r>
              <a:rPr lang="es-CR" sz="1800" b="1" dirty="0"/>
              <a:t>PAY_AMT1</a:t>
            </a:r>
            <a:r>
              <a:rPr lang="es-CR" sz="1800" dirty="0"/>
              <a:t>: Cantidad previamente pagada.</a:t>
            </a:r>
          </a:p>
          <a:p>
            <a:r>
              <a:rPr lang="es-CR" sz="1800" b="1" dirty="0"/>
              <a:t>Default </a:t>
            </a:r>
            <a:r>
              <a:rPr lang="es-CR" sz="1800" b="1" dirty="0" err="1"/>
              <a:t>payment</a:t>
            </a:r>
            <a:r>
              <a:rPr lang="es-CR" sz="1800" b="1" dirty="0"/>
              <a:t> </a:t>
            </a:r>
            <a:r>
              <a:rPr lang="es-CR" sz="1800" b="1" dirty="0" err="1"/>
              <a:t>next</a:t>
            </a:r>
            <a:r>
              <a:rPr lang="es-CR" sz="1800" b="1" dirty="0"/>
              <a:t> </a:t>
            </a:r>
            <a:r>
              <a:rPr lang="es-CR" sz="1800" b="1" dirty="0" err="1"/>
              <a:t>month</a:t>
            </a:r>
            <a:r>
              <a:rPr lang="es-CR" sz="1800" b="1" dirty="0"/>
              <a:t>: </a:t>
            </a:r>
            <a:r>
              <a:rPr lang="es-CR" sz="1800" dirty="0"/>
              <a:t>Comportamiento de pago del cliente (paga o no paga.)</a:t>
            </a:r>
          </a:p>
          <a:p>
            <a:endParaRPr lang="es-CR" sz="1800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9889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E956-9BDD-4338-A35E-E5A9DAF5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91" y="1"/>
            <a:ext cx="11612418" cy="11718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How will be the data managed for the project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F339588-C8E2-405A-86D8-1ABCEE383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203786"/>
              </p:ext>
            </p:extLst>
          </p:nvPr>
        </p:nvGraphicFramePr>
        <p:xfrm>
          <a:off x="838200" y="994299"/>
          <a:ext cx="10515600" cy="5619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8965E77D-D7B8-4933-B974-C8DD49A1BAC8}"/>
              </a:ext>
            </a:extLst>
          </p:cNvPr>
          <p:cNvSpPr/>
          <p:nvPr/>
        </p:nvSpPr>
        <p:spPr>
          <a:xfrm>
            <a:off x="5292570" y="3138256"/>
            <a:ext cx="1862831" cy="133165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100" b="1" dirty="0">
                <a:solidFill>
                  <a:schemeClr val="tx1"/>
                </a:solidFill>
              </a:rPr>
              <a:t>Validación y colaboración con </a:t>
            </a:r>
            <a:r>
              <a:rPr lang="es-CR" sz="1100" b="1" dirty="0" err="1">
                <a:solidFill>
                  <a:schemeClr val="tx1"/>
                </a:solidFill>
              </a:rPr>
              <a:t>Stakeholders</a:t>
            </a:r>
            <a:r>
              <a:rPr lang="es-CR" sz="1600" b="1" dirty="0">
                <a:solidFill>
                  <a:schemeClr val="tx1"/>
                </a:solidFill>
              </a:rPr>
              <a:t>. 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309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E956-9BDD-4338-A35E-E5A9DAF5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7" y="365125"/>
            <a:ext cx="11612418" cy="1325563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How will be the data managed for the project.</a:t>
            </a:r>
            <a:endParaRPr lang="en-US" sz="4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FA831-8A8B-432B-AD34-F1FC8245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62" y="2305916"/>
            <a:ext cx="11492345" cy="4351338"/>
          </a:xfrm>
        </p:spPr>
        <p:txBody>
          <a:bodyPr>
            <a:normAutofit/>
          </a:bodyPr>
          <a:lstStyle/>
          <a:p>
            <a:r>
              <a:rPr lang="es-CR" sz="2000" dirty="0"/>
              <a:t>Los datos provistos serán previamente cargados para ser  examinados y determinar si existen inconsistencias, datos nulos o faltantes o cualquier otro problema que afecte el análisis. </a:t>
            </a:r>
          </a:p>
          <a:p>
            <a:endParaRPr lang="es-CR" sz="2000" dirty="0"/>
          </a:p>
          <a:p>
            <a:r>
              <a:rPr lang="es-CR" sz="2000" dirty="0"/>
              <a:t>Posteriormente, se utilizarán lenguajes y herramientas como </a:t>
            </a:r>
            <a:r>
              <a:rPr lang="es-CR" sz="2000" dirty="0" err="1"/>
              <a:t>Jupyter</a:t>
            </a:r>
            <a:r>
              <a:rPr lang="es-CR" sz="2000" dirty="0"/>
              <a:t> y Anaconda, para comenzar a analizar y encontrar ciertos patrones de interés, comportamientos o relaciones entre las variables que influyen en el pago de los créditos. </a:t>
            </a:r>
          </a:p>
          <a:p>
            <a:endParaRPr lang="es-CR" sz="2000" dirty="0"/>
          </a:p>
          <a:p>
            <a:r>
              <a:rPr lang="es-CR" sz="2000" dirty="0"/>
              <a:t>Luego de determinar con análisis y con la ayuda de los expertos cuales son las variables más significativas, se aplicarán modelos diferentes modelos y técnicas de Machine </a:t>
            </a:r>
            <a:r>
              <a:rPr lang="es-CR" sz="2000" dirty="0" err="1"/>
              <a:t>Learning</a:t>
            </a:r>
            <a:r>
              <a:rPr lang="es-CR" sz="2000" dirty="0"/>
              <a:t>, para crear un modelo que ayude a predecir con mayor exactitud a cuales clientes de las entidades crediticias es seguro otorgarles un crédito y a cuales no lo 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699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E956-9BDD-4338-A35E-E5A9DAF5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7" y="365125"/>
            <a:ext cx="11612418" cy="1325563"/>
          </a:xfrm>
        </p:spPr>
        <p:txBody>
          <a:bodyPr>
            <a:normAutofit/>
          </a:bodyPr>
          <a:lstStyle/>
          <a:p>
            <a:r>
              <a:rPr lang="en-US" dirty="0"/>
              <a:t>  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Detailed Process Flow.</a:t>
            </a:r>
            <a:endParaRPr lang="en-US" sz="4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D7AFA5-3309-470F-B0F6-3A5DCDD46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579009"/>
              </p:ext>
            </p:extLst>
          </p:nvPr>
        </p:nvGraphicFramePr>
        <p:xfrm>
          <a:off x="97654" y="1438184"/>
          <a:ext cx="11683014" cy="5054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76A66C-EE7B-44A5-B2CC-1A2CF89906A6}"/>
              </a:ext>
            </a:extLst>
          </p:cNvPr>
          <p:cNvSpPr txBox="1"/>
          <p:nvPr/>
        </p:nvSpPr>
        <p:spPr>
          <a:xfrm>
            <a:off x="7837784" y="2905780"/>
            <a:ext cx="163378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600" dirty="0">
                <a:solidFill>
                  <a:schemeClr val="bg1"/>
                </a:solidFill>
              </a:rPr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1400" dirty="0">
                <a:solidFill>
                  <a:schemeClr val="bg1"/>
                </a:solidFill>
              </a:rPr>
              <a:t>Búsqueda de </a:t>
            </a:r>
          </a:p>
          <a:p>
            <a:r>
              <a:rPr lang="es-CR" sz="1400" dirty="0">
                <a:solidFill>
                  <a:schemeClr val="bg1"/>
                </a:solidFill>
              </a:rPr>
              <a:t>patrones</a:t>
            </a:r>
            <a:r>
              <a:rPr lang="es-CR" sz="16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1400" dirty="0">
                <a:solidFill>
                  <a:schemeClr val="bg1"/>
                </a:solidFill>
              </a:rPr>
              <a:t>Verificación de</a:t>
            </a:r>
          </a:p>
          <a:p>
            <a:r>
              <a:rPr lang="es-CR" sz="1400" dirty="0">
                <a:solidFill>
                  <a:schemeClr val="bg1"/>
                </a:solidFill>
              </a:rPr>
              <a:t> las </a:t>
            </a:r>
            <a:r>
              <a:rPr lang="es-CR" sz="1400" dirty="0" err="1">
                <a:solidFill>
                  <a:schemeClr val="bg1"/>
                </a:solidFill>
              </a:rPr>
              <a:t>hipótesis</a:t>
            </a:r>
            <a:r>
              <a:rPr lang="es-CR" sz="1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1400" dirty="0">
                <a:solidFill>
                  <a:schemeClr val="bg1"/>
                </a:solidFill>
              </a:rPr>
              <a:t>Impacto de los </a:t>
            </a:r>
          </a:p>
          <a:p>
            <a:r>
              <a:rPr lang="es-CR" sz="1400" dirty="0">
                <a:solidFill>
                  <a:schemeClr val="bg1"/>
                </a:solidFill>
              </a:rPr>
              <a:t>hallazgos en el </a:t>
            </a:r>
          </a:p>
          <a:p>
            <a:r>
              <a:rPr lang="es-CR" sz="1400" dirty="0">
                <a:solidFill>
                  <a:schemeClr val="bg1"/>
                </a:solidFill>
              </a:rPr>
              <a:t>proyecto.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11EC8-38BD-46B2-B639-DA766C848E8F}"/>
              </a:ext>
            </a:extLst>
          </p:cNvPr>
          <p:cNvSpPr txBox="1"/>
          <p:nvPr/>
        </p:nvSpPr>
        <p:spPr>
          <a:xfrm>
            <a:off x="9936064" y="2905780"/>
            <a:ext cx="18957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600" dirty="0">
                <a:solidFill>
                  <a:schemeClr val="bg1"/>
                </a:solidFill>
              </a:rPr>
              <a:t>RECOMENDATIONS</a:t>
            </a:r>
          </a:p>
          <a:p>
            <a:endParaRPr lang="es-C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1400" dirty="0">
                <a:solidFill>
                  <a:schemeClr val="bg1"/>
                </a:solidFill>
              </a:rPr>
              <a:t>Recomendaciones </a:t>
            </a:r>
          </a:p>
          <a:p>
            <a:r>
              <a:rPr lang="es-CR" sz="1400" dirty="0">
                <a:solidFill>
                  <a:schemeClr val="bg1"/>
                </a:solidFill>
              </a:rPr>
              <a:t>según los hallazgos.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1400" dirty="0">
                <a:solidFill>
                  <a:schemeClr val="bg1"/>
                </a:solidFill>
              </a:rPr>
              <a:t>Definición de los</a:t>
            </a:r>
          </a:p>
          <a:p>
            <a:r>
              <a:rPr lang="es-CR" sz="1400" dirty="0">
                <a:solidFill>
                  <a:schemeClr val="bg1"/>
                </a:solidFill>
              </a:rPr>
              <a:t>siguientes pasos.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86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Gracias…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E956-9BDD-4338-A35E-E5A9DAF5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436" y="451426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Objetivo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FA831-8A8B-432B-AD34-F1FC8245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51837" cy="4351338"/>
          </a:xfrm>
        </p:spPr>
        <p:txBody>
          <a:bodyPr/>
          <a:lstStyle/>
          <a:p>
            <a:pPr lvl="0"/>
            <a:r>
              <a:rPr lang="en-US" dirty="0" err="1">
                <a:latin typeface="Franklin Gothic Book" pitchFamily="34" charset="0"/>
              </a:rPr>
              <a:t>Ayudar</a:t>
            </a:r>
            <a:r>
              <a:rPr lang="en-US" dirty="0">
                <a:latin typeface="Franklin Gothic Book" pitchFamily="34" charset="0"/>
              </a:rPr>
              <a:t> a </a:t>
            </a:r>
            <a:r>
              <a:rPr lang="en-US" dirty="0" err="1">
                <a:latin typeface="Franklin Gothic Book" pitchFamily="34" charset="0"/>
              </a:rPr>
              <a:t>incrementar</a:t>
            </a:r>
            <a:r>
              <a:rPr lang="en-US" dirty="0">
                <a:latin typeface="Franklin Gothic Book" pitchFamily="34" charset="0"/>
              </a:rPr>
              <a:t> la </a:t>
            </a:r>
            <a:r>
              <a:rPr lang="en-US" dirty="0" err="1">
                <a:latin typeface="Franklin Gothic Book" pitchFamily="34" charset="0"/>
              </a:rPr>
              <a:t>precisi</a:t>
            </a:r>
            <a:r>
              <a:rPr lang="es-CR" dirty="0" err="1">
                <a:latin typeface="Franklin Gothic Book" pitchFamily="34" charset="0"/>
              </a:rPr>
              <a:t>ón</a:t>
            </a:r>
            <a:r>
              <a:rPr lang="es-CR" dirty="0">
                <a:latin typeface="Franklin Gothic Book" pitchFamily="34" charset="0"/>
              </a:rPr>
              <a:t> a la hora de definir si el cliente de una entidad bancaria es riesgoso para un crédito, con el fin de que los negocios de las partes interesadas no presenten perdidas y continúen creciendo.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3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E956-9BDD-4338-A35E-E5A9DAF5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BADIR - </a:t>
            </a:r>
            <a:r>
              <a:rPr lang="en-US" dirty="0">
                <a:solidFill>
                  <a:schemeClr val="accent4"/>
                </a:solidFill>
              </a:rPr>
              <a:t>Behind Every Good Decision.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FA831-8A8B-432B-AD34-F1FC8245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492345" cy="4351338"/>
          </a:xfrm>
        </p:spPr>
        <p:txBody>
          <a:bodyPr/>
          <a:lstStyle/>
          <a:p>
            <a:r>
              <a:rPr lang="es-CR" dirty="0" err="1"/>
              <a:t>Badir</a:t>
            </a:r>
            <a:r>
              <a:rPr lang="es-CR" dirty="0"/>
              <a:t> es un </a:t>
            </a:r>
            <a:r>
              <a:rPr lang="es-CR" dirty="0" err="1"/>
              <a:t>framework</a:t>
            </a:r>
            <a:r>
              <a:rPr lang="es-CR" dirty="0"/>
              <a:t> fácil de aprender y de aplicar para resolver problemas, además de que el proceso que sigue ayuda a garantizar la satisfacción de los clientes, al acoplarse a sus necesidades y requerimientos. </a:t>
            </a:r>
          </a:p>
          <a:p>
            <a:endParaRPr lang="es-CR" dirty="0"/>
          </a:p>
          <a:p>
            <a:r>
              <a:rPr lang="es-CR" dirty="0"/>
              <a:t>Adicionalmente, relaciona muy bien data </a:t>
            </a:r>
            <a:r>
              <a:rPr lang="es-CR" dirty="0" err="1"/>
              <a:t>science</a:t>
            </a:r>
            <a:r>
              <a:rPr lang="es-CR" dirty="0"/>
              <a:t>  con decisión </a:t>
            </a:r>
            <a:r>
              <a:rPr lang="es-CR" dirty="0" err="1"/>
              <a:t>science</a:t>
            </a:r>
            <a:r>
              <a:rPr lang="es-CR" dirty="0"/>
              <a:t>.</a:t>
            </a:r>
          </a:p>
          <a:p>
            <a:endParaRPr lang="es-CR" dirty="0"/>
          </a:p>
          <a:p>
            <a:pPr marL="0" indent="0">
              <a:buNone/>
            </a:pPr>
            <a:r>
              <a:rPr lang="es-CR" dirty="0"/>
              <a:t>Para este problema, se tomará este </a:t>
            </a:r>
            <a:r>
              <a:rPr lang="es-CR" dirty="0" err="1"/>
              <a:t>framework</a:t>
            </a:r>
            <a:r>
              <a:rPr lang="es-CR" dirty="0"/>
              <a:t> como referencia para establecer una solución en conjunto con las partes interesadas.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0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871200" y="522898"/>
            <a:ext cx="13208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227139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/>
              <a:t>Defining a Data Science Process with Badir Framework</a:t>
            </a:r>
          </a:p>
          <a:p>
            <a:pPr algn="ctr"/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18225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28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BUSINESS QUESTIONS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 PLAN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COLLECTION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578764" y="2886560"/>
            <a:ext cx="170598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RECOMENDATIONS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6794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What is the stated business question?</a:t>
            </a:r>
            <a:endParaRPr lang="en-US" sz="105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171450" indent="-1714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What is the intent underlying the question?</a:t>
            </a:r>
          </a:p>
          <a:p>
            <a:pPr marL="171450" indent="-1714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What business considerations are likely to impact the analysis? </a:t>
            </a:r>
            <a:r>
              <a:rPr lang="en-US" sz="105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1" y="3653603"/>
            <a:ext cx="1874153" cy="14773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What is the Analysis goal?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What hypotheses are to be tested?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What data is required/available to test the hypotheses?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Methodology(</a:t>
            </a:r>
            <a:r>
              <a:rPr lang="en-US" sz="1200" dirty="0" err="1">
                <a:solidFill>
                  <a:schemeClr val="bg1"/>
                </a:solidFill>
              </a:rPr>
              <a:t>ies</a:t>
            </a:r>
            <a:r>
              <a:rPr lang="en-US" sz="1200" dirty="0">
                <a:solidFill>
                  <a:schemeClr val="bg1"/>
                </a:solidFill>
              </a:rPr>
              <a:t>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Project plan?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95622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From where can the data be obtained?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How must the data be cleansed and validated?</a:t>
            </a:r>
          </a:p>
          <a:p>
            <a:pPr algn="ctr">
              <a:lnSpc>
                <a:spcPts val="1900"/>
              </a:lnSpc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264664" y="3514651"/>
            <a:ext cx="2020475" cy="2248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What patterns do you see in the data?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Are each of the hypotheses proven or disproven?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How much confidence should stakeholders place in the results?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How do you rank your findings in terms of quantified impact on the business?</a:t>
            </a:r>
          </a:p>
          <a:p>
            <a:pPr algn="ctr">
              <a:lnSpc>
                <a:spcPts val="1900"/>
              </a:lnSpc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77739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Recommendations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Key insights with impact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Next steps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10285076" y="2291077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0" name="Freeform 1676" descr="Icon of check box. ">
            <a:extLst>
              <a:ext uri="{FF2B5EF4-FFF2-40B4-BE49-F238E27FC236}">
                <a16:creationId xmlns:a16="http://schemas.microsoft.com/office/drawing/2014/main" id="{5957E8E3-A5E1-4491-BF99-7B6EA3EC91B9}"/>
              </a:ext>
            </a:extLst>
          </p:cNvPr>
          <p:cNvSpPr>
            <a:spLocks noEditPoints="1"/>
          </p:cNvSpPr>
          <p:nvPr/>
        </p:nvSpPr>
        <p:spPr bwMode="auto">
          <a:xfrm>
            <a:off x="5944917" y="2371309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Question.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8279" y="1000220"/>
            <a:ext cx="2263391" cy="22431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0202" y="3720688"/>
            <a:ext cx="2142110" cy="20980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50105" y="1926179"/>
            <a:ext cx="2712713" cy="27454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64980" y="1883412"/>
            <a:ext cx="2749437" cy="274572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38893" y="606883"/>
            <a:ext cx="1865737" cy="18581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44868" y="4804135"/>
            <a:ext cx="1865736" cy="183126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371907" y="2128501"/>
            <a:ext cx="57781" cy="2636454"/>
          </a:xfrm>
          <a:prstGeom prst="bentConnector3">
            <a:avLst>
              <a:gd name="adj1" fmla="val -123369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04423" y="3446728"/>
            <a:ext cx="283784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5427165" y="3243367"/>
            <a:ext cx="237815" cy="12909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14417" y="3256275"/>
            <a:ext cx="303190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6" idx="2"/>
            <a:endCxn id="77" idx="2"/>
          </p:cNvCxnSpPr>
          <p:nvPr/>
        </p:nvCxnSpPr>
        <p:spPr>
          <a:xfrm rot="10800000" flipH="1" flipV="1">
            <a:off x="9638892" y="1535957"/>
            <a:ext cx="105975" cy="4183811"/>
          </a:xfrm>
          <a:prstGeom prst="bentConnector3">
            <a:avLst>
              <a:gd name="adj1" fmla="val -865164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514799" y="1550029"/>
            <a:ext cx="1642286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</a:t>
            </a:r>
            <a:r>
              <a:rPr lang="es-CR" sz="1600" dirty="0" err="1">
                <a:solidFill>
                  <a:schemeClr val="bg1"/>
                </a:solidFill>
              </a:rPr>
              <a:t>ómo</a:t>
            </a:r>
            <a:r>
              <a:rPr lang="es-CR" sz="1600" dirty="0">
                <a:solidFill>
                  <a:schemeClr val="bg1"/>
                </a:solidFill>
              </a:rPr>
              <a:t> poder d</a:t>
            </a:r>
            <a:r>
              <a:rPr lang="en-US" sz="1600" dirty="0" err="1">
                <a:solidFill>
                  <a:schemeClr val="bg1"/>
                </a:solidFill>
              </a:rPr>
              <a:t>ecidir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manera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más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precisa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cúal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cliente</a:t>
            </a:r>
            <a:r>
              <a:rPr lang="en-US" sz="1600" dirty="0">
                <a:solidFill>
                  <a:schemeClr val="bg1"/>
                </a:solidFill>
              </a:rPr>
              <a:t> es </a:t>
            </a:r>
            <a:r>
              <a:rPr lang="en-US" sz="1600" dirty="0" err="1">
                <a:solidFill>
                  <a:schemeClr val="bg1"/>
                </a:solidFill>
              </a:rPr>
              <a:t>fiable</a:t>
            </a:r>
            <a:r>
              <a:rPr lang="en-US" sz="1600" dirty="0">
                <a:solidFill>
                  <a:schemeClr val="bg1"/>
                </a:solidFill>
              </a:rPr>
              <a:t> para un </a:t>
            </a:r>
            <a:r>
              <a:rPr lang="en-US" sz="1600" dirty="0" err="1">
                <a:solidFill>
                  <a:schemeClr val="bg1"/>
                </a:solidFill>
              </a:rPr>
              <a:t>crédito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447204" y="4188582"/>
            <a:ext cx="1668317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s-CR" sz="1600" dirty="0">
                <a:solidFill>
                  <a:schemeClr val="bg1"/>
                </a:solidFill>
              </a:rPr>
              <a:t>Cómo identificar las características de una persona que no pagará un crédito.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3060656" y="2465033"/>
            <a:ext cx="2086135" cy="17235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Incremento</a:t>
            </a:r>
            <a:r>
              <a:rPr lang="en-US" sz="1600" dirty="0">
                <a:solidFill>
                  <a:schemeClr val="bg1"/>
                </a:solidFill>
              </a:rPr>
              <a:t>  </a:t>
            </a:r>
            <a:r>
              <a:rPr lang="en-US" sz="1600" dirty="0" err="1">
                <a:solidFill>
                  <a:schemeClr val="bg1"/>
                </a:solidFill>
              </a:rPr>
              <a:t>en</a:t>
            </a:r>
            <a:r>
              <a:rPr lang="en-US" sz="1600" dirty="0">
                <a:solidFill>
                  <a:schemeClr val="bg1"/>
                </a:solidFill>
              </a:rPr>
              <a:t> el </a:t>
            </a:r>
            <a:r>
              <a:rPr lang="en-US" sz="1600" dirty="0" err="1">
                <a:solidFill>
                  <a:schemeClr val="bg1"/>
                </a:solidFill>
              </a:rPr>
              <a:t>incumplimiento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pago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crédito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clientes</a:t>
            </a:r>
            <a:r>
              <a:rPr lang="en-US" sz="1600" dirty="0">
                <a:solidFill>
                  <a:schemeClr val="bg1"/>
                </a:solidFill>
              </a:rPr>
              <a:t> que </a:t>
            </a:r>
            <a:r>
              <a:rPr lang="en-US" sz="1600" dirty="0" err="1">
                <a:solidFill>
                  <a:schemeClr val="bg1"/>
                </a:solidFill>
              </a:rPr>
              <a:t>recibieron</a:t>
            </a:r>
            <a:r>
              <a:rPr lang="en-US" sz="1600" dirty="0">
                <a:solidFill>
                  <a:schemeClr val="bg1"/>
                </a:solidFill>
              </a:rPr>
              <a:t> una </a:t>
            </a:r>
            <a:r>
              <a:rPr lang="en-US" sz="1600" dirty="0" err="1">
                <a:solidFill>
                  <a:schemeClr val="bg1"/>
                </a:solidFill>
              </a:rPr>
              <a:t>calificación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crediticia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positiva</a:t>
            </a:r>
            <a:r>
              <a:rPr lang="en-US" sz="1600" dirty="0">
                <a:solidFill>
                  <a:schemeClr val="bg1"/>
                </a:solidFill>
              </a:rPr>
              <a:t> por </a:t>
            </a:r>
            <a:r>
              <a:rPr lang="en-US" sz="1600" dirty="0" err="1">
                <a:solidFill>
                  <a:schemeClr val="bg1"/>
                </a:solidFill>
              </a:rPr>
              <a:t>parte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Credict</a:t>
            </a:r>
            <a:r>
              <a:rPr lang="en-US" sz="1600" dirty="0">
                <a:solidFill>
                  <a:schemeClr val="bg1"/>
                </a:solidFill>
              </a:rPr>
              <a:t>  One.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5867142" y="2166926"/>
            <a:ext cx="2406129" cy="246221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s-CR" sz="1600" dirty="0">
                <a:solidFill>
                  <a:schemeClr val="bg1"/>
                </a:solidFill>
              </a:rPr>
              <a:t>M</a:t>
            </a:r>
            <a:r>
              <a:rPr lang="en-US" sz="1600" dirty="0" err="1">
                <a:solidFill>
                  <a:schemeClr val="bg1"/>
                </a:solidFill>
              </a:rPr>
              <a:t>ejorar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proceso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selección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clientes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crediticiamente</a:t>
            </a:r>
            <a:r>
              <a:rPr lang="en-US" sz="1600" dirty="0">
                <a:solidFill>
                  <a:schemeClr val="bg1"/>
                </a:solidFill>
              </a:rPr>
              <a:t>  </a:t>
            </a:r>
            <a:r>
              <a:rPr lang="en-US" sz="1600" dirty="0" err="1">
                <a:solidFill>
                  <a:schemeClr val="bg1"/>
                </a:solidFill>
              </a:rPr>
              <a:t>confiables</a:t>
            </a:r>
            <a:r>
              <a:rPr lang="en-US" sz="1600" dirty="0">
                <a:solidFill>
                  <a:schemeClr val="bg1"/>
                </a:solidFill>
              </a:rPr>
              <a:t> para que el </a:t>
            </a:r>
            <a:r>
              <a:rPr lang="en-US" sz="1600" dirty="0" err="1">
                <a:solidFill>
                  <a:schemeClr val="bg1"/>
                </a:solidFill>
              </a:rPr>
              <a:t>negocio</a:t>
            </a:r>
            <a:r>
              <a:rPr lang="en-US" sz="1600" dirty="0">
                <a:solidFill>
                  <a:schemeClr val="bg1"/>
                </a:solidFill>
              </a:rPr>
              <a:t> no se </a:t>
            </a:r>
            <a:r>
              <a:rPr lang="en-US" sz="1600" dirty="0" err="1">
                <a:solidFill>
                  <a:schemeClr val="bg1"/>
                </a:solidFill>
              </a:rPr>
              <a:t>vea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impactado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negativamente</a:t>
            </a:r>
            <a:r>
              <a:rPr lang="en-US" sz="1600" dirty="0">
                <a:solidFill>
                  <a:schemeClr val="bg1"/>
                </a:solidFill>
              </a:rPr>
              <a:t> y </a:t>
            </a:r>
            <a:r>
              <a:rPr lang="en-US" sz="1600" dirty="0" err="1">
                <a:solidFill>
                  <a:schemeClr val="bg1"/>
                </a:solidFill>
              </a:rPr>
              <a:t>Credict</a:t>
            </a:r>
            <a:r>
              <a:rPr lang="en-US" sz="1600" dirty="0">
                <a:solidFill>
                  <a:schemeClr val="bg1"/>
                </a:solidFill>
              </a:rPr>
              <a:t> One no continue </a:t>
            </a:r>
            <a:r>
              <a:rPr lang="en-US" sz="1600" dirty="0" err="1">
                <a:solidFill>
                  <a:schemeClr val="bg1"/>
                </a:solidFill>
              </a:rPr>
              <a:t>perdiendo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credibilidad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negocios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9905111" y="6611868"/>
            <a:ext cx="1351973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200" dirty="0"/>
              <a:t>Maintainabilit</a:t>
            </a:r>
            <a:r>
              <a:rPr lang="en-US" sz="1400" dirty="0"/>
              <a:t>y.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582538" y="4772959"/>
            <a:ext cx="1212946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Intention.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3390548" y="4794846"/>
            <a:ext cx="1348582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Context.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 rot="16200000">
            <a:off x="8362948" y="3012618"/>
            <a:ext cx="1481361" cy="48731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/>
              <a:t>Business considerations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-219170" y="3239214"/>
            <a:ext cx="3010974" cy="7107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/>
              <a:t>What is the stated </a:t>
            </a:r>
          </a:p>
          <a:p>
            <a:pPr algn="ctr">
              <a:lnSpc>
                <a:spcPts val="1900"/>
              </a:lnSpc>
            </a:pPr>
            <a:r>
              <a:rPr lang="en-US" sz="1400" dirty="0"/>
              <a:t>business question?</a:t>
            </a:r>
            <a:endParaRPr lang="en-US" sz="1100" dirty="0">
              <a:cs typeface="Segoe UI" panose="020B0502040204020203" pitchFamily="34" charset="0"/>
            </a:endParaRPr>
          </a:p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3362B7-024D-4DD7-856E-006BD983CC0B}"/>
              </a:ext>
            </a:extLst>
          </p:cNvPr>
          <p:cNvSpPr/>
          <p:nvPr/>
        </p:nvSpPr>
        <p:spPr>
          <a:xfrm>
            <a:off x="2642398" y="5084059"/>
            <a:ext cx="6096000" cy="3157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/>
              <a:t>What is the intent underlying the question?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00F8DD3-4880-446E-A495-B578D4E59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48230" y="2745531"/>
            <a:ext cx="1865736" cy="183126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012EEFE-8174-4D7A-B9ED-A4318FFE1D3C}"/>
              </a:ext>
            </a:extLst>
          </p:cNvPr>
          <p:cNvSpPr/>
          <p:nvPr/>
        </p:nvSpPr>
        <p:spPr>
          <a:xfrm>
            <a:off x="9722749" y="980984"/>
            <a:ext cx="1642286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Solución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pronta</a:t>
            </a:r>
            <a:r>
              <a:rPr lang="en-US" sz="1600" dirty="0">
                <a:solidFill>
                  <a:schemeClr val="bg1"/>
                </a:solidFill>
              </a:rPr>
              <a:t>: malas </a:t>
            </a:r>
            <a:r>
              <a:rPr lang="en-US" sz="1600" dirty="0" err="1">
                <a:solidFill>
                  <a:schemeClr val="bg1"/>
                </a:solidFill>
              </a:rPr>
              <a:t>estimaciones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estan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afectando</a:t>
            </a:r>
            <a:r>
              <a:rPr lang="en-US" sz="1600" dirty="0">
                <a:solidFill>
                  <a:schemeClr val="bg1"/>
                </a:solidFill>
              </a:rPr>
              <a:t> al </a:t>
            </a:r>
            <a:r>
              <a:rPr lang="en-US" sz="1600" dirty="0" err="1">
                <a:solidFill>
                  <a:schemeClr val="bg1"/>
                </a:solidFill>
              </a:rPr>
              <a:t>negocio</a:t>
            </a:r>
            <a:r>
              <a:rPr lang="en-US" sz="1600" dirty="0">
                <a:solidFill>
                  <a:schemeClr val="bg1"/>
                </a:solidFill>
              </a:rPr>
              <a:t> y </a:t>
            </a:r>
            <a:r>
              <a:rPr lang="en-US" sz="1600" dirty="0" err="1">
                <a:solidFill>
                  <a:schemeClr val="bg1"/>
                </a:solidFill>
              </a:rPr>
              <a:t>credibildiad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26FE79A-DC8A-45A9-8CE0-9EF7F6FFF51D}"/>
              </a:ext>
            </a:extLst>
          </p:cNvPr>
          <p:cNvSpPr/>
          <p:nvPr/>
        </p:nvSpPr>
        <p:spPr>
          <a:xfrm>
            <a:off x="9872423" y="2479780"/>
            <a:ext cx="1371600" cy="1846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200" dirty="0"/>
              <a:t>Cost and </a:t>
            </a:r>
            <a:r>
              <a:rPr lang="en-US" sz="1200" dirty="0" err="1"/>
              <a:t>time.</a:t>
            </a:r>
            <a:r>
              <a:rPr lang="en-US" sz="1200" dirty="0" err="1">
                <a:solidFill>
                  <a:schemeClr val="bg1"/>
                </a:solidFill>
              </a:rPr>
              <a:t>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CFABF0D-9172-4CCD-ABCB-44070B38BAA7}"/>
              </a:ext>
            </a:extLst>
          </p:cNvPr>
          <p:cNvSpPr/>
          <p:nvPr/>
        </p:nvSpPr>
        <p:spPr>
          <a:xfrm>
            <a:off x="9702306" y="4579266"/>
            <a:ext cx="1860544" cy="1846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200" dirty="0"/>
              <a:t>Data and Resources.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6DA79D4-37A1-4AC4-ABEE-BCB3C5C8B6DB}"/>
              </a:ext>
            </a:extLst>
          </p:cNvPr>
          <p:cNvSpPr/>
          <p:nvPr/>
        </p:nvSpPr>
        <p:spPr>
          <a:xfrm>
            <a:off x="9750617" y="3010141"/>
            <a:ext cx="1642286" cy="147732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Datos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necesarios</a:t>
            </a:r>
            <a:r>
              <a:rPr lang="en-US" sz="1600" dirty="0">
                <a:solidFill>
                  <a:schemeClr val="bg1"/>
                </a:solidFill>
              </a:rPr>
              <a:t> para </a:t>
            </a:r>
            <a:r>
              <a:rPr lang="en-US" sz="1600" dirty="0" err="1">
                <a:solidFill>
                  <a:schemeClr val="bg1"/>
                </a:solidFill>
              </a:rPr>
              <a:t>iniciar</a:t>
            </a:r>
            <a:r>
              <a:rPr lang="en-US" sz="1600" dirty="0">
                <a:solidFill>
                  <a:schemeClr val="bg1"/>
                </a:solidFill>
              </a:rPr>
              <a:t> el </a:t>
            </a:r>
            <a:r>
              <a:rPr lang="en-US" sz="1600" dirty="0" err="1">
                <a:solidFill>
                  <a:schemeClr val="bg1"/>
                </a:solidFill>
              </a:rPr>
              <a:t>proceso</a:t>
            </a:r>
            <a:r>
              <a:rPr lang="en-US" sz="1600" dirty="0">
                <a:solidFill>
                  <a:schemeClr val="bg1"/>
                </a:solidFill>
              </a:rPr>
              <a:t> y se </a:t>
            </a:r>
            <a:r>
              <a:rPr lang="en-US" sz="1600" dirty="0" err="1">
                <a:solidFill>
                  <a:schemeClr val="bg1"/>
                </a:solidFill>
              </a:rPr>
              <a:t>cuenta</a:t>
            </a:r>
            <a:r>
              <a:rPr lang="en-US" sz="1600" dirty="0">
                <a:solidFill>
                  <a:schemeClr val="bg1"/>
                </a:solidFill>
              </a:rPr>
              <a:t> con </a:t>
            </a:r>
            <a:r>
              <a:rPr lang="en-US" sz="1600" dirty="0" err="1">
                <a:solidFill>
                  <a:schemeClr val="bg1"/>
                </a:solidFill>
              </a:rPr>
              <a:t>apoyo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experto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</a:t>
            </a:r>
            <a:r>
              <a:rPr lang="en-US" sz="1600" dirty="0">
                <a:solidFill>
                  <a:schemeClr val="bg1"/>
                </a:solidFill>
              </a:rPr>
              <a:t> el </a:t>
            </a:r>
            <a:r>
              <a:rPr lang="en-US" sz="1600" dirty="0" err="1">
                <a:solidFill>
                  <a:schemeClr val="bg1"/>
                </a:solidFill>
              </a:rPr>
              <a:t>negocio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7863CDD-F87B-4F53-A774-B335F33BFFDB}"/>
              </a:ext>
            </a:extLst>
          </p:cNvPr>
          <p:cNvSpPr/>
          <p:nvPr/>
        </p:nvSpPr>
        <p:spPr>
          <a:xfrm>
            <a:off x="9887781" y="4981104"/>
            <a:ext cx="1642286" cy="147732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Proceso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realimentación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modelos</a:t>
            </a:r>
            <a:r>
              <a:rPr lang="en-US" sz="1600" dirty="0">
                <a:solidFill>
                  <a:schemeClr val="bg1"/>
                </a:solidFill>
              </a:rPr>
              <a:t> con </a:t>
            </a:r>
            <a:r>
              <a:rPr lang="en-US" sz="1600" dirty="0" err="1">
                <a:solidFill>
                  <a:schemeClr val="bg1"/>
                </a:solidFill>
              </a:rPr>
              <a:t>datos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obtenidos</a:t>
            </a:r>
            <a:r>
              <a:rPr lang="en-US" sz="1600" dirty="0">
                <a:solidFill>
                  <a:schemeClr val="bg1"/>
                </a:solidFill>
              </a:rPr>
              <a:t> y </a:t>
            </a:r>
            <a:r>
              <a:rPr lang="en-US" sz="1600" dirty="0" err="1">
                <a:solidFill>
                  <a:schemeClr val="bg1"/>
                </a:solidFill>
              </a:rPr>
              <a:t>mantenibilidad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modelos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71666729"/>
              </p:ext>
            </p:extLst>
          </p:nvPr>
        </p:nvGraphicFramePr>
        <p:xfrm>
          <a:off x="454742" y="779284"/>
          <a:ext cx="11493910" cy="6002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DF3EB48E-E856-438A-BA6C-3D6F3B450CB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Plan.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3EDF60-450D-464D-AA0D-8455D1AAD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66094E-B75D-40D6-8FBE-743CD43C7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B2A57D-68F1-4EB1-B056-AC1ECB47E0C6}"/>
              </a:ext>
            </a:extLst>
          </p:cNvPr>
          <p:cNvSpPr/>
          <p:nvPr/>
        </p:nvSpPr>
        <p:spPr>
          <a:xfrm>
            <a:off x="1229032" y="5565058"/>
            <a:ext cx="10734368" cy="8652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1300" dirty="0">
                <a:latin typeface="Franklin Gothic Book" panose="020B0503020102020204" pitchFamily="34" charset="0"/>
              </a:rPr>
              <a:t>Durante las primeras dos semanas se realizará una exploración de los datos existentes, el análisis de agregación y correlación, para entender el comportamiento de los clientes crediticios y determinar la relación que existe entre las diferentes características, así como la visualización de esta información.  en las siguientes dos  semanas se procederá con los modelos de Machine </a:t>
            </a:r>
            <a:r>
              <a:rPr lang="es-CR" sz="1300" dirty="0" err="1">
                <a:latin typeface="Franklin Gothic Book" panose="020B0503020102020204" pitchFamily="34" charset="0"/>
              </a:rPr>
              <a:t>Learning</a:t>
            </a:r>
            <a:r>
              <a:rPr lang="es-CR" sz="1300" dirty="0">
                <a:latin typeface="Franklin Gothic Book" panose="020B0503020102020204" pitchFamily="34" charset="0"/>
              </a:rPr>
              <a:t>, y la evaluación de las métricas de rendimiento obtenidas de los modelos</a:t>
            </a:r>
            <a:r>
              <a:rPr lang="es-CR" sz="1300" dirty="0"/>
              <a:t>.</a:t>
            </a:r>
            <a:endParaRPr lang="en-US" sz="13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31DE34-204E-4BB0-9EFD-9AE84B853178}"/>
              </a:ext>
            </a:extLst>
          </p:cNvPr>
          <p:cNvSpPr/>
          <p:nvPr/>
        </p:nvSpPr>
        <p:spPr>
          <a:xfrm>
            <a:off x="1229032" y="4139007"/>
            <a:ext cx="10734368" cy="10743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CR" sz="1300" dirty="0">
                <a:solidFill>
                  <a:schemeClr val="bg1"/>
                </a:solidFill>
                <a:latin typeface="Franklin Gothic Book" pitchFamily="34" charset="0"/>
              </a:rPr>
              <a:t>Entender como funciona el modelo actual, además de realizar análisis de agregación y correlación para entender el comportamiento y la relación entre la población de los clientes crediticios, por ejemplo personas con nivel de educación bajo vs alto, solteras vs casadas, salarios  mayores o inferiores a algún montón </a:t>
            </a:r>
            <a:endParaRPr lang="en-US" sz="1300" dirty="0">
              <a:solidFill>
                <a:schemeClr val="bg1"/>
              </a:solidFill>
              <a:latin typeface="Franklin Gothic Book" pitchFamily="34" charset="0"/>
            </a:endParaRPr>
          </a:p>
          <a:p>
            <a:pPr lvl="0"/>
            <a:r>
              <a:rPr lang="es-CR" sz="1300" dirty="0">
                <a:solidFill>
                  <a:schemeClr val="bg1"/>
                </a:solidFill>
                <a:latin typeface="Franklin Gothic Book" pitchFamily="34" charset="0"/>
              </a:rPr>
              <a:t>Modelos de Machine </a:t>
            </a:r>
            <a:r>
              <a:rPr lang="es-CR" sz="1300" dirty="0" err="1">
                <a:solidFill>
                  <a:schemeClr val="bg1"/>
                </a:solidFill>
                <a:latin typeface="Franklin Gothic Book" pitchFamily="34" charset="0"/>
              </a:rPr>
              <a:t>Learning</a:t>
            </a:r>
            <a:r>
              <a:rPr lang="es-CR" sz="1300" dirty="0">
                <a:solidFill>
                  <a:schemeClr val="bg1"/>
                </a:solidFill>
                <a:latin typeface="Franklin Gothic Book" pitchFamily="34" charset="0"/>
              </a:rPr>
              <a:t> para predecir si un cliente es buen candidato a un crédito basado en el análisis de métricas de precisión resultantes.</a:t>
            </a:r>
            <a:endParaRPr lang="en-US" sz="1300" dirty="0">
              <a:solidFill>
                <a:schemeClr val="bg1"/>
              </a:solidFill>
              <a:latin typeface="Franklin Gothic Book" pitchFamily="34" charset="0"/>
            </a:endParaRPr>
          </a:p>
          <a:p>
            <a:pPr lvl="0"/>
            <a:r>
              <a:rPr lang="es-CR" sz="1300" dirty="0">
                <a:solidFill>
                  <a:schemeClr val="bg1"/>
                </a:solidFill>
                <a:latin typeface="Franklin Gothic Book" pitchFamily="34" charset="0"/>
              </a:rPr>
              <a:t>Comparación del modelo nuevo  versus modelo anterior para determinar porcentajes de mejora, y retroalimentar solución para mejorarla.</a:t>
            </a:r>
            <a:endParaRPr lang="en-US" sz="1300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4A2447-0856-47AC-BDA2-C6F059E908DB}"/>
              </a:ext>
            </a:extLst>
          </p:cNvPr>
          <p:cNvSpPr/>
          <p:nvPr/>
        </p:nvSpPr>
        <p:spPr>
          <a:xfrm>
            <a:off x="1229032" y="2979376"/>
            <a:ext cx="10734368" cy="8652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CR" sz="1300" dirty="0">
                <a:solidFill>
                  <a:schemeClr val="bg1"/>
                </a:solidFill>
                <a:latin typeface="Franklin Gothic Book" pitchFamily="34" charset="0"/>
              </a:rPr>
              <a:t>Se requiere de datos históricos de clientes de entidades bancarias actuales y algunos datos específicos para poder probar o evaluar las </a:t>
            </a:r>
            <a:r>
              <a:rPr lang="es-CR" sz="1300" dirty="0" err="1">
                <a:solidFill>
                  <a:schemeClr val="bg1"/>
                </a:solidFill>
                <a:latin typeface="Franklin Gothic Book" pitchFamily="34" charset="0"/>
              </a:rPr>
              <a:t>hipótesis</a:t>
            </a:r>
            <a:r>
              <a:rPr lang="es-CR" sz="1300" dirty="0">
                <a:solidFill>
                  <a:schemeClr val="bg1"/>
                </a:solidFill>
                <a:latin typeface="Franklin Gothic Book" pitchFamily="34" charset="0"/>
              </a:rPr>
              <a:t>, estos datos deben contener la información de ciertas variables planteadas en la </a:t>
            </a:r>
            <a:r>
              <a:rPr lang="es-CR" sz="1300" dirty="0" err="1">
                <a:solidFill>
                  <a:schemeClr val="bg1"/>
                </a:solidFill>
                <a:latin typeface="Franklin Gothic Book" pitchFamily="34" charset="0"/>
              </a:rPr>
              <a:t>hipótesis</a:t>
            </a:r>
            <a:r>
              <a:rPr lang="es-CR" sz="1300" dirty="0">
                <a:solidFill>
                  <a:schemeClr val="bg1"/>
                </a:solidFill>
                <a:latin typeface="Franklin Gothic Book" pitchFamily="34" charset="0"/>
              </a:rPr>
              <a:t>.</a:t>
            </a:r>
            <a:r>
              <a:rPr lang="es-CR" sz="2100" dirty="0">
                <a:solidFill>
                  <a:schemeClr val="bg1"/>
                </a:solidFill>
                <a:latin typeface="Franklin Gothic Book" pitchFamily="34" charset="0"/>
              </a:rPr>
              <a:t> </a:t>
            </a:r>
            <a:endParaRPr lang="en-US" sz="2100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F0DA3A6-0649-468F-A58D-06FB319F5A2B}"/>
              </a:ext>
            </a:extLst>
          </p:cNvPr>
          <p:cNvSpPr/>
          <p:nvPr/>
        </p:nvSpPr>
        <p:spPr>
          <a:xfrm>
            <a:off x="1221658" y="1875635"/>
            <a:ext cx="10734368" cy="8652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Identificar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junto con los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expertos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del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negocio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criterios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o variables que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influyen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en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si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un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cliente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pagará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o no a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tiempo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un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crédito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.</a:t>
            </a:r>
          </a:p>
          <a:p>
            <a:pPr lvl="0"/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Elaborar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modelos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de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clasificación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como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SVM, RF, GB, NN, KNN y a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su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vez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experimentar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con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selecci</a:t>
            </a:r>
            <a:r>
              <a:rPr lang="es-CR" sz="1300" dirty="0" err="1">
                <a:solidFill>
                  <a:schemeClr val="bg1"/>
                </a:solidFill>
                <a:latin typeface="Franklin Gothic Book" pitchFamily="34" charset="0"/>
              </a:rPr>
              <a:t>ó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n de variables   para determiner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si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variables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como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género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nivel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de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educación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edad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estado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marital,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salario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, entre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otros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son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determinantes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para decider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si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un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cliente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no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pagará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un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crédito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, para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analizar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si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las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métricas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obtenidas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de la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predicción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aceptables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para el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negocio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EAFFC7-2518-40D9-B3F8-F9A222B72136}"/>
              </a:ext>
            </a:extLst>
          </p:cNvPr>
          <p:cNvSpPr/>
          <p:nvPr/>
        </p:nvSpPr>
        <p:spPr>
          <a:xfrm>
            <a:off x="1236406" y="767355"/>
            <a:ext cx="10734368" cy="8652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Junto con la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ayuda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de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expertos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del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negocio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incrementar</a:t>
            </a:r>
            <a:r>
              <a:rPr lang="en-US" sz="1300" dirty="0">
                <a:solidFill>
                  <a:schemeClr val="bg1"/>
                </a:solidFill>
                <a:latin typeface="Franklin Gothic Book" pitchFamily="34" charset="0"/>
              </a:rPr>
              <a:t> la </a:t>
            </a:r>
            <a:r>
              <a:rPr lang="en-US" sz="1300" dirty="0" err="1">
                <a:solidFill>
                  <a:schemeClr val="bg1"/>
                </a:solidFill>
                <a:latin typeface="Franklin Gothic Book" pitchFamily="34" charset="0"/>
              </a:rPr>
              <a:t>precisi</a:t>
            </a:r>
            <a:r>
              <a:rPr lang="es-CR" sz="1300" dirty="0" err="1">
                <a:solidFill>
                  <a:schemeClr val="bg1"/>
                </a:solidFill>
                <a:latin typeface="Franklin Gothic Book" pitchFamily="34" charset="0"/>
              </a:rPr>
              <a:t>ón</a:t>
            </a:r>
            <a:r>
              <a:rPr lang="es-CR" sz="1300" dirty="0">
                <a:solidFill>
                  <a:schemeClr val="bg1"/>
                </a:solidFill>
                <a:latin typeface="Franklin Gothic Book" pitchFamily="34" charset="0"/>
              </a:rPr>
              <a:t> en un determinado porcentaje a definir,  al predecir si el cliente de una entidad bancaria es elegible para un crédito, en un lapso de aproximadamente cuatro semanas, con el fin de que los negocios no presenten perdidas y continúen creciendo.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11285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DFEF69-5570-4AAE-80E7-FD7F21FDEB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62DFEF69-5570-4AAE-80E7-FD7F21FDEB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62DFEF69-5570-4AAE-80E7-FD7F21FDEB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62DFEF69-5570-4AAE-80E7-FD7F21FDEB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graphicEl>
                                              <a:dgm id="{62DFEF69-5570-4AAE-80E7-FD7F21FDEB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1E39BD-DB5B-4377-B255-ABBFE5B48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4">
                                            <p:graphicEl>
                                              <a:dgm id="{501E39BD-DB5B-4377-B255-ABBFE5B48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">
                                            <p:graphicEl>
                                              <a:dgm id="{501E39BD-DB5B-4377-B255-ABBFE5B487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9E8A44-624E-4FF4-89DB-35C85D7D6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7C9E8A44-624E-4FF4-89DB-35C85D7D6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7C9E8A44-624E-4FF4-89DB-35C85D7D6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7C9E8A44-624E-4FF4-89DB-35C85D7D6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7C9E8A44-624E-4FF4-89DB-35C85D7D6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CC0456-6034-485E-B8DA-4DC206B3E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4">
                                            <p:graphicEl>
                                              <a:dgm id="{BDCC0456-6034-485E-B8DA-4DC206B3E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4">
                                            <p:graphicEl>
                                              <a:dgm id="{BDCC0456-6034-485E-B8DA-4DC206B3E0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2E8953-8565-4C98-895F-DA4FCE740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graphicEl>
                                              <a:dgm id="{762E8953-8565-4C98-895F-DA4FCE740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762E8953-8565-4C98-895F-DA4FCE740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762E8953-8565-4C98-895F-DA4FCE740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graphicEl>
                                              <a:dgm id="{762E8953-8565-4C98-895F-DA4FCE740F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B9F291-94A3-427A-B809-7ABA8DDF75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E3B9F291-94A3-427A-B809-7ABA8DDF75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4">
                                            <p:graphicEl>
                                              <a:dgm id="{E3B9F291-94A3-427A-B809-7ABA8DDF75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D72F99-B28D-48BF-A607-D31CF6F8FC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E9D72F99-B28D-48BF-A607-D31CF6F8FC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E9D72F99-B28D-48BF-A607-D31CF6F8FC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E9D72F99-B28D-48BF-A607-D31CF6F8FC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graphicEl>
                                              <a:dgm id="{E9D72F99-B28D-48BF-A607-D31CF6F8FC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996E4F-114B-4E1F-BFB4-9DFD3DC38A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4">
                                            <p:graphicEl>
                                              <a:dgm id="{F7996E4F-114B-4E1F-BFB4-9DFD3DC38A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4">
                                            <p:graphicEl>
                                              <a:dgm id="{F7996E4F-114B-4E1F-BFB4-9DFD3DC38A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C0B2BF-AA02-4D45-B081-EB99EDD2E0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29C0B2BF-AA02-4D45-B081-EB99EDD2E0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graphicEl>
                                              <a:dgm id="{29C0B2BF-AA02-4D45-B081-EB99EDD2E0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graphicEl>
                                              <a:dgm id="{29C0B2BF-AA02-4D45-B081-EB99EDD2E0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graphicEl>
                                              <a:dgm id="{29C0B2BF-AA02-4D45-B081-EB99EDD2E0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F7E624-4018-4D47-9D1D-3C33F6A1E7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graphicEl>
                                              <a:dgm id="{EBF7E624-4018-4D47-9D1D-3C33F6A1E7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graphicEl>
                                              <a:dgm id="{EBF7E624-4018-4D47-9D1D-3C33F6A1E7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graphicEl>
                                              <a:dgm id="{EBF7E624-4018-4D47-9D1D-3C33F6A1E7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>
                                            <p:graphicEl>
                                              <a:dgm id="{EBF7E624-4018-4D47-9D1D-3C33F6A1E7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Collection.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01048" y="1347561"/>
            <a:ext cx="4894952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         From where can the data be obtained?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>
            <a:off x="6422050" y="1341754"/>
            <a:ext cx="5042364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  How must the data be cleansed and validated?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782669"/>
            <a:ext cx="4162870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recientes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pueden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ser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obtenidos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por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entidades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financieras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para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asegurarse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tener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informaci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[on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reciente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y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completa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sobre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la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lista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clientes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actualizada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que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posean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créditos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12311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Revisar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mediante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commandos del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lenguaje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existen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corruptos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o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faltantes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 los hay,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entender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que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porcentaje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 la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totalidad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presenta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este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tipo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problemas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para decider que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hacer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con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ellos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Coordinar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con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Credict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One para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entender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tienen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anteriores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que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uedan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ser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revisados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y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valorados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con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expertos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del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negocio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para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entender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proven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alguna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información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adicional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interés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Una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vez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obtenidos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y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estudiados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los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estos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se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validan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con los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expertos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del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negocio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quienes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darán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retroalimentación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y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ayudarán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con la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validación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 los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8" y="2198171"/>
            <a:ext cx="4463592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Datos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recientes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provistos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por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entidades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Financieras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Utilizando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técnicas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revisión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automática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230088" y="4303915"/>
            <a:ext cx="4865908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Datos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existentes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las bases de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datos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Credict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One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Revisar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y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validar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con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expertos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del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negocio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00855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Insights.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47985" y="3477268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03492" y="2176821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85919" y="23498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68402" y="1055318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258281" y="1015953"/>
            <a:ext cx="4412937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/>
              <a:t>What patterns do you see in the data?</a:t>
            </a:r>
          </a:p>
          <a:p>
            <a:pPr algn="ctr">
              <a:lnSpc>
                <a:spcPts val="1900"/>
              </a:lnSpc>
            </a:pPr>
            <a:endParaRPr lang="en-US" sz="1400" dirty="0"/>
          </a:p>
          <a:p>
            <a:pPr algn="just">
              <a:lnSpc>
                <a:spcPts val="1900"/>
              </a:lnSpc>
            </a:pPr>
            <a:r>
              <a:rPr lang="en-US" sz="1400" dirty="0" err="1">
                <a:cs typeface="Segoe UI" panose="020B0502040204020203" pitchFamily="34" charset="0"/>
              </a:rPr>
              <a:t>Revisión</a:t>
            </a:r>
            <a:r>
              <a:rPr lang="en-US" sz="1400" dirty="0">
                <a:cs typeface="Segoe UI" panose="020B0502040204020203" pitchFamily="34" charset="0"/>
              </a:rPr>
              <a:t> de los </a:t>
            </a:r>
            <a:r>
              <a:rPr lang="en-US" sz="1400" dirty="0" err="1">
                <a:cs typeface="Segoe UI" panose="020B0502040204020203" pitchFamily="34" charset="0"/>
              </a:rPr>
              <a:t>datos</a:t>
            </a:r>
            <a:r>
              <a:rPr lang="en-US" sz="1400" dirty="0">
                <a:cs typeface="Segoe UI" panose="020B0502040204020203" pitchFamily="34" charset="0"/>
              </a:rPr>
              <a:t> para </a:t>
            </a:r>
            <a:r>
              <a:rPr lang="en-US" sz="1400" dirty="0" err="1">
                <a:cs typeface="Segoe UI" panose="020B0502040204020203" pitchFamily="34" charset="0"/>
              </a:rPr>
              <a:t>entender</a:t>
            </a:r>
            <a:r>
              <a:rPr lang="en-US" sz="1400" dirty="0">
                <a:cs typeface="Segoe UI" panose="020B0502040204020203" pitchFamily="34" charset="0"/>
              </a:rPr>
              <a:t> </a:t>
            </a:r>
            <a:r>
              <a:rPr lang="en-US" sz="1400" dirty="0" err="1">
                <a:cs typeface="Segoe UI" panose="020B0502040204020203" pitchFamily="34" charset="0"/>
              </a:rPr>
              <a:t>si</a:t>
            </a:r>
            <a:r>
              <a:rPr lang="en-US" sz="1400" dirty="0">
                <a:cs typeface="Segoe UI" panose="020B0502040204020203" pitchFamily="34" charset="0"/>
              </a:rPr>
              <a:t> </a:t>
            </a:r>
            <a:r>
              <a:rPr lang="en-US" sz="1400" dirty="0" err="1">
                <a:cs typeface="Segoe UI" panose="020B0502040204020203" pitchFamily="34" charset="0"/>
              </a:rPr>
              <a:t>existen</a:t>
            </a:r>
            <a:r>
              <a:rPr lang="en-US" sz="1400" dirty="0">
                <a:cs typeface="Segoe UI" panose="020B0502040204020203" pitchFamily="34" charset="0"/>
              </a:rPr>
              <a:t> </a:t>
            </a:r>
            <a:r>
              <a:rPr lang="en-US" sz="1400" dirty="0" err="1">
                <a:cs typeface="Segoe UI" panose="020B0502040204020203" pitchFamily="34" charset="0"/>
              </a:rPr>
              <a:t>patrones</a:t>
            </a:r>
            <a:r>
              <a:rPr lang="en-US" sz="1400" dirty="0">
                <a:cs typeface="Segoe UI" panose="020B0502040204020203" pitchFamily="34" charset="0"/>
              </a:rPr>
              <a:t> </a:t>
            </a:r>
            <a:r>
              <a:rPr lang="en-US" sz="1400" dirty="0" err="1">
                <a:cs typeface="Segoe UI" panose="020B0502040204020203" pitchFamily="34" charset="0"/>
              </a:rPr>
              <a:t>inusuales</a:t>
            </a:r>
            <a:r>
              <a:rPr lang="en-US" sz="1400" dirty="0">
                <a:cs typeface="Segoe UI" panose="020B0502040204020203" pitchFamily="34" charset="0"/>
              </a:rPr>
              <a:t>, </a:t>
            </a:r>
            <a:r>
              <a:rPr lang="en-US" sz="1400" dirty="0" err="1">
                <a:cs typeface="Segoe UI" panose="020B0502040204020203" pitchFamily="34" charset="0"/>
              </a:rPr>
              <a:t>si</a:t>
            </a:r>
            <a:r>
              <a:rPr lang="en-US" sz="1400" dirty="0">
                <a:cs typeface="Segoe UI" panose="020B0502040204020203" pitchFamily="34" charset="0"/>
              </a:rPr>
              <a:t> </a:t>
            </a:r>
            <a:r>
              <a:rPr lang="en-US" sz="1400" dirty="0" err="1">
                <a:cs typeface="Segoe UI" panose="020B0502040204020203" pitchFamily="34" charset="0"/>
              </a:rPr>
              <a:t>presentan</a:t>
            </a:r>
            <a:r>
              <a:rPr lang="en-US" sz="1400" dirty="0">
                <a:cs typeface="Segoe UI" panose="020B0502040204020203" pitchFamily="34" charset="0"/>
              </a:rPr>
              <a:t> una </a:t>
            </a:r>
            <a:r>
              <a:rPr lang="en-US" sz="1400" dirty="0" err="1">
                <a:cs typeface="Segoe UI" panose="020B0502040204020203" pitchFamily="34" charset="0"/>
              </a:rPr>
              <a:t>distribución</a:t>
            </a:r>
            <a:r>
              <a:rPr lang="en-US" sz="1400" dirty="0">
                <a:cs typeface="Segoe UI" panose="020B0502040204020203" pitchFamily="34" charset="0"/>
              </a:rPr>
              <a:t> </a:t>
            </a:r>
            <a:r>
              <a:rPr lang="en-US" sz="1400" dirty="0" err="1">
                <a:cs typeface="Segoe UI" panose="020B0502040204020203" pitchFamily="34" charset="0"/>
              </a:rPr>
              <a:t>adecuada</a:t>
            </a:r>
            <a:r>
              <a:rPr lang="en-US" sz="1400" dirty="0">
                <a:cs typeface="Segoe UI" panose="020B0502040204020203" pitchFamily="34" charset="0"/>
              </a:rPr>
              <a:t>, </a:t>
            </a:r>
            <a:r>
              <a:rPr lang="en-US" sz="1400" dirty="0" err="1">
                <a:cs typeface="Segoe UI" panose="020B0502040204020203" pitchFamily="34" charset="0"/>
              </a:rPr>
              <a:t>si</a:t>
            </a:r>
            <a:r>
              <a:rPr lang="en-US" sz="1400" dirty="0">
                <a:cs typeface="Segoe UI" panose="020B0502040204020203" pitchFamily="34" charset="0"/>
              </a:rPr>
              <a:t> </a:t>
            </a:r>
            <a:r>
              <a:rPr lang="en-US" sz="1400" dirty="0" err="1">
                <a:cs typeface="Segoe UI" panose="020B0502040204020203" pitchFamily="34" charset="0"/>
              </a:rPr>
              <a:t>realmente</a:t>
            </a:r>
            <a:r>
              <a:rPr lang="en-US" sz="1400" dirty="0">
                <a:cs typeface="Segoe UI" panose="020B0502040204020203" pitchFamily="34" charset="0"/>
              </a:rPr>
              <a:t> </a:t>
            </a:r>
            <a:r>
              <a:rPr lang="en-US" sz="1400" dirty="0" err="1">
                <a:cs typeface="Segoe UI" panose="020B0502040204020203" pitchFamily="34" charset="0"/>
              </a:rPr>
              <a:t>representan</a:t>
            </a:r>
            <a:r>
              <a:rPr lang="en-US" sz="1400" dirty="0">
                <a:cs typeface="Segoe UI" panose="020B0502040204020203" pitchFamily="34" charset="0"/>
              </a:rPr>
              <a:t> y </a:t>
            </a:r>
            <a:r>
              <a:rPr lang="en-US" sz="1400" dirty="0" err="1">
                <a:cs typeface="Segoe UI" panose="020B0502040204020203" pitchFamily="34" charset="0"/>
              </a:rPr>
              <a:t>funcionan</a:t>
            </a:r>
            <a:r>
              <a:rPr lang="en-US" sz="1400" dirty="0">
                <a:cs typeface="Segoe UI" panose="020B0502040204020203" pitchFamily="34" charset="0"/>
              </a:rPr>
              <a:t> para el </a:t>
            </a:r>
            <a:r>
              <a:rPr lang="en-US" sz="1400" dirty="0" err="1">
                <a:cs typeface="Segoe UI" panose="020B0502040204020203" pitchFamily="34" charset="0"/>
              </a:rPr>
              <a:t>problema</a:t>
            </a:r>
            <a:r>
              <a:rPr lang="en-US" sz="1400" dirty="0">
                <a:cs typeface="Segoe UI" panose="020B0502040204020203" pitchFamily="34" charset="0"/>
              </a:rPr>
              <a:t> que se </a:t>
            </a:r>
            <a:r>
              <a:rPr lang="en-US" sz="1400" dirty="0" err="1">
                <a:cs typeface="Segoe UI" panose="020B0502040204020203" pitchFamily="34" charset="0"/>
              </a:rPr>
              <a:t>tiene</a:t>
            </a:r>
            <a:r>
              <a:rPr lang="en-US" sz="1400" dirty="0">
                <a:cs typeface="Segoe UI" panose="020B0502040204020203" pitchFamily="34" charset="0"/>
              </a:rPr>
              <a:t> </a:t>
            </a:r>
            <a:r>
              <a:rPr lang="en-US" sz="1400" dirty="0" err="1">
                <a:cs typeface="Segoe UI" panose="020B0502040204020203" pitchFamily="34" charset="0"/>
              </a:rPr>
              <a:t>así</a:t>
            </a:r>
            <a:r>
              <a:rPr lang="en-US" sz="1400" dirty="0">
                <a:cs typeface="Segoe UI" panose="020B0502040204020203" pitchFamily="34" charset="0"/>
              </a:rPr>
              <a:t> </a:t>
            </a:r>
            <a:r>
              <a:rPr lang="en-US" sz="1400" dirty="0" err="1">
                <a:cs typeface="Segoe UI" panose="020B0502040204020203" pitchFamily="34" charset="0"/>
              </a:rPr>
              <a:t>como</a:t>
            </a:r>
            <a:r>
              <a:rPr lang="en-US" sz="1400" dirty="0">
                <a:cs typeface="Segoe UI" panose="020B0502040204020203" pitchFamily="34" charset="0"/>
              </a:rPr>
              <a:t> </a:t>
            </a:r>
            <a:r>
              <a:rPr lang="en-US" sz="1400" dirty="0" err="1">
                <a:cs typeface="Segoe UI" panose="020B0502040204020203" pitchFamily="34" charset="0"/>
              </a:rPr>
              <a:t>si</a:t>
            </a:r>
            <a:r>
              <a:rPr lang="en-US" sz="1400" dirty="0">
                <a:cs typeface="Segoe UI" panose="020B0502040204020203" pitchFamily="34" charset="0"/>
              </a:rPr>
              <a:t> son </a:t>
            </a:r>
            <a:r>
              <a:rPr lang="en-US" sz="1400" dirty="0" err="1">
                <a:cs typeface="Segoe UI" panose="020B0502040204020203" pitchFamily="34" charset="0"/>
              </a:rPr>
              <a:t>datos</a:t>
            </a:r>
            <a:r>
              <a:rPr lang="en-US" sz="1400" dirty="0">
                <a:cs typeface="Segoe UI" panose="020B0502040204020203" pitchFamily="34" charset="0"/>
              </a:rPr>
              <a:t> </a:t>
            </a:r>
            <a:r>
              <a:rPr lang="en-US" sz="1400" dirty="0" err="1">
                <a:cs typeface="Segoe UI" panose="020B0502040204020203" pitchFamily="34" charset="0"/>
              </a:rPr>
              <a:t>representativos</a:t>
            </a:r>
            <a:r>
              <a:rPr lang="en-US" sz="1400" dirty="0"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7520782" y="828663"/>
            <a:ext cx="4274535" cy="241630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/>
              <a:t>Are each of the hypotheses proven or disproven?</a:t>
            </a:r>
          </a:p>
          <a:p>
            <a:pPr algn="ctr">
              <a:lnSpc>
                <a:spcPts val="1900"/>
              </a:lnSpc>
            </a:pPr>
            <a:endParaRPr lang="en-US" sz="1400" dirty="0"/>
          </a:p>
          <a:p>
            <a:pPr algn="just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partirá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 la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hipótesis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evaluación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y revision de variables con los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expertos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del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negocio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como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un punto de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partida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para la posterior 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elaboración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diferentes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tipos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modelos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y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métodos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 Machine Learning para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generar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métricas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rendimiento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que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permitan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estimar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cual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modelo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se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ajusta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mejor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para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predecir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 una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manera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más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precisa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cuales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clientes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inclumpirán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los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créditos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estos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les son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otorgados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258282" y="3626501"/>
            <a:ext cx="4492408" cy="314727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/>
              <a:t>How much confidence should stakeholders place in the results?</a:t>
            </a:r>
          </a:p>
          <a:p>
            <a:pPr algn="ctr">
              <a:lnSpc>
                <a:spcPts val="1900"/>
              </a:lnSpc>
            </a:pPr>
            <a:endParaRPr lang="en-US" sz="1400" dirty="0"/>
          </a:p>
          <a:p>
            <a:pPr algn="just">
              <a:lnSpc>
                <a:spcPts val="1900"/>
              </a:lnSpc>
            </a:pPr>
            <a:r>
              <a:rPr lang="en-US" sz="1400" dirty="0"/>
              <a:t>Las </a:t>
            </a:r>
            <a:r>
              <a:rPr lang="en-US" sz="1400" dirty="0" err="1"/>
              <a:t>métricas</a:t>
            </a:r>
            <a:r>
              <a:rPr lang="en-US" sz="1400" dirty="0"/>
              <a:t> de </a:t>
            </a:r>
            <a:r>
              <a:rPr lang="en-US" sz="1400" dirty="0" err="1"/>
              <a:t>rendimiento</a:t>
            </a:r>
            <a:r>
              <a:rPr lang="en-US" sz="1400" dirty="0"/>
              <a:t> de </a:t>
            </a:r>
            <a:r>
              <a:rPr lang="en-US" sz="1400" dirty="0" err="1"/>
              <a:t>cada</a:t>
            </a:r>
            <a:r>
              <a:rPr lang="en-US" sz="1400" dirty="0"/>
              <a:t> </a:t>
            </a:r>
            <a:r>
              <a:rPr lang="en-US" sz="1400" dirty="0" err="1"/>
              <a:t>modelo</a:t>
            </a:r>
            <a:r>
              <a:rPr lang="en-US" sz="1400" dirty="0"/>
              <a:t> </a:t>
            </a:r>
            <a:r>
              <a:rPr lang="en-US" sz="1400" dirty="0" err="1"/>
              <a:t>serán</a:t>
            </a:r>
            <a:r>
              <a:rPr lang="en-US" sz="1400" dirty="0"/>
              <a:t>  </a:t>
            </a:r>
            <a:r>
              <a:rPr lang="en-US" sz="1400" dirty="0" err="1"/>
              <a:t>indicadores</a:t>
            </a:r>
            <a:r>
              <a:rPr lang="en-US" sz="1400" dirty="0"/>
              <a:t> de </a:t>
            </a:r>
            <a:r>
              <a:rPr lang="en-US" sz="1400" dirty="0" err="1"/>
              <a:t>éxito</a:t>
            </a:r>
            <a:r>
              <a:rPr lang="en-US" sz="1400" dirty="0"/>
              <a:t> junto con el </a:t>
            </a:r>
            <a:r>
              <a:rPr lang="en-US" sz="1400" dirty="0" err="1"/>
              <a:t>criterio</a:t>
            </a:r>
            <a:r>
              <a:rPr lang="en-US" sz="1400" dirty="0"/>
              <a:t> de los </a:t>
            </a:r>
            <a:r>
              <a:rPr lang="en-US" sz="1400" dirty="0" err="1"/>
              <a:t>expertos</a:t>
            </a:r>
            <a:r>
              <a:rPr lang="en-US" sz="1400" dirty="0"/>
              <a:t> del </a:t>
            </a:r>
            <a:r>
              <a:rPr lang="en-US" sz="1400" dirty="0" err="1"/>
              <a:t>negocio</a:t>
            </a:r>
            <a:r>
              <a:rPr lang="en-US" sz="1400" dirty="0"/>
              <a:t>, </a:t>
            </a:r>
            <a:r>
              <a:rPr lang="en-US" sz="1400" dirty="0" err="1"/>
              <a:t>previamente</a:t>
            </a:r>
            <a:r>
              <a:rPr lang="en-US" sz="1400" dirty="0"/>
              <a:t> </a:t>
            </a:r>
            <a:r>
              <a:rPr lang="en-US" sz="1400" dirty="0" err="1"/>
              <a:t>definido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el </a:t>
            </a:r>
            <a:r>
              <a:rPr lang="en-US" sz="1400" dirty="0" err="1"/>
              <a:t>proceso</a:t>
            </a:r>
            <a:r>
              <a:rPr lang="en-US" sz="1400" dirty="0"/>
              <a:t>. </a:t>
            </a:r>
            <a:r>
              <a:rPr lang="en-US" sz="1400" dirty="0" err="1"/>
              <a:t>También</a:t>
            </a:r>
            <a:r>
              <a:rPr lang="en-US" sz="1400" dirty="0"/>
              <a:t>, se </a:t>
            </a:r>
            <a:r>
              <a:rPr lang="en-US" sz="1400" dirty="0" err="1"/>
              <a:t>seguirá</a:t>
            </a:r>
            <a:r>
              <a:rPr lang="en-US" sz="1400" dirty="0"/>
              <a:t> un </a:t>
            </a:r>
            <a:r>
              <a:rPr lang="en-US" sz="1400" dirty="0" err="1"/>
              <a:t>proceso</a:t>
            </a:r>
            <a:r>
              <a:rPr lang="en-US" sz="1400" dirty="0"/>
              <a:t> de </a:t>
            </a:r>
            <a:r>
              <a:rPr lang="en-US" sz="1400" dirty="0" err="1"/>
              <a:t>realimentación</a:t>
            </a:r>
            <a:r>
              <a:rPr lang="en-US" sz="1400" dirty="0"/>
              <a:t> de los </a:t>
            </a:r>
            <a:r>
              <a:rPr lang="en-US" sz="1400" dirty="0" err="1"/>
              <a:t>modelos</a:t>
            </a:r>
            <a:r>
              <a:rPr lang="en-US" sz="1400" dirty="0"/>
              <a:t> </a:t>
            </a:r>
            <a:r>
              <a:rPr lang="en-US" sz="1400" dirty="0" err="1"/>
              <a:t>utilizando</a:t>
            </a:r>
            <a:r>
              <a:rPr lang="en-US" sz="1400" dirty="0"/>
              <a:t> los </a:t>
            </a:r>
            <a:r>
              <a:rPr lang="en-US" sz="1400" dirty="0" err="1"/>
              <a:t>nuevos</a:t>
            </a:r>
            <a:r>
              <a:rPr lang="en-US" sz="1400" dirty="0"/>
              <a:t> </a:t>
            </a:r>
            <a:r>
              <a:rPr lang="en-US" sz="1400" dirty="0" err="1"/>
              <a:t>datos</a:t>
            </a:r>
            <a:r>
              <a:rPr lang="en-US" sz="1400" dirty="0"/>
              <a:t> </a:t>
            </a:r>
            <a:r>
              <a:rPr lang="en-US" sz="1400" dirty="0" err="1"/>
              <a:t>generados</a:t>
            </a:r>
            <a:r>
              <a:rPr lang="en-US" sz="1400" dirty="0"/>
              <a:t> </a:t>
            </a:r>
            <a:r>
              <a:rPr lang="en-US" sz="1400" dirty="0" err="1"/>
              <a:t>así</a:t>
            </a:r>
            <a:r>
              <a:rPr lang="en-US" sz="1400" dirty="0"/>
              <a:t> </a:t>
            </a:r>
            <a:r>
              <a:rPr lang="en-US" sz="1400" dirty="0" err="1"/>
              <a:t>como</a:t>
            </a:r>
            <a:r>
              <a:rPr lang="en-US" sz="1400" dirty="0"/>
              <a:t> una </a:t>
            </a:r>
            <a:r>
              <a:rPr lang="en-US" sz="1400" dirty="0" err="1"/>
              <a:t>comparación</a:t>
            </a:r>
            <a:r>
              <a:rPr lang="en-US" sz="1400" dirty="0"/>
              <a:t> de </a:t>
            </a:r>
            <a:r>
              <a:rPr lang="en-US" sz="1400" dirty="0" err="1"/>
              <a:t>resultados</a:t>
            </a:r>
            <a:r>
              <a:rPr lang="en-US" sz="1400" dirty="0"/>
              <a:t> </a:t>
            </a:r>
            <a:r>
              <a:rPr lang="en-US" sz="1400" dirty="0" err="1"/>
              <a:t>anteriores</a:t>
            </a:r>
            <a:r>
              <a:rPr lang="en-US" sz="1400" dirty="0"/>
              <a:t> versus </a:t>
            </a:r>
            <a:r>
              <a:rPr lang="en-US" sz="1400" dirty="0" err="1"/>
              <a:t>resultados</a:t>
            </a:r>
            <a:r>
              <a:rPr lang="en-US" sz="1400" dirty="0"/>
              <a:t> </a:t>
            </a:r>
            <a:r>
              <a:rPr lang="en-US" sz="1400" dirty="0" err="1"/>
              <a:t>utilizando</a:t>
            </a:r>
            <a:r>
              <a:rPr lang="en-US" sz="1400" dirty="0"/>
              <a:t> los </a:t>
            </a:r>
            <a:r>
              <a:rPr lang="en-US" sz="1400" dirty="0" err="1"/>
              <a:t>nuevos</a:t>
            </a:r>
            <a:r>
              <a:rPr lang="en-US" sz="1400" dirty="0"/>
              <a:t> </a:t>
            </a:r>
            <a:r>
              <a:rPr lang="en-US" sz="1400" dirty="0" err="1"/>
              <a:t>modelos</a:t>
            </a:r>
            <a:r>
              <a:rPr lang="en-US" sz="1400" dirty="0"/>
              <a:t> para  </a:t>
            </a:r>
            <a:r>
              <a:rPr lang="en-US" sz="1400" dirty="0" err="1"/>
              <a:t>corroborar</a:t>
            </a:r>
            <a:r>
              <a:rPr lang="en-US" sz="1400" dirty="0"/>
              <a:t> que </a:t>
            </a:r>
            <a:r>
              <a:rPr lang="en-US" sz="1400" dirty="0" err="1"/>
              <a:t>efectivamente</a:t>
            </a:r>
            <a:r>
              <a:rPr lang="en-US" sz="1400" dirty="0"/>
              <a:t> se ha </a:t>
            </a:r>
            <a:r>
              <a:rPr lang="en-US" sz="1400" dirty="0" err="1"/>
              <a:t>mejorado</a:t>
            </a:r>
            <a:r>
              <a:rPr lang="en-US" sz="1400" dirty="0"/>
              <a:t> la </a:t>
            </a:r>
            <a:r>
              <a:rPr lang="en-US" sz="1400" dirty="0" err="1"/>
              <a:t>predección</a:t>
            </a:r>
            <a:r>
              <a:rPr lang="en-US" sz="1400" dirty="0"/>
              <a:t> para </a:t>
            </a:r>
            <a:r>
              <a:rPr lang="en-US" sz="1400" dirty="0" err="1"/>
              <a:t>recomendar</a:t>
            </a:r>
            <a:r>
              <a:rPr lang="en-US" sz="1400" dirty="0"/>
              <a:t> </a:t>
            </a:r>
            <a:r>
              <a:rPr lang="en-US" sz="1400" dirty="0" err="1"/>
              <a:t>clientes</a:t>
            </a:r>
            <a:r>
              <a:rPr lang="en-US" sz="1400" dirty="0"/>
              <a:t> que </a:t>
            </a:r>
            <a:r>
              <a:rPr lang="en-US" sz="1400" dirty="0" err="1"/>
              <a:t>sean</a:t>
            </a:r>
            <a:r>
              <a:rPr lang="en-US" sz="1400" dirty="0"/>
              <a:t> </a:t>
            </a:r>
            <a:r>
              <a:rPr lang="en-US" sz="1400" dirty="0" err="1"/>
              <a:t>crediticiamente</a:t>
            </a:r>
            <a:r>
              <a:rPr lang="en-US" sz="1400" dirty="0"/>
              <a:t> </a:t>
            </a:r>
            <a:r>
              <a:rPr lang="en-US" sz="1400" dirty="0" err="1"/>
              <a:t>confiables</a:t>
            </a:r>
            <a:r>
              <a:rPr lang="en-US" sz="1400" dirty="0"/>
              <a:t>. </a:t>
            </a:r>
          </a:p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7460333" y="3794386"/>
            <a:ext cx="4334985" cy="264687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1600" b="1" dirty="0"/>
              <a:t>How do you rank your findings in terms of quantified impact on the business?</a:t>
            </a:r>
          </a:p>
          <a:p>
            <a:pPr algn="just"/>
            <a:endParaRPr lang="en-US" sz="1400" b="1" dirty="0"/>
          </a:p>
          <a:p>
            <a:pPr algn="just"/>
            <a:r>
              <a:rPr lang="en-US" sz="1400" dirty="0"/>
              <a:t>Se </a:t>
            </a:r>
            <a:r>
              <a:rPr lang="en-US" sz="1400" dirty="0" err="1"/>
              <a:t>seguirá</a:t>
            </a:r>
            <a:r>
              <a:rPr lang="en-US" sz="1400" dirty="0"/>
              <a:t> un </a:t>
            </a:r>
            <a:r>
              <a:rPr lang="en-US" sz="1400" dirty="0" err="1"/>
              <a:t>modelo</a:t>
            </a:r>
            <a:r>
              <a:rPr lang="en-US" sz="1400" dirty="0"/>
              <a:t> </a:t>
            </a:r>
            <a:r>
              <a:rPr lang="en-US" sz="1400" dirty="0" err="1"/>
              <a:t>ágil</a:t>
            </a:r>
            <a:r>
              <a:rPr lang="en-US" sz="1400" dirty="0"/>
              <a:t> para </a:t>
            </a:r>
            <a:r>
              <a:rPr lang="en-US" sz="1400" dirty="0" err="1"/>
              <a:t>validar</a:t>
            </a:r>
            <a:r>
              <a:rPr lang="en-US" sz="1400" dirty="0"/>
              <a:t> y </a:t>
            </a:r>
            <a:r>
              <a:rPr lang="en-US" sz="1400" dirty="0" err="1"/>
              <a:t>redefinir</a:t>
            </a:r>
            <a:r>
              <a:rPr lang="en-US" sz="1400" dirty="0"/>
              <a:t>  (</a:t>
            </a:r>
            <a:r>
              <a:rPr lang="en-US" sz="1400" dirty="0" err="1"/>
              <a:t>si</a:t>
            </a:r>
            <a:r>
              <a:rPr lang="en-US" sz="1400" dirty="0"/>
              <a:t> es </a:t>
            </a:r>
            <a:r>
              <a:rPr lang="en-US" sz="1400" dirty="0" err="1"/>
              <a:t>necesario</a:t>
            </a:r>
            <a:r>
              <a:rPr lang="en-US" sz="1400" dirty="0"/>
              <a:t>), </a:t>
            </a:r>
            <a:r>
              <a:rPr lang="en-US" sz="1400" dirty="0" err="1"/>
              <a:t>en</a:t>
            </a:r>
            <a:r>
              <a:rPr lang="en-US" sz="1400" dirty="0"/>
              <a:t> conjunto con los stakeholders las </a:t>
            </a:r>
            <a:r>
              <a:rPr lang="en-US" sz="1400" dirty="0" err="1"/>
              <a:t>hipótesis</a:t>
            </a:r>
            <a:r>
              <a:rPr lang="en-US" sz="1400" dirty="0"/>
              <a:t> que se </a:t>
            </a:r>
            <a:r>
              <a:rPr lang="en-US" sz="1400" dirty="0" err="1"/>
              <a:t>validarán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etapas</a:t>
            </a:r>
            <a:r>
              <a:rPr lang="en-US" sz="1400" dirty="0"/>
              <a:t> </a:t>
            </a:r>
            <a:r>
              <a:rPr lang="en-US" sz="1400" dirty="0" err="1"/>
              <a:t>posteriores</a:t>
            </a:r>
            <a:r>
              <a:rPr lang="en-US" sz="1400" dirty="0"/>
              <a:t>. Por </a:t>
            </a:r>
            <a:r>
              <a:rPr lang="en-US" sz="1400" dirty="0" err="1"/>
              <a:t>esta</a:t>
            </a:r>
            <a:r>
              <a:rPr lang="en-US" sz="1400" dirty="0"/>
              <a:t> </a:t>
            </a:r>
            <a:r>
              <a:rPr lang="en-US" sz="1400" dirty="0" err="1"/>
              <a:t>misma</a:t>
            </a:r>
            <a:r>
              <a:rPr lang="en-US" sz="1400" dirty="0"/>
              <a:t> </a:t>
            </a:r>
            <a:r>
              <a:rPr lang="en-US" sz="1400" dirty="0" err="1"/>
              <a:t>razón</a:t>
            </a:r>
            <a:r>
              <a:rPr lang="en-US" sz="1400" dirty="0"/>
              <a:t> lo </a:t>
            </a:r>
            <a:r>
              <a:rPr lang="en-US" sz="1400" dirty="0" err="1"/>
              <a:t>más</a:t>
            </a:r>
            <a:r>
              <a:rPr lang="en-US" sz="1400" dirty="0"/>
              <a:t> </a:t>
            </a:r>
            <a:r>
              <a:rPr lang="en-US" sz="1400" dirty="0" err="1"/>
              <a:t>valioso</a:t>
            </a:r>
            <a:r>
              <a:rPr lang="en-US" sz="1400" dirty="0"/>
              <a:t> es </a:t>
            </a:r>
            <a:r>
              <a:rPr lang="en-US" sz="1400" dirty="0" err="1"/>
              <a:t>validar</a:t>
            </a:r>
            <a:r>
              <a:rPr lang="en-US" sz="1400" dirty="0"/>
              <a:t> con los </a:t>
            </a:r>
            <a:r>
              <a:rPr lang="en-US" sz="1400" dirty="0" err="1"/>
              <a:t>expertos</a:t>
            </a:r>
            <a:r>
              <a:rPr lang="en-US" sz="1400" dirty="0"/>
              <a:t> del </a:t>
            </a:r>
            <a:r>
              <a:rPr lang="en-US" sz="1400" dirty="0" err="1"/>
              <a:t>negocio</a:t>
            </a:r>
            <a:r>
              <a:rPr lang="en-US" sz="1400" dirty="0"/>
              <a:t> </a:t>
            </a:r>
            <a:r>
              <a:rPr lang="en-US" sz="1400" dirty="0" err="1"/>
              <a:t>cuales</a:t>
            </a:r>
            <a:r>
              <a:rPr lang="en-US" sz="1400" dirty="0"/>
              <a:t> son las variables </a:t>
            </a:r>
            <a:r>
              <a:rPr lang="en-US" sz="1400" dirty="0" err="1"/>
              <a:t>más</a:t>
            </a:r>
            <a:r>
              <a:rPr lang="en-US" sz="1400" dirty="0"/>
              <a:t> </a:t>
            </a:r>
            <a:r>
              <a:rPr lang="en-US" sz="1400" dirty="0" err="1"/>
              <a:t>representativas</a:t>
            </a:r>
            <a:r>
              <a:rPr lang="en-US" sz="1400" dirty="0"/>
              <a:t> y </a:t>
            </a:r>
            <a:r>
              <a:rPr lang="en-US" sz="1400" dirty="0" err="1"/>
              <a:t>determinantes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el </a:t>
            </a:r>
            <a:r>
              <a:rPr lang="en-US" sz="1400" dirty="0" err="1"/>
              <a:t>problema</a:t>
            </a:r>
            <a:r>
              <a:rPr lang="en-US" sz="1400" dirty="0"/>
              <a:t>, de modo que </a:t>
            </a:r>
            <a:r>
              <a:rPr lang="en-US" sz="1400" dirty="0" err="1"/>
              <a:t>puedan</a:t>
            </a:r>
            <a:r>
              <a:rPr lang="en-US" sz="1400" dirty="0"/>
              <a:t> </a:t>
            </a:r>
            <a:r>
              <a:rPr lang="en-US" sz="1400" dirty="0" err="1"/>
              <a:t>darséles</a:t>
            </a:r>
            <a:r>
              <a:rPr lang="en-US" sz="1400" dirty="0"/>
              <a:t> </a:t>
            </a:r>
            <a:r>
              <a:rPr lang="en-US" sz="1400" dirty="0" err="1"/>
              <a:t>prioridad</a:t>
            </a:r>
            <a:r>
              <a:rPr lang="en-US" sz="1400" dirty="0"/>
              <a:t> a la hora de </a:t>
            </a:r>
            <a:r>
              <a:rPr lang="en-US" sz="1400" dirty="0" err="1"/>
              <a:t>explorar</a:t>
            </a:r>
            <a:r>
              <a:rPr lang="en-US" sz="1400" dirty="0"/>
              <a:t> los </a:t>
            </a:r>
            <a:r>
              <a:rPr lang="en-US" sz="1400" dirty="0" err="1"/>
              <a:t>datos</a:t>
            </a:r>
            <a:r>
              <a:rPr lang="en-US" sz="1400" dirty="0"/>
              <a:t> y </a:t>
            </a:r>
            <a:r>
              <a:rPr lang="en-US" sz="1400" dirty="0" err="1"/>
              <a:t>realizar</a:t>
            </a:r>
            <a:r>
              <a:rPr lang="en-US" sz="1400" dirty="0"/>
              <a:t> los </a:t>
            </a:r>
            <a:r>
              <a:rPr lang="en-US" sz="1400" dirty="0" err="1"/>
              <a:t>modelos</a:t>
            </a:r>
            <a:r>
              <a:rPr lang="en-US" sz="1400" dirty="0"/>
              <a:t> </a:t>
            </a:r>
            <a:r>
              <a:rPr lang="en-US" sz="1400" dirty="0" err="1"/>
              <a:t>predictivos</a:t>
            </a:r>
            <a:r>
              <a:rPr lang="en-US" sz="1400" dirty="0"/>
              <a:t>.</a:t>
            </a:r>
          </a:p>
          <a:p>
            <a:pPr algn="ctr"/>
            <a:endParaRPr lang="en-US" sz="1400" b="1" dirty="0"/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5741783" y="4053900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444859" y="2948539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5904776" y="17367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7" name="Group 46" descr="Icon of computer monitors. ">
            <a:extLst>
              <a:ext uri="{FF2B5EF4-FFF2-40B4-BE49-F238E27FC236}">
                <a16:creationId xmlns:a16="http://schemas.microsoft.com/office/drawing/2014/main" id="{CC4A8E97-800F-468C-90C0-F668B0DEABED}"/>
              </a:ext>
            </a:extLst>
          </p:cNvPr>
          <p:cNvGrpSpPr/>
          <p:nvPr/>
        </p:nvGrpSpPr>
        <p:grpSpPr>
          <a:xfrm>
            <a:off x="5120129" y="2859843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48" name="Freeform 1636">
              <a:extLst>
                <a:ext uri="{FF2B5EF4-FFF2-40B4-BE49-F238E27FC236}">
                  <a16:creationId xmlns:a16="http://schemas.microsoft.com/office/drawing/2014/main" id="{63C3B335-F052-43E6-AF62-A0E27A9D0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637">
              <a:extLst>
                <a:ext uri="{FF2B5EF4-FFF2-40B4-BE49-F238E27FC236}">
                  <a16:creationId xmlns:a16="http://schemas.microsoft.com/office/drawing/2014/main" id="{F1C7BC92-A066-4D33-A8F6-76728A4C7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638">
              <a:extLst>
                <a:ext uri="{FF2B5EF4-FFF2-40B4-BE49-F238E27FC236}">
                  <a16:creationId xmlns:a16="http://schemas.microsoft.com/office/drawing/2014/main" id="{416E138F-5BAC-4FD7-97A5-D50C64B93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639">
              <a:extLst>
                <a:ext uri="{FF2B5EF4-FFF2-40B4-BE49-F238E27FC236}">
                  <a16:creationId xmlns:a16="http://schemas.microsoft.com/office/drawing/2014/main" id="{61F5F134-D5FB-4913-9705-1B3694751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1640">
              <a:extLst>
                <a:ext uri="{FF2B5EF4-FFF2-40B4-BE49-F238E27FC236}">
                  <a16:creationId xmlns:a16="http://schemas.microsoft.com/office/drawing/2014/main" id="{79D845F9-39B7-45E4-9BBB-DDCEFA4577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Recommendations.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887767" y="1151453"/>
            <a:ext cx="10111666" cy="461664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Seleccionar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 los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clientes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crediticios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acuerdo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al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riesgo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que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pueden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generar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al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negocio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contemplando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los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resultados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obtenidos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el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modelo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seleccionado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Contemplar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el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riesgo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que se ha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identificado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acuerdo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con el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modelo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planteado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algunos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clientes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para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rechazar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el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crédito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que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solicitado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Realizar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encuestas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para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entender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cuales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son los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factores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por los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cuales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las personas no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estan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pagando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punctual y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adecuadamente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los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créditos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que les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fueron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otorgados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Investigar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que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otros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factores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no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contemplados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este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estudio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son clave a la hora de determiner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una persona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pagar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puntualmente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el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crédito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otorgado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Una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vez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finalizado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el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modelo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continuar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mejorandolo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y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realimentandolo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con los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resultados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obtenidos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para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incrementar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la precision y exactitude del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mismo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433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71af3243-3dd4-4a8d-8c0d-dd76da1f02a5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4227</Words>
  <Application>Microsoft Office PowerPoint</Application>
  <PresentationFormat>Widescreen</PresentationFormat>
  <Paragraphs>316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Franklin Gothic Book</vt:lpstr>
      <vt:lpstr>Franklin Gothic Medium Cond</vt:lpstr>
      <vt:lpstr>Segoe UI Light</vt:lpstr>
      <vt:lpstr>Office Theme</vt:lpstr>
      <vt:lpstr>Framework Two - BADIR  Jain and Sharma, Behind Every Good Decision</vt:lpstr>
      <vt:lpstr>Objetivo.</vt:lpstr>
      <vt:lpstr>BADIR - Behind Every Good Decision.</vt:lpstr>
      <vt:lpstr>Project analysis slide 3</vt:lpstr>
      <vt:lpstr>Project analysis slide 4</vt:lpstr>
      <vt:lpstr>PowerPoint Presentation</vt:lpstr>
      <vt:lpstr>Project analysis slide 8</vt:lpstr>
      <vt:lpstr>Project analysis slide 6</vt:lpstr>
      <vt:lpstr>Project analysis slide 8</vt:lpstr>
      <vt:lpstr>Description and location of the related data sources.</vt:lpstr>
      <vt:lpstr>How will be the data managed for the project.</vt:lpstr>
      <vt:lpstr>  How will be the data managed for the project.</vt:lpstr>
      <vt:lpstr>  Detailed Process Flow.</vt:lpstr>
      <vt:lpstr>Gracias…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2020-03-01T03:05:58Z</dcterms:created>
  <dcterms:modified xsi:type="dcterms:W3CDTF">2020-03-04T18:58:14Z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f3c8a035-ce22-4e60-8d5c-f201da41c0b3</vt:lpwstr>
  </property>
  <property fmtid="{D5CDD505-2E9C-101B-9397-08002B2CF9AE}" pid="4" name="CTP_TimeStamp">
    <vt:lpwstr>2020-03-04 18:58:14Z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CTP_NT</vt:lpwstr>
  </property>
</Properties>
</file>