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691813" cy="7235825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184197"/>
            <a:ext cx="9088041" cy="2519139"/>
          </a:xfrm>
        </p:spPr>
        <p:txBody>
          <a:bodyPr anchor="b"/>
          <a:lstStyle>
            <a:lvl1pPr algn="ctr">
              <a:defRPr sz="63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800484"/>
            <a:ext cx="8018860" cy="1746982"/>
          </a:xfrm>
        </p:spPr>
        <p:txBody>
          <a:bodyPr/>
          <a:lstStyle>
            <a:lvl1pPr marL="0" indent="0" algn="ctr">
              <a:buNone/>
              <a:defRPr sz="2532"/>
            </a:lvl1pPr>
            <a:lvl2pPr marL="482392" indent="0" algn="ctr">
              <a:buNone/>
              <a:defRPr sz="2110"/>
            </a:lvl2pPr>
            <a:lvl3pPr marL="964783" indent="0" algn="ctr">
              <a:buNone/>
              <a:defRPr sz="1899"/>
            </a:lvl3pPr>
            <a:lvl4pPr marL="1447175" indent="0" algn="ctr">
              <a:buNone/>
              <a:defRPr sz="1688"/>
            </a:lvl4pPr>
            <a:lvl5pPr marL="1929567" indent="0" algn="ctr">
              <a:buNone/>
              <a:defRPr sz="1688"/>
            </a:lvl5pPr>
            <a:lvl6pPr marL="2411959" indent="0" algn="ctr">
              <a:buNone/>
              <a:defRPr sz="1688"/>
            </a:lvl6pPr>
            <a:lvl7pPr marL="2894350" indent="0" algn="ctr">
              <a:buNone/>
              <a:defRPr sz="1688"/>
            </a:lvl7pPr>
            <a:lvl8pPr marL="3376742" indent="0" algn="ctr">
              <a:buNone/>
              <a:defRPr sz="1688"/>
            </a:lvl8pPr>
            <a:lvl9pPr marL="3859134" indent="0" algn="ctr">
              <a:buNone/>
              <a:defRPr sz="1688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385241"/>
            <a:ext cx="2305422" cy="613202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385241"/>
            <a:ext cx="6782619" cy="613202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03933"/>
            <a:ext cx="9221689" cy="3009902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4842310"/>
            <a:ext cx="9221689" cy="1582836"/>
          </a:xfrm>
        </p:spPr>
        <p:txBody>
          <a:bodyPr/>
          <a:lstStyle>
            <a:lvl1pPr marL="0" indent="0">
              <a:buNone/>
              <a:defRPr sz="2532">
                <a:solidFill>
                  <a:schemeClr val="tx1"/>
                </a:solidFill>
              </a:defRPr>
            </a:lvl1pPr>
            <a:lvl2pPr marL="482392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78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3pPr>
            <a:lvl4pPr marL="144717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4pPr>
            <a:lvl5pPr marL="192956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5pPr>
            <a:lvl6pPr marL="2411959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6pPr>
            <a:lvl7pPr marL="28943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7pPr>
            <a:lvl8pPr marL="3376742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8pPr>
            <a:lvl9pPr marL="3859134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926204"/>
            <a:ext cx="4544021" cy="459106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926204"/>
            <a:ext cx="4544021" cy="459106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85242"/>
            <a:ext cx="9221689" cy="139859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773783"/>
            <a:ext cx="4523137" cy="869303"/>
          </a:xfrm>
        </p:spPr>
        <p:txBody>
          <a:bodyPr anchor="b"/>
          <a:lstStyle>
            <a:lvl1pPr marL="0" indent="0">
              <a:buNone/>
              <a:defRPr sz="2532" b="1"/>
            </a:lvl1pPr>
            <a:lvl2pPr marL="482392" indent="0">
              <a:buNone/>
              <a:defRPr sz="2110" b="1"/>
            </a:lvl2pPr>
            <a:lvl3pPr marL="964783" indent="0">
              <a:buNone/>
              <a:defRPr sz="1899" b="1"/>
            </a:lvl3pPr>
            <a:lvl4pPr marL="1447175" indent="0">
              <a:buNone/>
              <a:defRPr sz="1688" b="1"/>
            </a:lvl4pPr>
            <a:lvl5pPr marL="1929567" indent="0">
              <a:buNone/>
              <a:defRPr sz="1688" b="1"/>
            </a:lvl5pPr>
            <a:lvl6pPr marL="2411959" indent="0">
              <a:buNone/>
              <a:defRPr sz="1688" b="1"/>
            </a:lvl6pPr>
            <a:lvl7pPr marL="2894350" indent="0">
              <a:buNone/>
              <a:defRPr sz="1688" b="1"/>
            </a:lvl7pPr>
            <a:lvl8pPr marL="3376742" indent="0">
              <a:buNone/>
              <a:defRPr sz="1688" b="1"/>
            </a:lvl8pPr>
            <a:lvl9pPr marL="3859134" indent="0">
              <a:buNone/>
              <a:defRPr sz="168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643086"/>
            <a:ext cx="4523137" cy="38875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773783"/>
            <a:ext cx="4545413" cy="869303"/>
          </a:xfrm>
        </p:spPr>
        <p:txBody>
          <a:bodyPr anchor="b"/>
          <a:lstStyle>
            <a:lvl1pPr marL="0" indent="0">
              <a:buNone/>
              <a:defRPr sz="2532" b="1"/>
            </a:lvl1pPr>
            <a:lvl2pPr marL="482392" indent="0">
              <a:buNone/>
              <a:defRPr sz="2110" b="1"/>
            </a:lvl2pPr>
            <a:lvl3pPr marL="964783" indent="0">
              <a:buNone/>
              <a:defRPr sz="1899" b="1"/>
            </a:lvl3pPr>
            <a:lvl4pPr marL="1447175" indent="0">
              <a:buNone/>
              <a:defRPr sz="1688" b="1"/>
            </a:lvl4pPr>
            <a:lvl5pPr marL="1929567" indent="0">
              <a:buNone/>
              <a:defRPr sz="1688" b="1"/>
            </a:lvl5pPr>
            <a:lvl6pPr marL="2411959" indent="0">
              <a:buNone/>
              <a:defRPr sz="1688" b="1"/>
            </a:lvl6pPr>
            <a:lvl7pPr marL="2894350" indent="0">
              <a:buNone/>
              <a:defRPr sz="1688" b="1"/>
            </a:lvl7pPr>
            <a:lvl8pPr marL="3376742" indent="0">
              <a:buNone/>
              <a:defRPr sz="1688" b="1"/>
            </a:lvl8pPr>
            <a:lvl9pPr marL="3859134" indent="0">
              <a:buNone/>
              <a:defRPr sz="168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643086"/>
            <a:ext cx="4545413" cy="38875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82388"/>
            <a:ext cx="3448388" cy="168835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41826"/>
            <a:ext cx="5412730" cy="5142126"/>
          </a:xfrm>
        </p:spPr>
        <p:txBody>
          <a:bodyPr/>
          <a:lstStyle>
            <a:lvl1pPr>
              <a:defRPr sz="3376"/>
            </a:lvl1pPr>
            <a:lvl2pPr>
              <a:defRPr sz="2954"/>
            </a:lvl2pPr>
            <a:lvl3pPr>
              <a:defRPr sz="2532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170748"/>
            <a:ext cx="3448388" cy="4021578"/>
          </a:xfrm>
        </p:spPr>
        <p:txBody>
          <a:bodyPr/>
          <a:lstStyle>
            <a:lvl1pPr marL="0" indent="0">
              <a:buNone/>
              <a:defRPr sz="1688"/>
            </a:lvl1pPr>
            <a:lvl2pPr marL="482392" indent="0">
              <a:buNone/>
              <a:defRPr sz="1477"/>
            </a:lvl2pPr>
            <a:lvl3pPr marL="964783" indent="0">
              <a:buNone/>
              <a:defRPr sz="1266"/>
            </a:lvl3pPr>
            <a:lvl4pPr marL="1447175" indent="0">
              <a:buNone/>
              <a:defRPr sz="1055"/>
            </a:lvl4pPr>
            <a:lvl5pPr marL="1929567" indent="0">
              <a:buNone/>
              <a:defRPr sz="1055"/>
            </a:lvl5pPr>
            <a:lvl6pPr marL="2411959" indent="0">
              <a:buNone/>
              <a:defRPr sz="1055"/>
            </a:lvl6pPr>
            <a:lvl7pPr marL="2894350" indent="0">
              <a:buNone/>
              <a:defRPr sz="1055"/>
            </a:lvl7pPr>
            <a:lvl8pPr marL="3376742" indent="0">
              <a:buNone/>
              <a:defRPr sz="1055"/>
            </a:lvl8pPr>
            <a:lvl9pPr marL="3859134" indent="0">
              <a:buNone/>
              <a:defRPr sz="105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82388"/>
            <a:ext cx="3448388" cy="168835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41826"/>
            <a:ext cx="5412730" cy="5142126"/>
          </a:xfrm>
        </p:spPr>
        <p:txBody>
          <a:bodyPr anchor="t"/>
          <a:lstStyle>
            <a:lvl1pPr marL="0" indent="0">
              <a:buNone/>
              <a:defRPr sz="3376"/>
            </a:lvl1pPr>
            <a:lvl2pPr marL="482392" indent="0">
              <a:buNone/>
              <a:defRPr sz="2954"/>
            </a:lvl2pPr>
            <a:lvl3pPr marL="964783" indent="0">
              <a:buNone/>
              <a:defRPr sz="2532"/>
            </a:lvl3pPr>
            <a:lvl4pPr marL="1447175" indent="0">
              <a:buNone/>
              <a:defRPr sz="2110"/>
            </a:lvl4pPr>
            <a:lvl5pPr marL="1929567" indent="0">
              <a:buNone/>
              <a:defRPr sz="2110"/>
            </a:lvl5pPr>
            <a:lvl6pPr marL="2411959" indent="0">
              <a:buNone/>
              <a:defRPr sz="2110"/>
            </a:lvl6pPr>
            <a:lvl7pPr marL="2894350" indent="0">
              <a:buNone/>
              <a:defRPr sz="2110"/>
            </a:lvl7pPr>
            <a:lvl8pPr marL="3376742" indent="0">
              <a:buNone/>
              <a:defRPr sz="2110"/>
            </a:lvl8pPr>
            <a:lvl9pPr marL="3859134" indent="0">
              <a:buNone/>
              <a:defRPr sz="211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170748"/>
            <a:ext cx="3448388" cy="4021578"/>
          </a:xfrm>
        </p:spPr>
        <p:txBody>
          <a:bodyPr/>
          <a:lstStyle>
            <a:lvl1pPr marL="0" indent="0">
              <a:buNone/>
              <a:defRPr sz="1688"/>
            </a:lvl1pPr>
            <a:lvl2pPr marL="482392" indent="0">
              <a:buNone/>
              <a:defRPr sz="1477"/>
            </a:lvl2pPr>
            <a:lvl3pPr marL="964783" indent="0">
              <a:buNone/>
              <a:defRPr sz="1266"/>
            </a:lvl3pPr>
            <a:lvl4pPr marL="1447175" indent="0">
              <a:buNone/>
              <a:defRPr sz="1055"/>
            </a:lvl4pPr>
            <a:lvl5pPr marL="1929567" indent="0">
              <a:buNone/>
              <a:defRPr sz="1055"/>
            </a:lvl5pPr>
            <a:lvl6pPr marL="2411959" indent="0">
              <a:buNone/>
              <a:defRPr sz="1055"/>
            </a:lvl6pPr>
            <a:lvl7pPr marL="2894350" indent="0">
              <a:buNone/>
              <a:defRPr sz="1055"/>
            </a:lvl7pPr>
            <a:lvl8pPr marL="3376742" indent="0">
              <a:buNone/>
              <a:defRPr sz="1055"/>
            </a:lvl8pPr>
            <a:lvl9pPr marL="3859134" indent="0">
              <a:buNone/>
              <a:defRPr sz="105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385242"/>
            <a:ext cx="9221689" cy="139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926204"/>
            <a:ext cx="9221689" cy="459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6706539"/>
            <a:ext cx="2405658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7931-955E-4E8B-BB35-3EFD55A3F24E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6706539"/>
            <a:ext cx="3608487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6706539"/>
            <a:ext cx="2405658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783" rtl="0" eaLnBrk="1" latinLnBrk="0" hangingPunct="1">
        <a:lnSpc>
          <a:spcPct val="90000"/>
        </a:lnSpc>
        <a:spcBef>
          <a:spcPct val="0"/>
        </a:spcBef>
        <a:buNone/>
        <a:defRPr sz="46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196" indent="-241196" algn="l" defTabSz="964783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723588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05979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8371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2170763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653154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3135546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617938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4100330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1pPr>
      <a:lvl2pPr marL="482392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64783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3pPr>
      <a:lvl4pPr marL="1447175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29567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411959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94350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376742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859134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51709" y="1768564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HACE CONSTAR QUE</a:t>
            </a:r>
          </a:p>
        </p:txBody>
      </p:sp>
      <p:sp>
        <p:nvSpPr>
          <p:cNvPr id="7" name="CuadroTexto 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51709" y="3536940"/>
            <a:ext cx="7675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Poppins" panose="00000500000000000000" pitchFamily="2" charset="0"/>
                <a:cs typeface="Poppins" panose="00000500000000000000" pitchFamily="2" charset="0"/>
              </a:rPr>
              <a:t>Inteligencia Artificial Aplicada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623240" y="4599318"/>
            <a:ext cx="35323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Se expide en Floridablanca, Santander, el {{DIA}} de {{MES}} del {{AÑO}} a:</a:t>
            </a:r>
          </a:p>
        </p:txBody>
      </p:sp>
      <p:sp>
        <p:nvSpPr>
          <p:cNvPr id="9" name="CuadroTexto 8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98713"/>
            <a:ext cx="1069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Poppins" panose="00000500000000000000" pitchFamily="2" charset="0"/>
                <a:cs typeface="Poppins" panose="00000500000000000000" pitchFamily="2" charset="0"/>
              </a:rPr>
              <a:t>{{NOMBRE}}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51709" y="2453096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Identificado(a) con C.C. No. {{CEDULA}}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4230808" y="6075201"/>
            <a:ext cx="223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517135" y="6075201"/>
            <a:ext cx="16625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latin typeface="Poppins" panose="00000500000000000000" pitchFamily="2" charset="0"/>
                <a:cs typeface="Poppins" panose="00000500000000000000" pitchFamily="2" charset="0"/>
              </a:rPr>
              <a:t>Diego Tarazona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517135" y="6276053"/>
            <a:ext cx="166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Director General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551709" y="3020021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Curso y Aprobó la Formación en 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1551709" y="3980723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Con una intensidad horaria de {{HORAS}} horas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592B02-D7BF-26AF-93E3-14CEA96912EF}"/>
              </a:ext>
            </a:extLst>
          </p:cNvPr>
          <p:cNvSpPr txBox="1"/>
          <p:nvPr/>
        </p:nvSpPr>
        <p:spPr>
          <a:xfrm>
            <a:off x="1508197" y="6753903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Certificado: {{ID_FORM}} – {{ITEM}}</a:t>
            </a:r>
          </a:p>
        </p:txBody>
      </p:sp>
      <p:pic>
        <p:nvPicPr>
          <p:cNvPr id="11" name="Imagen 10" descr="Imagen que contiene computer, oscuro, computadora, cuarto&#10;&#10;El contenido generado por IA puede ser incorrecto.">
            <a:extLst>
              <a:ext uri="{FF2B5EF4-FFF2-40B4-BE49-F238E27FC236}">
                <a16:creationId xmlns:a16="http://schemas.microsoft.com/office/drawing/2014/main" id="{B28484E3-FC3A-A47C-906C-F35039EAE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42" y="4780208"/>
            <a:ext cx="2266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44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74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Karol Tatiana Rodriguez</dc:creator>
  <cp:lastModifiedBy>Sergio Andres Himayrob Rojas Rodríguez</cp:lastModifiedBy>
  <cp:revision>12</cp:revision>
  <dcterms:created xsi:type="dcterms:W3CDTF">2025-08-28T19:24:01Z</dcterms:created>
  <dcterms:modified xsi:type="dcterms:W3CDTF">2025-09-01T20:34:56Z</dcterms:modified>
</cp:coreProperties>
</file>