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1813" cy="7235825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184197"/>
            <a:ext cx="9088041" cy="2519139"/>
          </a:xfrm>
        </p:spPr>
        <p:txBody>
          <a:bodyPr anchor="b"/>
          <a:lstStyle>
            <a:lvl1pPr algn="ctr">
              <a:defRPr sz="63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800484"/>
            <a:ext cx="8018860" cy="1746982"/>
          </a:xfrm>
        </p:spPr>
        <p:txBody>
          <a:bodyPr/>
          <a:lstStyle>
            <a:lvl1pPr marL="0" indent="0" algn="ctr">
              <a:buNone/>
              <a:defRPr sz="2532"/>
            </a:lvl1pPr>
            <a:lvl2pPr marL="482392" indent="0" algn="ctr">
              <a:buNone/>
              <a:defRPr sz="2110"/>
            </a:lvl2pPr>
            <a:lvl3pPr marL="964783" indent="0" algn="ctr">
              <a:buNone/>
              <a:defRPr sz="1899"/>
            </a:lvl3pPr>
            <a:lvl4pPr marL="1447175" indent="0" algn="ctr">
              <a:buNone/>
              <a:defRPr sz="1688"/>
            </a:lvl4pPr>
            <a:lvl5pPr marL="1929567" indent="0" algn="ctr">
              <a:buNone/>
              <a:defRPr sz="1688"/>
            </a:lvl5pPr>
            <a:lvl6pPr marL="2411959" indent="0" algn="ctr">
              <a:buNone/>
              <a:defRPr sz="1688"/>
            </a:lvl6pPr>
            <a:lvl7pPr marL="2894350" indent="0" algn="ctr">
              <a:buNone/>
              <a:defRPr sz="1688"/>
            </a:lvl7pPr>
            <a:lvl8pPr marL="3376742" indent="0" algn="ctr">
              <a:buNone/>
              <a:defRPr sz="1688"/>
            </a:lvl8pPr>
            <a:lvl9pPr marL="3859134" indent="0" algn="ctr">
              <a:buNone/>
              <a:defRPr sz="1688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0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385241"/>
            <a:ext cx="2305422" cy="613202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385241"/>
            <a:ext cx="6782619" cy="613202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03933"/>
            <a:ext cx="9221689" cy="3009902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4842310"/>
            <a:ext cx="9221689" cy="1582836"/>
          </a:xfrm>
        </p:spPr>
        <p:txBody>
          <a:bodyPr/>
          <a:lstStyle>
            <a:lvl1pPr marL="0" indent="0">
              <a:buNone/>
              <a:defRPr sz="2532">
                <a:solidFill>
                  <a:schemeClr val="tx1"/>
                </a:solidFill>
              </a:defRPr>
            </a:lvl1pPr>
            <a:lvl2pPr marL="482392" indent="0">
              <a:buNone/>
              <a:defRPr sz="2110">
                <a:solidFill>
                  <a:schemeClr val="tx1">
                    <a:tint val="75000"/>
                  </a:schemeClr>
                </a:solidFill>
              </a:defRPr>
            </a:lvl2pPr>
            <a:lvl3pPr marL="96478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3pPr>
            <a:lvl4pPr marL="1447175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4pPr>
            <a:lvl5pPr marL="192956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5pPr>
            <a:lvl6pPr marL="2411959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6pPr>
            <a:lvl7pPr marL="28943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7pPr>
            <a:lvl8pPr marL="3376742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8pPr>
            <a:lvl9pPr marL="3859134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1926204"/>
            <a:ext cx="4544021" cy="45910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1926204"/>
            <a:ext cx="4544021" cy="459106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385242"/>
            <a:ext cx="9221689" cy="139859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773783"/>
            <a:ext cx="4523137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643086"/>
            <a:ext cx="4523137" cy="3887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773783"/>
            <a:ext cx="4545413" cy="869303"/>
          </a:xfrm>
        </p:spPr>
        <p:txBody>
          <a:bodyPr anchor="b"/>
          <a:lstStyle>
            <a:lvl1pPr marL="0" indent="0">
              <a:buNone/>
              <a:defRPr sz="2532" b="1"/>
            </a:lvl1pPr>
            <a:lvl2pPr marL="482392" indent="0">
              <a:buNone/>
              <a:defRPr sz="2110" b="1"/>
            </a:lvl2pPr>
            <a:lvl3pPr marL="964783" indent="0">
              <a:buNone/>
              <a:defRPr sz="1899" b="1"/>
            </a:lvl3pPr>
            <a:lvl4pPr marL="1447175" indent="0">
              <a:buNone/>
              <a:defRPr sz="1688" b="1"/>
            </a:lvl4pPr>
            <a:lvl5pPr marL="1929567" indent="0">
              <a:buNone/>
              <a:defRPr sz="1688" b="1"/>
            </a:lvl5pPr>
            <a:lvl6pPr marL="2411959" indent="0">
              <a:buNone/>
              <a:defRPr sz="1688" b="1"/>
            </a:lvl6pPr>
            <a:lvl7pPr marL="2894350" indent="0">
              <a:buNone/>
              <a:defRPr sz="1688" b="1"/>
            </a:lvl7pPr>
            <a:lvl8pPr marL="3376742" indent="0">
              <a:buNone/>
              <a:defRPr sz="1688" b="1"/>
            </a:lvl8pPr>
            <a:lvl9pPr marL="3859134" indent="0">
              <a:buNone/>
              <a:defRPr sz="168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643086"/>
            <a:ext cx="4545413" cy="38875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82388"/>
            <a:ext cx="344838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41826"/>
            <a:ext cx="5412730" cy="5142126"/>
          </a:xfrm>
        </p:spPr>
        <p:txBody>
          <a:bodyPr/>
          <a:lstStyle>
            <a:lvl1pPr>
              <a:defRPr sz="3376"/>
            </a:lvl1pPr>
            <a:lvl2pPr>
              <a:defRPr sz="2954"/>
            </a:lvl2pPr>
            <a:lvl3pPr>
              <a:defRPr sz="2532"/>
            </a:lvl3pPr>
            <a:lvl4pPr>
              <a:defRPr sz="2110"/>
            </a:lvl4pPr>
            <a:lvl5pPr>
              <a:defRPr sz="2110"/>
            </a:lvl5pPr>
            <a:lvl6pPr>
              <a:defRPr sz="2110"/>
            </a:lvl6pPr>
            <a:lvl7pPr>
              <a:defRPr sz="2110"/>
            </a:lvl7pPr>
            <a:lvl8pPr>
              <a:defRPr sz="2110"/>
            </a:lvl8pPr>
            <a:lvl9pPr>
              <a:defRPr sz="211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70748"/>
            <a:ext cx="344838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7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82388"/>
            <a:ext cx="3448388" cy="1688359"/>
          </a:xfrm>
        </p:spPr>
        <p:txBody>
          <a:bodyPr anchor="b"/>
          <a:lstStyle>
            <a:lvl1pPr>
              <a:defRPr sz="337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41826"/>
            <a:ext cx="5412730" cy="5142126"/>
          </a:xfrm>
        </p:spPr>
        <p:txBody>
          <a:bodyPr anchor="t"/>
          <a:lstStyle>
            <a:lvl1pPr marL="0" indent="0">
              <a:buNone/>
              <a:defRPr sz="3376"/>
            </a:lvl1pPr>
            <a:lvl2pPr marL="482392" indent="0">
              <a:buNone/>
              <a:defRPr sz="2954"/>
            </a:lvl2pPr>
            <a:lvl3pPr marL="964783" indent="0">
              <a:buNone/>
              <a:defRPr sz="2532"/>
            </a:lvl3pPr>
            <a:lvl4pPr marL="1447175" indent="0">
              <a:buNone/>
              <a:defRPr sz="2110"/>
            </a:lvl4pPr>
            <a:lvl5pPr marL="1929567" indent="0">
              <a:buNone/>
              <a:defRPr sz="2110"/>
            </a:lvl5pPr>
            <a:lvl6pPr marL="2411959" indent="0">
              <a:buNone/>
              <a:defRPr sz="2110"/>
            </a:lvl6pPr>
            <a:lvl7pPr marL="2894350" indent="0">
              <a:buNone/>
              <a:defRPr sz="2110"/>
            </a:lvl7pPr>
            <a:lvl8pPr marL="3376742" indent="0">
              <a:buNone/>
              <a:defRPr sz="2110"/>
            </a:lvl8pPr>
            <a:lvl9pPr marL="3859134" indent="0">
              <a:buNone/>
              <a:defRPr sz="211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170748"/>
            <a:ext cx="3448388" cy="4021578"/>
          </a:xfrm>
        </p:spPr>
        <p:txBody>
          <a:bodyPr/>
          <a:lstStyle>
            <a:lvl1pPr marL="0" indent="0">
              <a:buNone/>
              <a:defRPr sz="1688"/>
            </a:lvl1pPr>
            <a:lvl2pPr marL="482392" indent="0">
              <a:buNone/>
              <a:defRPr sz="1477"/>
            </a:lvl2pPr>
            <a:lvl3pPr marL="964783" indent="0">
              <a:buNone/>
              <a:defRPr sz="1266"/>
            </a:lvl3pPr>
            <a:lvl4pPr marL="1447175" indent="0">
              <a:buNone/>
              <a:defRPr sz="1055"/>
            </a:lvl4pPr>
            <a:lvl5pPr marL="1929567" indent="0">
              <a:buNone/>
              <a:defRPr sz="1055"/>
            </a:lvl5pPr>
            <a:lvl6pPr marL="2411959" indent="0">
              <a:buNone/>
              <a:defRPr sz="1055"/>
            </a:lvl6pPr>
            <a:lvl7pPr marL="2894350" indent="0">
              <a:buNone/>
              <a:defRPr sz="1055"/>
            </a:lvl7pPr>
            <a:lvl8pPr marL="3376742" indent="0">
              <a:buNone/>
              <a:defRPr sz="1055"/>
            </a:lvl8pPr>
            <a:lvl9pPr marL="3859134" indent="0">
              <a:buNone/>
              <a:defRPr sz="105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385242"/>
            <a:ext cx="9221689" cy="139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1926204"/>
            <a:ext cx="9221689" cy="459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6706539"/>
            <a:ext cx="2405658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7931-955E-4E8B-BB35-3EFD55A3F24E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6706539"/>
            <a:ext cx="3608487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6706539"/>
            <a:ext cx="2405658" cy="385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A979-0479-40B2-8EEB-EF6980B359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783" rtl="0" eaLnBrk="1" latinLnBrk="0" hangingPunct="1">
        <a:lnSpc>
          <a:spcPct val="90000"/>
        </a:lnSpc>
        <a:spcBef>
          <a:spcPct val="0"/>
        </a:spcBef>
        <a:buNone/>
        <a:defRPr sz="46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196" indent="-241196" algn="l" defTabSz="964783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72358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205979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2110" kern="1200">
          <a:solidFill>
            <a:schemeClr val="tx1"/>
          </a:solidFill>
          <a:latin typeface="+mn-lt"/>
          <a:ea typeface="+mn-ea"/>
          <a:cs typeface="+mn-cs"/>
        </a:defRPr>
      </a:lvl3pPr>
      <a:lvl4pPr marL="1688371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2170763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653154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3135546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617938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4100330" indent="-241196" algn="l" defTabSz="964783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1pPr>
      <a:lvl2pPr marL="482392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2pPr>
      <a:lvl3pPr marL="964783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3pPr>
      <a:lvl4pPr marL="1447175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29567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411959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94350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376742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859134" algn="l" defTabSz="964783" rtl="0" eaLnBrk="1" latinLnBrk="0" hangingPunct="1"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551709" y="1886848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EL INSTITUTO DE FORMACIÓN PARA EL TRABAJO Y DESARROLLO HUMANO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51709" y="2097486"/>
            <a:ext cx="7675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Poppins" panose="00000500000000000000" pitchFamily="2" charset="0"/>
                <a:cs typeface="Poppins" panose="00000500000000000000" pitchFamily="2" charset="0"/>
              </a:rPr>
              <a:t>CAMPUSLANDS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51709" y="2612620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HACE CONSTAR LA PARTICIPACIÓN Y APROBACIÓN DE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551709" y="3092424"/>
            <a:ext cx="7675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Poppins" panose="00000500000000000000" pitchFamily="2" charset="0"/>
                <a:cs typeface="Poppins" panose="00000500000000000000" pitchFamily="2" charset="0"/>
              </a:rPr>
              <a:t>Formación en Inteligencia Artificial Aplicada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51709" y="3511236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En Floridablanca, Santander, el (día) de (mes) del (año) a: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551709" y="4050867"/>
            <a:ext cx="767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Poppins" panose="00000500000000000000" pitchFamily="2" charset="0"/>
                <a:cs typeface="Poppins" panose="00000500000000000000" pitchFamily="2" charset="0"/>
              </a:rPr>
              <a:t>{{NOMBRE}}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551709" y="4366338"/>
            <a:ext cx="76754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Identificado(a) con C.C No {{CEDULA}}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2558472" y="5031864"/>
            <a:ext cx="56711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>
                <a:latin typeface="Poppins" panose="00000500000000000000" pitchFamily="2" charset="0"/>
                <a:cs typeface="Poppins" panose="00000500000000000000" pitchFamily="2" charset="0"/>
              </a:rPr>
              <a:t>TENIENDO EN CUENTA QUE CULMINÓ LA FORMACIÓN DE {{HORAS}} HORAS EN HERRAMIENTAS DE INTELIGENCIA ARTIFICIAL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1551709" y="6920419"/>
            <a:ext cx="7675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>
                <a:latin typeface="Poppins" panose="00000500000000000000" pitchFamily="2" charset="0"/>
                <a:cs typeface="Poppins" panose="00000500000000000000" pitchFamily="2" charset="0"/>
              </a:rPr>
              <a:t>REGISTRO CAMPUSLANDS No. XXXX - LIBOR DE REGISTRO NÚMERO XX - FLORIDABLANCA, SANTANDER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4228306" y="6209313"/>
            <a:ext cx="223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514633" y="6209313"/>
            <a:ext cx="16625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b="1" dirty="0">
                <a:latin typeface="Poppins" panose="00000500000000000000" pitchFamily="2" charset="0"/>
                <a:cs typeface="Poppins" panose="00000500000000000000" pitchFamily="2" charset="0"/>
              </a:rPr>
              <a:t>Diego Tarazona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514633" y="6410165"/>
            <a:ext cx="166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>
                <a:latin typeface="Poppins" panose="00000500000000000000" pitchFamily="2" charset="0"/>
                <a:cs typeface="Poppins" panose="00000500000000000000" pitchFamily="2" charset="0"/>
              </a:rPr>
              <a:t>RECTOR</a:t>
            </a:r>
          </a:p>
        </p:txBody>
      </p:sp>
    </p:spTree>
    <p:extLst>
      <p:ext uri="{BB962C8B-B14F-4D97-AF65-F5344CB8AC3E}">
        <p14:creationId xmlns:p14="http://schemas.microsoft.com/office/powerpoint/2010/main" val="1853733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92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Karol Tatiana Rodriguez</dc:creator>
  <cp:lastModifiedBy>Sergio Andres Himayrob Rojas Rodríguez</cp:lastModifiedBy>
  <cp:revision>6</cp:revision>
  <dcterms:created xsi:type="dcterms:W3CDTF">2025-08-28T19:24:01Z</dcterms:created>
  <dcterms:modified xsi:type="dcterms:W3CDTF">2025-08-29T19:49:39Z</dcterms:modified>
</cp:coreProperties>
</file>