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95F9F-FF8C-4B1C-ABA4-A146A89D8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5909E8-AEA8-419B-A4D2-D0044EDA3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C0BC78-517B-4AF4-A396-E89D8688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4EE1-C0BF-4930-95B4-DC6604AC6389}" type="datetimeFigureOut">
              <a:rPr lang="pt-BR" smtClean="0"/>
              <a:t>26/02/2022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AA7064-D26B-4233-A79E-AFB244427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A11B6E-29F1-45AE-9827-C8E77838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BA42-9ECD-4DED-B595-DF390CA3F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98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D38AD-9136-4B5C-9ABC-66E60D24E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9630A6-BCD7-4754-BF37-A94CEEF14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CE089-F316-4DFE-8960-D8DF96C78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4EE1-C0BF-4930-95B4-DC6604AC6389}" type="datetimeFigureOut">
              <a:rPr lang="pt-BR" smtClean="0"/>
              <a:t>26/02/2022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CB88C3-69E8-4ACF-8776-7D20304B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DB6C4E-9294-4418-94E6-C7698AFF4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BA42-9ECD-4DED-B595-DF390CA3F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26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146007-D7F5-4DBE-82B8-4CCB14BC8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979C41-F427-4520-9CED-D6C0816D8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734C6E-9584-4676-9F27-FB854164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4EE1-C0BF-4930-95B4-DC6604AC6389}" type="datetimeFigureOut">
              <a:rPr lang="pt-BR" smtClean="0"/>
              <a:t>26/02/2022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9CFECE-905B-4659-8D9E-5D2B0B60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E8EEFB-B8AA-4EDB-BD90-E03644C2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BA42-9ECD-4DED-B595-DF390CA3F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94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61C4F-86EE-4DA0-ADE4-2B7721A4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585E45-A58E-4712-9256-8EE3D6C96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D097AF-8E85-484A-AC14-42B98F87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4EE1-C0BF-4930-95B4-DC6604AC6389}" type="datetimeFigureOut">
              <a:rPr lang="pt-BR" smtClean="0"/>
              <a:t>26/02/2022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CB747E-E8C2-459D-B8FA-D6989394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3853AF-298E-4627-B39D-449FD5CA1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BA42-9ECD-4DED-B595-DF390CA3F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88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4B8D3-6950-472F-858F-976E96E22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44945B-0BC2-4566-AED3-35E78542A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2B79DF-91F4-4070-BB74-3EC89E59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4EE1-C0BF-4930-95B4-DC6604AC6389}" type="datetimeFigureOut">
              <a:rPr lang="pt-BR" smtClean="0"/>
              <a:t>26/02/2022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F5EF56-229E-4708-AD77-821CD1A3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1C881A-7A29-4E87-866C-C3E5B033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BA42-9ECD-4DED-B595-DF390CA3F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25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B2EC8-388D-402F-9C7F-3838CBC3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98F48D-B4A8-41C8-B4A7-65C48F6D0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8D12A8-7C83-4408-8760-E9F760B0B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56767E-B13E-449B-91B1-AEB01B66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4EE1-C0BF-4930-95B4-DC6604AC6389}" type="datetimeFigureOut">
              <a:rPr lang="pt-BR" smtClean="0"/>
              <a:t>26/02/2022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29D31C-2A00-4D6D-A565-6F177260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3673D4-72EB-4872-97F3-4D17D98B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BA42-9ECD-4DED-B595-DF390CA3F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18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A1129-8580-4925-B703-79A00C99B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3CA81B-E38E-4C31-B53B-011219522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F4365D-9FB9-4E95-8286-4D95C07D8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A1CD7D7-F983-43EB-9DE8-B62002FD8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C4291DC-6608-46D0-9E08-67C5165A9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A6E9A34-A98E-47EE-976F-CF14E390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4EE1-C0BF-4930-95B4-DC6604AC6389}" type="datetimeFigureOut">
              <a:rPr lang="pt-BR" smtClean="0"/>
              <a:t>26/02/2022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3C3373F-10A1-4131-B2F8-3E6277C9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F38DF5F-6FFB-4DB3-9E86-B6B2C2FED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BA42-9ECD-4DED-B595-DF390CA3F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24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C7A3C-E540-4BBF-A429-F9E317F0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51A0B3F-7D7E-4CAD-BC1C-F9B85260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4EE1-C0BF-4930-95B4-DC6604AC6389}" type="datetimeFigureOut">
              <a:rPr lang="pt-BR" smtClean="0"/>
              <a:t>26/02/2022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CFF8C6-3444-4965-8861-04A1A058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337BBB-8A2A-4271-9771-9F435B80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BA42-9ECD-4DED-B595-DF390CA3F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37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9BFD210-3283-4BCE-8345-9B404DBF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4EE1-C0BF-4930-95B4-DC6604AC6389}" type="datetimeFigureOut">
              <a:rPr lang="pt-BR" smtClean="0"/>
              <a:t>26/02/2022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B596BAA-D8EB-41CE-ABF1-69DC9F69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7CC1F4-E657-40C5-A959-F4E829FF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BA42-9ECD-4DED-B595-DF390CA3F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80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78826-69F1-4ECA-BDFF-DDA996BF3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7BC8E9-970C-4374-AA6F-316E75E88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3005C8-E9D0-47AC-924F-4E791F1B4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F39CBA-71B0-417C-A49E-883060910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4EE1-C0BF-4930-95B4-DC6604AC6389}" type="datetimeFigureOut">
              <a:rPr lang="pt-BR" smtClean="0"/>
              <a:t>26/02/2022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7B31CB-8EFF-4E96-A90C-003382C85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0691B5-DAFF-4512-AEED-F8CD98DC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BA42-9ECD-4DED-B595-DF390CA3F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92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69E54-7D15-47B6-A5CF-D919BB91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DBEDDBA-42E3-4FF0-90AE-C0D826026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2526E7-BEDC-48DD-BA02-BF91240BF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9300C2-2A4E-48EB-AD8B-E3D8837A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4EE1-C0BF-4930-95B4-DC6604AC6389}" type="datetimeFigureOut">
              <a:rPr lang="pt-BR" smtClean="0"/>
              <a:t>26/02/2022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5AF17B-97F8-4603-A1A3-CDBE0411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978D2F-8752-4CD8-AFEC-69E23124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BA42-9ECD-4DED-B595-DF390CA3F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3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89E606B-0A94-4F10-BE47-8F2F64164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D0A20D-5760-462F-9E70-E0389C9F7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44B090-E863-4430-AEB6-0ED0926D1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C4EE1-C0BF-4930-95B4-DC6604AC6389}" type="datetimeFigureOut">
              <a:rPr lang="pt-BR" smtClean="0"/>
              <a:t>26/02/2022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9FA58E-203A-4280-9BCC-B4180ADCF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64E3DC-7976-442D-ADFA-579C9F8CC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0BA42-9ECD-4DED-B595-DF390CA3F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10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21718-CF3C-4AD1-9DBA-C2772B98C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GUSTAVO OSORIO FRANCO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010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3B70F-7B06-4B52-862C-84C6736A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RESOLVER PROBLEMAS DE HARDWARE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5E6585-F319-40A5-983F-08833FF9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não ter um alto consumo de internet móvel é possível implementar uma atividade de preferências que dá controle explícito ao usuário sobre o uso dos recursos de rede do seu app. Exemplo:</a:t>
            </a:r>
          </a:p>
          <a:p>
            <a:pPr lvl="1"/>
            <a:r>
              <a:rPr lang="pt-BR" dirty="0"/>
              <a:t>Você pode permitir que os usuários façam upload de vídeos somente quando o dispositivo estiver conectado a uma rede Wi-Fi.</a:t>
            </a:r>
          </a:p>
          <a:p>
            <a:pPr lvl="1"/>
            <a:r>
              <a:rPr lang="pt-BR" dirty="0"/>
              <a:t>Você pode sincronizar (ou não), dependendo de critérios específicos, como disponibilidade de rede, intervalo de tempo, etc.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1592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AB95F-28CF-4D99-85F5-67C067C6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RESOLVER PROBLEMAS DE HARDWARE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918D21-5C0B-4677-B86B-BF7CB1C79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problemas com a conectividade de internet, as seguintes classes são usadas para verificar a conexão de rede:</a:t>
            </a:r>
          </a:p>
          <a:p>
            <a:pPr lvl="1"/>
            <a:r>
              <a:rPr lang="pt-BR" dirty="0" err="1"/>
              <a:t>ConnectivityManager</a:t>
            </a:r>
            <a:r>
              <a:rPr lang="pt-BR" dirty="0"/>
              <a:t>: responde a consultas sobre o estado da conectividade de rede. Também notifica os apps quando há uma mudança da conexão de rede.</a:t>
            </a:r>
          </a:p>
          <a:p>
            <a:pPr lvl="1"/>
            <a:r>
              <a:rPr lang="pt-BR" dirty="0" err="1"/>
              <a:t>NetworkInfo</a:t>
            </a:r>
            <a:r>
              <a:rPr lang="pt-BR" dirty="0"/>
              <a:t>: descreve o status de uma interface de rede de determinado tipo (atualmente, móvel ou Wi-Fi).</a:t>
            </a:r>
          </a:p>
        </p:txBody>
      </p:sp>
    </p:spTree>
    <p:extLst>
      <p:ext uri="{BB962C8B-B14F-4D97-AF65-F5344CB8AC3E}">
        <p14:creationId xmlns:p14="http://schemas.microsoft.com/office/powerpoint/2010/main" val="384520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E8401-2D99-44A2-A79E-E9A3CF2D4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855"/>
            <a:ext cx="10515600" cy="1325563"/>
          </a:xfrm>
        </p:spPr>
        <p:txBody>
          <a:bodyPr/>
          <a:lstStyle/>
          <a:p>
            <a:r>
              <a:rPr lang="pt-BR" b="1" dirty="0"/>
              <a:t>INTERFACE MAL PROJETADA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766B0C-C42C-403F-9C02-41A7F9ABB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TELA PEQUENA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 Neste exemplo, os nomes estão</a:t>
            </a:r>
          </a:p>
          <a:p>
            <a:pPr marL="0" indent="0">
              <a:buNone/>
            </a:pPr>
            <a:r>
              <a:rPr lang="pt-BR" dirty="0"/>
              <a:t>sobrepostos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AA6042-765F-436B-B186-32020C01BA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12" r="8366"/>
          <a:stretch/>
        </p:blipFill>
        <p:spPr>
          <a:xfrm>
            <a:off x="5866227" y="1825625"/>
            <a:ext cx="26306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9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EEBD7-7B0E-4949-910A-869A1EB3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INTERFACE MAL PROJETADA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69D670-E5E0-413B-94AF-AEDBF259A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MUDANÇA DE ORIENTAÇÃO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Aqui uma foto tirada </a:t>
            </a:r>
          </a:p>
          <a:p>
            <a:pPr marL="0" indent="0">
              <a:buNone/>
            </a:pPr>
            <a:r>
              <a:rPr lang="pt-BR" dirty="0"/>
              <a:t>no modo paisagem </a:t>
            </a:r>
          </a:p>
          <a:p>
            <a:pPr marL="0" indent="0">
              <a:buNone/>
            </a:pPr>
            <a:r>
              <a:rPr lang="pt-BR" dirty="0"/>
              <a:t>não gira quando </a:t>
            </a:r>
          </a:p>
          <a:p>
            <a:pPr marL="0" indent="0">
              <a:buNone/>
            </a:pPr>
            <a:r>
              <a:rPr lang="pt-BR" dirty="0"/>
              <a:t>muda a posição do </a:t>
            </a:r>
          </a:p>
          <a:p>
            <a:pPr marL="0" indent="0">
              <a:buNone/>
            </a:pPr>
            <a:r>
              <a:rPr lang="pt-BR" dirty="0"/>
              <a:t>celular.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591471-186D-4D5E-B046-BB6CE6BA8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428" y="2121198"/>
            <a:ext cx="7610622" cy="405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2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4CBCE-DE9B-4D45-8682-4E2122F33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INTERFACE MAL PROJETADA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EB9174-749D-4A14-A3EA-435AC3757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TABLETS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		Professor, não consegui nenhuma imagem para 	exemplificar um layout mal projetado para tablets.</a:t>
            </a:r>
          </a:p>
        </p:txBody>
      </p:sp>
    </p:spTree>
    <p:extLst>
      <p:ext uri="{BB962C8B-B14F-4D97-AF65-F5344CB8AC3E}">
        <p14:creationId xmlns:p14="http://schemas.microsoft.com/office/powerpoint/2010/main" val="338419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66D4A-2EFB-4D04-BD47-CCF0AAED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REALIZAM ITERAÇÕES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BB69C5-6C71-47C7-826E-C6C19278F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OUTROS DISPOSITIVOS</a:t>
            </a:r>
          </a:p>
          <a:p>
            <a:pPr marL="0" indent="0">
              <a:buNone/>
            </a:pPr>
            <a:r>
              <a:rPr lang="pt-BR" dirty="0"/>
              <a:t>	</a:t>
            </a:r>
          </a:p>
          <a:p>
            <a:pPr marL="0" indent="0">
              <a:buNone/>
            </a:pPr>
            <a:r>
              <a:rPr lang="pt-BR" dirty="0"/>
              <a:t> O app do </a:t>
            </a:r>
            <a:r>
              <a:rPr lang="pt-BR" dirty="0" err="1"/>
              <a:t>youtube</a:t>
            </a:r>
            <a:r>
              <a:rPr lang="pt-BR" dirty="0"/>
              <a:t> pode</a:t>
            </a:r>
          </a:p>
          <a:p>
            <a:pPr marL="0" indent="0">
              <a:buNone/>
            </a:pPr>
            <a:r>
              <a:rPr lang="pt-BR" dirty="0"/>
              <a:t>compartilhar a tela </a:t>
            </a:r>
          </a:p>
          <a:p>
            <a:pPr marL="0" indent="0">
              <a:buNone/>
            </a:pPr>
            <a:r>
              <a:rPr lang="pt-BR" dirty="0"/>
              <a:t>através do </a:t>
            </a:r>
            <a:r>
              <a:rPr lang="pt-BR" dirty="0" err="1"/>
              <a:t>chromecast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BC7B8F-2910-427D-8C6D-596BD9F7A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406" y="2739640"/>
            <a:ext cx="6564044" cy="343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D801C-6340-4E16-9F75-42B24B88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REALIZAM ITERAÇÕS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896D01-C519-45A8-8841-3D6AA902F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OUTROS </a:t>
            </a:r>
            <a:r>
              <a:rPr lang="pt-BR" dirty="0" err="1"/>
              <a:t>APPs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Aplicativos de banco</a:t>
            </a:r>
          </a:p>
          <a:p>
            <a:pPr marL="0" indent="0">
              <a:buNone/>
            </a:pPr>
            <a:r>
              <a:rPr lang="pt-BR" dirty="0"/>
              <a:t>acessam outros apps   </a:t>
            </a:r>
          </a:p>
          <a:p>
            <a:pPr marL="0" indent="0">
              <a:buNone/>
            </a:pPr>
            <a:r>
              <a:rPr lang="pt-BR" dirty="0"/>
              <a:t> para compartilhar </a:t>
            </a:r>
          </a:p>
          <a:p>
            <a:pPr marL="0" indent="0">
              <a:buNone/>
            </a:pPr>
            <a:r>
              <a:rPr lang="pt-BR" dirty="0"/>
              <a:t>comprovantes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8A0948-AE9B-4AF6-A03B-9199C6A43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37" y="1825625"/>
            <a:ext cx="50851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6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C62F9-E2E9-47BB-949A-3B30FC882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TIPOS DE ARMAZENAMENTO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99E600-E29A-463C-A5E9-F5D85C558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Armazenamento específico do app</a:t>
            </a:r>
            <a:r>
              <a:rPr lang="pt-BR" sz="2400" dirty="0"/>
              <a:t>: armazene arquivos que são usados apenas pelo app, seja em diretórios dedicados em um volume de armazenamento interno ou em outros diretórios dedicados no armazenamento externo.</a:t>
            </a:r>
          </a:p>
          <a:p>
            <a:r>
              <a:rPr lang="pt-BR" sz="2400" b="1" dirty="0"/>
              <a:t>Armazenamento específico do app</a:t>
            </a:r>
            <a:r>
              <a:rPr lang="pt-BR" sz="2400" dirty="0"/>
              <a:t>: armazene arquivos que são usados apenas pelo app, seja em diretórios dedicados em um volume de armazenamento interno ou em outros diretórios dedicados no armazenamento externo.</a:t>
            </a:r>
          </a:p>
          <a:p>
            <a:r>
              <a:rPr lang="pt-BR" sz="2400" b="1" dirty="0"/>
              <a:t>Preferências</a:t>
            </a:r>
            <a:r>
              <a:rPr lang="pt-BR" sz="2400" dirty="0"/>
              <a:t>: armazene dados particulares e primitivos em pares de chave-valor</a:t>
            </a:r>
          </a:p>
          <a:p>
            <a:r>
              <a:rPr lang="pt-BR" sz="2400" b="1" dirty="0"/>
              <a:t>Bancos de dados</a:t>
            </a:r>
            <a:r>
              <a:rPr lang="pt-BR" sz="2400" dirty="0"/>
              <a:t>: armazene dados estruturados em um banco de dados particular usando a biblioteca de persistência do Room</a:t>
            </a:r>
          </a:p>
        </p:txBody>
      </p:sp>
    </p:spTree>
    <p:extLst>
      <p:ext uri="{BB962C8B-B14F-4D97-AF65-F5344CB8AC3E}">
        <p14:creationId xmlns:p14="http://schemas.microsoft.com/office/powerpoint/2010/main" val="87134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438EB-032A-4043-A168-4EFDC8A6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RESOLVER PROBLEMAS DE HARDWARE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D7E527-06AB-4F0F-8393-295D7E25F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</a:t>
            </a:r>
          </a:p>
          <a:p>
            <a:r>
              <a:rPr lang="pt-BR" dirty="0"/>
              <a:t>Para o alto consumo de energia, há três considerações importantes para manter o app com um consumo econômico de bateria:</a:t>
            </a:r>
          </a:p>
          <a:p>
            <a:pPr lvl="1"/>
            <a:r>
              <a:rPr lang="pt-BR" dirty="0"/>
              <a:t>Deixe seus apps </a:t>
            </a:r>
            <a:r>
              <a:rPr lang="pt-BR" i="1" dirty="0" err="1"/>
              <a:t>Lazy</a:t>
            </a:r>
            <a:r>
              <a:rPr lang="pt-BR" i="1" dirty="0"/>
              <a:t> </a:t>
            </a:r>
            <a:r>
              <a:rPr lang="pt-BR" i="1" dirty="0" err="1"/>
              <a:t>First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Use os recursos da plataforma que podem ajudar a gerenciar o consumo de bateria do app.</a:t>
            </a:r>
          </a:p>
          <a:p>
            <a:pPr lvl="1"/>
            <a:r>
              <a:rPr lang="pt-BR" dirty="0"/>
              <a:t>Use ferramentas que possam ajudar a identificar os principais responsáveis pelo consumo de bateria.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9122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467AE-DFEF-4434-AEC7-13A76834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RESOLVER PROBLEMAS DE HARDWARE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4A5BD1-DCC4-4910-AEDD-D35B4C610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o alto consumo de memoria e manter um ambiente multitarefa funcional, o Android define um limite rígido para o tamanho de </a:t>
            </a:r>
            <a:r>
              <a:rPr lang="pt-BR" dirty="0" err="1"/>
              <a:t>heap</a:t>
            </a:r>
            <a:r>
              <a:rPr lang="pt-BR" dirty="0"/>
              <a:t> de cada app. O limite exato de tamanho de </a:t>
            </a:r>
            <a:r>
              <a:rPr lang="pt-BR" dirty="0" err="1"/>
              <a:t>heap</a:t>
            </a:r>
            <a:r>
              <a:rPr lang="pt-BR" dirty="0"/>
              <a:t> varia entre os dispositivos com base na quantidade de RAM disponível para o dispositivo</a:t>
            </a:r>
          </a:p>
        </p:txBody>
      </p:sp>
    </p:spTree>
    <p:extLst>
      <p:ext uri="{BB962C8B-B14F-4D97-AF65-F5344CB8AC3E}">
        <p14:creationId xmlns:p14="http://schemas.microsoft.com/office/powerpoint/2010/main" val="18752980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470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GUSTAVO OSORIO FRANCO </vt:lpstr>
      <vt:lpstr>INTERFACE MAL PROJETADA </vt:lpstr>
      <vt:lpstr>INTERFACE MAL PROJETADA </vt:lpstr>
      <vt:lpstr>INTERFACE MAL PROJETADA </vt:lpstr>
      <vt:lpstr>REALIZAM ITERAÇÕES </vt:lpstr>
      <vt:lpstr>REALIZAM ITERAÇÕS</vt:lpstr>
      <vt:lpstr>TIPOS DE ARMAZENAMENTO DE DADOS</vt:lpstr>
      <vt:lpstr>RESOLVER PROBLEMAS DE HARDWARE</vt:lpstr>
      <vt:lpstr>RESOLVER PROBLEMAS DE HARDWARE</vt:lpstr>
      <vt:lpstr>RESOLVER PROBLEMAS DE HARDWARE</vt:lpstr>
      <vt:lpstr>RESOLVER PROBLEMAS DE HARDWARE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GUSTAVO OSORIO FRANCO</dc:title>
  <dc:creator>GUSTAVO OSORIO FRANCO</dc:creator>
  <cp:lastModifiedBy>GUSTAVO OSORIO FRANCO</cp:lastModifiedBy>
  <cp:revision>7</cp:revision>
  <dcterms:created xsi:type="dcterms:W3CDTF">2022-02-27T00:56:13Z</dcterms:created>
  <dcterms:modified xsi:type="dcterms:W3CDTF">2022-02-27T01:57:22Z</dcterms:modified>
</cp:coreProperties>
</file>