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1" r:id="rId7"/>
    <p:sldId id="256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FE7-CF54-34A7-28C7-FED7969C0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13930-F48F-14F1-A4CD-19F15923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ECFC-849D-3B40-A4C1-E1854D8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3486-24E9-3C49-3B41-5E56AD4E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EE14-9583-F76D-91D7-5EC25E3F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15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01F2-8B70-D7B5-BE18-295D1456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8367-6905-075E-3A34-6EFF9D9B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225A-D39E-63AA-57F7-1B7EF47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8BB-B405-1980-6659-B4CA38C9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03EA-B083-C88B-6455-EE13994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C5311-B88F-65B1-45EB-BD42C33B8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EB91-216D-30BF-BB44-E4D3EF10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DAD8-F80F-990C-4586-592F3722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7C71-D293-BE7F-610E-78F3ECA2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C0FA-7145-7C2F-D431-43B6AAA3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6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6840-006B-0324-308A-FE37835C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3A92-AA76-DCFC-F033-E13EF410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EF4C-6586-5652-9DB3-7714C2B2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B6BA-61D5-E15B-EA9F-5EA0DED6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C281-869D-E00B-E9FF-17D5DEAE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82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453-7022-5FFC-4043-0E5AEA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A268-5FD0-6C5F-BB6F-0C652CEF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0195-D93B-4F9A-F0CF-D712FF10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E785-439C-66CB-92F0-DF6F4DEB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7E9F-83F3-2FF8-3800-A22979B7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5569-D2E3-7A44-19CF-894B37A2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3B61-D8D0-3E47-5DF7-38C04CDA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766C0-D6C4-E8B6-8420-D2604776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63094-EFD9-9C03-1232-EA4E5A59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2E440-33B6-775A-BF9C-E0649C01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A250-CD5F-2C21-7A89-8B7E32A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1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AEC2-31D9-17FC-4F2B-02F539EB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3E8B-C4B5-2B54-13A2-4DF1A9BA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D3B5-831A-0B5E-7F83-0FE99D2E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BFC84-86B0-6A8D-7C46-17FDD85AC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39CAB-467D-2A74-2AB9-6D4F690FE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FFE67-6548-B12A-5F88-B813913B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3A97-0DDE-DFAE-79C0-8516A204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08A18-9F94-18BA-36F3-D8C57A32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9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0677-D081-2780-12A5-445C0FC5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4E678-82AC-F17D-8A7D-FE357099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2AD39-262F-4CD9-0FF0-E828236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365-3093-034D-E0A4-4255AA3F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59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D011E-90AD-1BDC-DCF1-11053EA9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7E801-7225-3E4E-205A-B7425A6B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40435-9104-D956-86B0-E823FA0C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3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A3B3-DC34-1036-DB5B-630540BC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922-0471-1100-80B1-FCC3A80D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A994F-3BC0-6F96-CCC1-40DC3A6C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54EA-B861-AF2C-B14A-14EE61E5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6387-0EA8-711D-A782-0DCA438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77ACB-6189-4470-D349-5A979847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5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F6C0-B34B-BF65-91FD-B4E49890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70001-AEE6-8A2B-8AF5-A85566566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34DD-689C-2EF1-CDF3-202FC1AD8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7903-1D6E-B0E5-E0B6-4236BD16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675F-E5FF-E4DA-B869-9E06B835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D053B-343D-1240-5112-EFB7816A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08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C82AE-53D0-1CDD-992F-0643A70D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F2AE-1F05-0391-9E5F-58225661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E503-A82C-361D-BAF6-020B04083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B5767-2BE8-4A4C-B36E-819C175561C6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EDFC-AF94-AA27-03F8-0B18BA306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75CC-626F-59B4-774E-43B30BF09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AFDC1-D443-4D8B-A67E-7165EE969B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4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E2D9F-B3CE-FB45-D85E-9E08E04E7E76}"/>
              </a:ext>
            </a:extLst>
          </p:cNvPr>
          <p:cNvSpPr txBox="1"/>
          <p:nvPr/>
        </p:nvSpPr>
        <p:spPr>
          <a:xfrm>
            <a:off x="403122" y="174985"/>
            <a:ext cx="6096000" cy="466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metodología de ciencia de datos general consta de 10 etapas principales: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Understanding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(Comprensión del Negocio)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Analytic Approach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(Enfoque Analítico)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Requirements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(Requisitos de Datos)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(Recolección de Datos)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Understanding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(Comprensión de los Datos)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Preparation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(Preparación de los Datos)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Modeling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(Modelado)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Evaluation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(Evaluación)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(Despliegue)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Feedback</a:t>
            </a:r>
            <a:r>
              <a:rPr lang="es-E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(Retroalimentación)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434280A1-A73D-05F6-6112-65945F88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2786"/>
            <a:ext cx="5801869" cy="42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mmary_Business_Understanding">
            <a:extLst>
              <a:ext uri="{FF2B5EF4-FFF2-40B4-BE49-F238E27FC236}">
                <a16:creationId xmlns:a16="http://schemas.microsoft.com/office/drawing/2014/main" id="{C08DCAED-B9DC-2591-E536-E92D4C5D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06" y="108154"/>
            <a:ext cx="8999793" cy="67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ary_Analytical_Approach">
            <a:extLst>
              <a:ext uri="{FF2B5EF4-FFF2-40B4-BE49-F238E27FC236}">
                <a16:creationId xmlns:a16="http://schemas.microsoft.com/office/drawing/2014/main" id="{F5A3F895-8E3D-BA9E-6236-0278F4C7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165700"/>
            <a:ext cx="8701548" cy="65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D7514-8688-B7D4-7E77-67DE2969C038}"/>
              </a:ext>
            </a:extLst>
          </p:cNvPr>
          <p:cNvSpPr txBox="1"/>
          <p:nvPr/>
        </p:nvSpPr>
        <p:spPr>
          <a:xfrm>
            <a:off x="9291483" y="1180224"/>
            <a:ext cx="2753033" cy="2749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During the Analytic Approach stage, you can choose from descriptive, diagnostic, predictive, and prescriptive analytic approaches, whether to use machine learning with clustering associations.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ary_Data_Requirement_Collection">
            <a:extLst>
              <a:ext uri="{FF2B5EF4-FFF2-40B4-BE49-F238E27FC236}">
                <a16:creationId xmlns:a16="http://schemas.microsoft.com/office/drawing/2014/main" id="{871D25D1-EC4D-8908-518D-3489E6D5D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53" y="275302"/>
            <a:ext cx="8521008" cy="6391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8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ary_Understanding_and_Preparation">
            <a:extLst>
              <a:ext uri="{FF2B5EF4-FFF2-40B4-BE49-F238E27FC236}">
                <a16:creationId xmlns:a16="http://schemas.microsoft.com/office/drawing/2014/main" id="{1AD4F560-6335-0BA6-396F-832870E80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6" y="167148"/>
            <a:ext cx="8773360" cy="6580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2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om_modeling_to_evaluation">
            <a:extLst>
              <a:ext uri="{FF2B5EF4-FFF2-40B4-BE49-F238E27FC236}">
                <a16:creationId xmlns:a16="http://schemas.microsoft.com/office/drawing/2014/main" id="{80F7CC60-B7E1-4BB7-B556-442220AF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2" y="114077"/>
            <a:ext cx="8839200" cy="6629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28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Deployment to Feedback">
            <a:extLst>
              <a:ext uri="{FF2B5EF4-FFF2-40B4-BE49-F238E27FC236}">
                <a16:creationId xmlns:a16="http://schemas.microsoft.com/office/drawing/2014/main" id="{E2181B2F-3DFB-5AD7-3424-9F9DB5C6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3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87501C4-3D81-8635-441F-FF84CC5B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8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Fra</dc:creator>
  <cp:lastModifiedBy>Gustavo Fra</cp:lastModifiedBy>
  <cp:revision>2</cp:revision>
  <dcterms:created xsi:type="dcterms:W3CDTF">2024-10-02T14:46:24Z</dcterms:created>
  <dcterms:modified xsi:type="dcterms:W3CDTF">2024-10-02T15:00:03Z</dcterms:modified>
</cp:coreProperties>
</file>