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9" r:id="rId2"/>
    <p:sldMasterId id="2147483701" r:id="rId3"/>
    <p:sldMasterId id="2147483655" r:id="rId4"/>
    <p:sldMasterId id="2147483716" r:id="rId5"/>
  </p:sldMasterIdLst>
  <p:notesMasterIdLst>
    <p:notesMasterId r:id="rId17"/>
  </p:notesMasterIdLst>
  <p:handoutMasterIdLst>
    <p:handoutMasterId r:id="rId18"/>
  </p:handoutMasterIdLst>
  <p:sldIdLst>
    <p:sldId id="300" r:id="rId6"/>
    <p:sldId id="351" r:id="rId7"/>
    <p:sldId id="347" r:id="rId8"/>
    <p:sldId id="348" r:id="rId9"/>
    <p:sldId id="344" r:id="rId10"/>
    <p:sldId id="345" r:id="rId11"/>
    <p:sldId id="349" r:id="rId12"/>
    <p:sldId id="352" r:id="rId13"/>
    <p:sldId id="350" r:id="rId14"/>
    <p:sldId id="346" r:id="rId15"/>
    <p:sldId id="342" r:id="rId16"/>
  </p:sldIdLst>
  <p:sldSz cx="9144000" cy="6858000" type="screen4x3"/>
  <p:notesSz cx="7010400" cy="9296400"/>
  <p:defaultTextStyle>
    <a:defPPr>
      <a:defRPr lang="en-CA"/>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zer, Cassie" initials="CF"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321"/>
    <a:srgbClr val="0062A4"/>
    <a:srgbClr val="ACB6AB"/>
    <a:srgbClr val="CACEC2"/>
    <a:srgbClr val="E6A427"/>
    <a:srgbClr val="B5BBD0"/>
    <a:srgbClr val="FFE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5340" autoAdjust="0"/>
  </p:normalViewPr>
  <p:slideViewPr>
    <p:cSldViewPr>
      <p:cViewPr>
        <p:scale>
          <a:sx n="66" d="100"/>
          <a:sy n="66" d="100"/>
        </p:scale>
        <p:origin x="-141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D9A432-6F42-40B5-9E07-F9563F316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7AB6613D-E396-41B3-BC17-6FD66490DA0D}">
      <dgm:prSet phldrT="[Text]" custT="1"/>
      <dgm:spPr/>
      <dgm:t>
        <a:bodyPr/>
        <a:lstStyle/>
        <a:p>
          <a:r>
            <a:rPr lang="en-US" sz="2400" b="0" dirty="0" smtClean="0"/>
            <a:t>ROI of good </a:t>
          </a:r>
          <a:br>
            <a:rPr lang="en-US" sz="2400" b="0" dirty="0" smtClean="0"/>
          </a:br>
          <a:r>
            <a:rPr lang="en-US" sz="2400" b="0" dirty="0" smtClean="0"/>
            <a:t>change management</a:t>
          </a:r>
          <a:endParaRPr lang="en-CA" sz="2400" b="0" dirty="0"/>
        </a:p>
      </dgm:t>
    </dgm:pt>
    <dgm:pt modelId="{FC5DE163-ECAF-4B0C-BBF1-551F874C4293}" type="parTrans" cxnId="{ECC00D67-5613-438C-89D1-75D4A8BA2AE3}">
      <dgm:prSet/>
      <dgm:spPr/>
      <dgm:t>
        <a:bodyPr/>
        <a:lstStyle/>
        <a:p>
          <a:endParaRPr lang="en-CA"/>
        </a:p>
      </dgm:t>
    </dgm:pt>
    <dgm:pt modelId="{DC4CBD44-7CEE-480A-9939-DFC86F336D34}" type="sibTrans" cxnId="{ECC00D67-5613-438C-89D1-75D4A8BA2AE3}">
      <dgm:prSet/>
      <dgm:spPr/>
      <dgm:t>
        <a:bodyPr/>
        <a:lstStyle/>
        <a:p>
          <a:endParaRPr lang="en-CA"/>
        </a:p>
      </dgm:t>
    </dgm:pt>
    <dgm:pt modelId="{BBD659F7-C4F1-4E7A-A251-AFEAA29FFC0B}">
      <dgm:prSet phldrT="[Text]" custT="1"/>
      <dgm:spPr/>
      <dgm:t>
        <a:bodyPr/>
        <a:lstStyle/>
        <a:p>
          <a:r>
            <a:rPr lang="en-US" sz="1800" dirty="0" smtClean="0"/>
            <a:t>Effective CM strategies support average </a:t>
          </a:r>
          <a:r>
            <a:rPr lang="en-US" sz="1800" b="1" dirty="0" smtClean="0"/>
            <a:t>143% ROI </a:t>
          </a:r>
          <a:r>
            <a:rPr lang="en-US" sz="1800" dirty="0" smtClean="0"/>
            <a:t>vs. 35% ROI with poor/non-existent CM.</a:t>
          </a:r>
          <a:r>
            <a:rPr lang="en-US" sz="1800" baseline="30000" dirty="0" smtClean="0"/>
            <a:t>1</a:t>
          </a:r>
          <a:endParaRPr lang="en-CA" sz="1800" baseline="30000" dirty="0"/>
        </a:p>
      </dgm:t>
    </dgm:pt>
    <dgm:pt modelId="{FB84B417-F4EA-4D08-A0A7-59A73A1A9F52}" type="parTrans" cxnId="{BD9B1809-9986-4C16-9555-A695452BB07F}">
      <dgm:prSet/>
      <dgm:spPr/>
      <dgm:t>
        <a:bodyPr/>
        <a:lstStyle/>
        <a:p>
          <a:endParaRPr lang="en-CA"/>
        </a:p>
      </dgm:t>
    </dgm:pt>
    <dgm:pt modelId="{56C68857-D638-4A06-A2C4-A786469E5D9A}" type="sibTrans" cxnId="{BD9B1809-9986-4C16-9555-A695452BB07F}">
      <dgm:prSet/>
      <dgm:spPr/>
      <dgm:t>
        <a:bodyPr/>
        <a:lstStyle/>
        <a:p>
          <a:endParaRPr lang="en-CA"/>
        </a:p>
      </dgm:t>
    </dgm:pt>
    <dgm:pt modelId="{7B16C068-80C6-4163-81C1-1DB8016EA78D}">
      <dgm:prSet phldrT="[Text]" custT="1"/>
      <dgm:spPr/>
      <dgm:t>
        <a:bodyPr/>
        <a:lstStyle/>
        <a:p>
          <a:r>
            <a:rPr lang="en-US" sz="1800" dirty="0" smtClean="0"/>
            <a:t>With execution of CM activities:</a:t>
          </a:r>
          <a:r>
            <a:rPr lang="en-US" sz="1800" baseline="30000" dirty="0" smtClean="0"/>
            <a:t>2</a:t>
          </a:r>
          <a:endParaRPr lang="en-CA" sz="1800" baseline="30000" dirty="0"/>
        </a:p>
      </dgm:t>
    </dgm:pt>
    <dgm:pt modelId="{537A3618-ECF3-46E0-93F6-56ED4DFC4B0E}" type="parTrans" cxnId="{1E17DF8E-2AAC-4BC8-A245-D2E5E4C263F8}">
      <dgm:prSet/>
      <dgm:spPr/>
      <dgm:t>
        <a:bodyPr/>
        <a:lstStyle/>
        <a:p>
          <a:endParaRPr lang="en-CA"/>
        </a:p>
      </dgm:t>
    </dgm:pt>
    <dgm:pt modelId="{5BF3EFF4-6B4A-4DB2-A61F-176D22B47FCE}" type="sibTrans" cxnId="{1E17DF8E-2AAC-4BC8-A245-D2E5E4C263F8}">
      <dgm:prSet/>
      <dgm:spPr/>
      <dgm:t>
        <a:bodyPr/>
        <a:lstStyle/>
        <a:p>
          <a:endParaRPr lang="en-CA"/>
        </a:p>
      </dgm:t>
    </dgm:pt>
    <dgm:pt modelId="{E1E200EE-C22C-4657-8DF5-C8DD45DA8796}">
      <dgm:prSet phldrT="[Text]" custT="1"/>
      <dgm:spPr/>
      <dgm:t>
        <a:bodyPr/>
        <a:lstStyle/>
        <a:p>
          <a:r>
            <a:rPr lang="en-US" sz="2400" dirty="0" smtClean="0"/>
            <a:t>Consequences of poor change management</a:t>
          </a:r>
          <a:endParaRPr lang="en-CA" sz="2400" dirty="0"/>
        </a:p>
      </dgm:t>
    </dgm:pt>
    <dgm:pt modelId="{8C2051D9-1ABC-44CB-981E-357541C0334E}" type="parTrans" cxnId="{6BCB6781-BE7D-46C2-B8F0-31478104AF95}">
      <dgm:prSet/>
      <dgm:spPr/>
      <dgm:t>
        <a:bodyPr/>
        <a:lstStyle/>
        <a:p>
          <a:endParaRPr lang="en-CA"/>
        </a:p>
      </dgm:t>
    </dgm:pt>
    <dgm:pt modelId="{96B1614B-D396-473A-9232-575164508C97}" type="sibTrans" cxnId="{6BCB6781-BE7D-46C2-B8F0-31478104AF95}">
      <dgm:prSet/>
      <dgm:spPr/>
      <dgm:t>
        <a:bodyPr/>
        <a:lstStyle/>
        <a:p>
          <a:endParaRPr lang="en-CA"/>
        </a:p>
      </dgm:t>
    </dgm:pt>
    <dgm:pt modelId="{C4929D7B-AA9E-4952-BC54-1603A4C56C9D}">
      <dgm:prSet phldrT="[Text]" custT="1"/>
      <dgm:spPr/>
      <dgm:t>
        <a:bodyPr/>
        <a:lstStyle/>
        <a:p>
          <a:r>
            <a:rPr lang="en-US" sz="1800" dirty="0" smtClean="0"/>
            <a:t>Cross industry studies suggest that with poor or non-existent CM:</a:t>
          </a:r>
          <a:endParaRPr lang="en-CA" sz="1800" dirty="0"/>
        </a:p>
      </dgm:t>
    </dgm:pt>
    <dgm:pt modelId="{24D1F151-B85A-4876-A659-940C943E31E1}" type="parTrans" cxnId="{3258E6FC-151D-4826-91E3-3C4ACC406BA9}">
      <dgm:prSet/>
      <dgm:spPr/>
      <dgm:t>
        <a:bodyPr/>
        <a:lstStyle/>
        <a:p>
          <a:endParaRPr lang="en-CA"/>
        </a:p>
      </dgm:t>
    </dgm:pt>
    <dgm:pt modelId="{E8FD8865-0C03-4108-BF91-EF62E27E0361}" type="sibTrans" cxnId="{3258E6FC-151D-4826-91E3-3C4ACC406BA9}">
      <dgm:prSet/>
      <dgm:spPr/>
      <dgm:t>
        <a:bodyPr/>
        <a:lstStyle/>
        <a:p>
          <a:endParaRPr lang="en-CA"/>
        </a:p>
      </dgm:t>
    </dgm:pt>
    <dgm:pt modelId="{E9048AB0-3F8B-4ECA-A67B-7AD43CB3D35D}">
      <dgm:prSet custT="1"/>
      <dgm:spPr/>
      <dgm:t>
        <a:bodyPr/>
        <a:lstStyle/>
        <a:p>
          <a:r>
            <a:rPr lang="en-US" sz="1600" dirty="0" smtClean="0"/>
            <a:t>95% of projects achieve IT management objectives</a:t>
          </a:r>
          <a:endParaRPr lang="en-CA" sz="1600" dirty="0"/>
        </a:p>
      </dgm:t>
    </dgm:pt>
    <dgm:pt modelId="{55A4F637-7B26-44BA-B671-7AD70B930144}" type="parTrans" cxnId="{A5961D92-FCE9-4D6F-9ABB-A74267B12B13}">
      <dgm:prSet/>
      <dgm:spPr/>
      <dgm:t>
        <a:bodyPr/>
        <a:lstStyle/>
        <a:p>
          <a:endParaRPr lang="en-CA"/>
        </a:p>
      </dgm:t>
    </dgm:pt>
    <dgm:pt modelId="{E2DD1E96-ACB7-4483-81D5-0059933597C8}" type="sibTrans" cxnId="{A5961D92-FCE9-4D6F-9ABB-A74267B12B13}">
      <dgm:prSet/>
      <dgm:spPr/>
      <dgm:t>
        <a:bodyPr/>
        <a:lstStyle/>
        <a:p>
          <a:endParaRPr lang="en-CA"/>
        </a:p>
      </dgm:t>
    </dgm:pt>
    <dgm:pt modelId="{82559DB3-B929-4A3C-A123-3B716BBE5BC3}">
      <dgm:prSet custT="1"/>
      <dgm:spPr/>
      <dgm:t>
        <a:bodyPr/>
        <a:lstStyle/>
        <a:p>
          <a:r>
            <a:rPr lang="en-US" sz="1600" dirty="0" smtClean="0"/>
            <a:t>23% average over run on schedule; and </a:t>
          </a:r>
          <a:endParaRPr lang="en-US" sz="1600" dirty="0"/>
        </a:p>
      </dgm:t>
    </dgm:pt>
    <dgm:pt modelId="{7DC45312-1D6C-495E-B8A0-7249F93F901A}" type="parTrans" cxnId="{98BA9BC7-6126-4D94-A1C9-09078DCA2446}">
      <dgm:prSet/>
      <dgm:spPr/>
      <dgm:t>
        <a:bodyPr/>
        <a:lstStyle/>
        <a:p>
          <a:endParaRPr lang="en-CA"/>
        </a:p>
      </dgm:t>
    </dgm:pt>
    <dgm:pt modelId="{E875378E-D5CE-4CB6-BDCE-816AAE55F40E}" type="sibTrans" cxnId="{98BA9BC7-6126-4D94-A1C9-09078DCA2446}">
      <dgm:prSet/>
      <dgm:spPr/>
      <dgm:t>
        <a:bodyPr/>
        <a:lstStyle/>
        <a:p>
          <a:endParaRPr lang="en-CA"/>
        </a:p>
      </dgm:t>
    </dgm:pt>
    <dgm:pt modelId="{5B10656B-ACA1-4E49-8A19-94B71058DA26}">
      <dgm:prSet custT="1"/>
      <dgm:spPr/>
      <dgm:t>
        <a:bodyPr/>
        <a:lstStyle/>
        <a:p>
          <a:r>
            <a:rPr lang="en-US" sz="1600" dirty="0" smtClean="0"/>
            <a:t>7% do not achieve scope/ functionality.”</a:t>
          </a:r>
          <a:r>
            <a:rPr lang="en-US" sz="1600" baseline="30000" dirty="0" smtClean="0"/>
            <a:t>3</a:t>
          </a:r>
          <a:endParaRPr lang="en-US" sz="1600" baseline="30000" dirty="0"/>
        </a:p>
      </dgm:t>
    </dgm:pt>
    <dgm:pt modelId="{3328015D-43BC-4C4C-AC81-31BEE0EA7DAE}" type="parTrans" cxnId="{921CCBA7-837D-4F16-BA8F-C256C3D62C6C}">
      <dgm:prSet/>
      <dgm:spPr/>
      <dgm:t>
        <a:bodyPr/>
        <a:lstStyle/>
        <a:p>
          <a:endParaRPr lang="en-CA"/>
        </a:p>
      </dgm:t>
    </dgm:pt>
    <dgm:pt modelId="{91308183-BFEF-4A18-A256-9BC54CD060C6}" type="sibTrans" cxnId="{921CCBA7-837D-4F16-BA8F-C256C3D62C6C}">
      <dgm:prSet/>
      <dgm:spPr/>
      <dgm:t>
        <a:bodyPr/>
        <a:lstStyle/>
        <a:p>
          <a:endParaRPr lang="en-CA"/>
        </a:p>
      </dgm:t>
    </dgm:pt>
    <dgm:pt modelId="{1CF5A1CB-52AC-47B3-B2F5-0C6DD38C467E}">
      <dgm:prSet custT="1"/>
      <dgm:spPr/>
      <dgm:t>
        <a:bodyPr/>
        <a:lstStyle/>
        <a:p>
          <a:r>
            <a:rPr lang="en-US" sz="1600" dirty="0" smtClean="0"/>
            <a:t>“70% of health IT projects fail or do not provide end-user satisfaction.”</a:t>
          </a:r>
          <a:r>
            <a:rPr lang="en-US" sz="1600" baseline="30000" dirty="0" smtClean="0"/>
            <a:t>4</a:t>
          </a:r>
          <a:endParaRPr lang="en-CA" sz="1600" baseline="30000" dirty="0"/>
        </a:p>
      </dgm:t>
    </dgm:pt>
    <dgm:pt modelId="{ABB205E8-5838-4A8E-A583-8A7B99F122A0}" type="parTrans" cxnId="{E133E8A4-6117-4D14-ABFF-D02332939924}">
      <dgm:prSet/>
      <dgm:spPr/>
      <dgm:t>
        <a:bodyPr/>
        <a:lstStyle/>
        <a:p>
          <a:endParaRPr lang="en-CA"/>
        </a:p>
      </dgm:t>
    </dgm:pt>
    <dgm:pt modelId="{C0DC474D-E4E4-4BF9-A0E2-AFA437D0A899}" type="sibTrans" cxnId="{E133E8A4-6117-4D14-ABFF-D02332939924}">
      <dgm:prSet/>
      <dgm:spPr/>
      <dgm:t>
        <a:bodyPr/>
        <a:lstStyle/>
        <a:p>
          <a:endParaRPr lang="en-CA"/>
        </a:p>
      </dgm:t>
    </dgm:pt>
    <dgm:pt modelId="{6AFD093E-E0DA-4CBE-AC76-9423629F1D9C}">
      <dgm:prSet custT="1"/>
      <dgm:spPr/>
      <dgm:t>
        <a:bodyPr/>
        <a:lstStyle/>
        <a:p>
          <a:r>
            <a:rPr lang="en-US" sz="1600" dirty="0" smtClean="0"/>
            <a:t>96% of projects achieve project management objectives</a:t>
          </a:r>
        </a:p>
      </dgm:t>
    </dgm:pt>
    <dgm:pt modelId="{237CD66A-91BC-46BC-B721-58869D53E64F}" type="sibTrans" cxnId="{4AB8D74A-1AD6-44E5-A713-3E1D475A97EB}">
      <dgm:prSet/>
      <dgm:spPr/>
      <dgm:t>
        <a:bodyPr/>
        <a:lstStyle/>
        <a:p>
          <a:endParaRPr lang="en-CA"/>
        </a:p>
      </dgm:t>
    </dgm:pt>
    <dgm:pt modelId="{C0E2DA56-DCA0-4995-80EA-7EBF2086702E}" type="parTrans" cxnId="{4AB8D74A-1AD6-44E5-A713-3E1D475A97EB}">
      <dgm:prSet/>
      <dgm:spPr/>
      <dgm:t>
        <a:bodyPr/>
        <a:lstStyle/>
        <a:p>
          <a:endParaRPr lang="en-CA"/>
        </a:p>
      </dgm:t>
    </dgm:pt>
    <dgm:pt modelId="{AD0F6C0B-0B48-495A-A65F-A6E6EFD6B5FF}">
      <dgm:prSet custT="1"/>
      <dgm:spPr/>
      <dgm:t>
        <a:bodyPr/>
        <a:lstStyle/>
        <a:p>
          <a:r>
            <a:rPr lang="en-US" sz="1600" dirty="0" smtClean="0"/>
            <a:t>18% average over run on budgets;</a:t>
          </a:r>
          <a:endParaRPr lang="en-US" sz="1600" dirty="0"/>
        </a:p>
      </dgm:t>
    </dgm:pt>
    <dgm:pt modelId="{6674AF06-B238-498D-9919-C4A49AC01EC4}" type="sibTrans" cxnId="{F4F243C2-E3A6-413E-84DA-C451157FB3AB}">
      <dgm:prSet/>
      <dgm:spPr/>
      <dgm:t>
        <a:bodyPr/>
        <a:lstStyle/>
        <a:p>
          <a:endParaRPr lang="en-CA"/>
        </a:p>
      </dgm:t>
    </dgm:pt>
    <dgm:pt modelId="{64F0D1AE-DEB5-4436-9EF7-86DD9CF4A6B7}" type="parTrans" cxnId="{F4F243C2-E3A6-413E-84DA-C451157FB3AB}">
      <dgm:prSet/>
      <dgm:spPr/>
      <dgm:t>
        <a:bodyPr/>
        <a:lstStyle/>
        <a:p>
          <a:endParaRPr lang="en-CA"/>
        </a:p>
      </dgm:t>
    </dgm:pt>
    <dgm:pt modelId="{D72FCB52-C9CE-4290-AC40-0BEA49EACAA8}">
      <dgm:prSet phldrT="[Text]" custT="1"/>
      <dgm:spPr/>
      <dgm:t>
        <a:bodyPr/>
        <a:lstStyle/>
        <a:p>
          <a:r>
            <a:rPr lang="en-US" sz="1600" dirty="0" smtClean="0"/>
            <a:t>“84% of projects do not hit their targets;</a:t>
          </a:r>
          <a:endParaRPr lang="en-CA" sz="1600" dirty="0"/>
        </a:p>
      </dgm:t>
    </dgm:pt>
    <dgm:pt modelId="{FA8EAD7B-0B3A-4A4A-8D49-8CF7F6C38825}" type="parTrans" cxnId="{0C501029-2C7D-48E9-A496-396372269FA8}">
      <dgm:prSet/>
      <dgm:spPr/>
      <dgm:t>
        <a:bodyPr/>
        <a:lstStyle/>
        <a:p>
          <a:endParaRPr lang="en-CA"/>
        </a:p>
      </dgm:t>
    </dgm:pt>
    <dgm:pt modelId="{AFDF6E3E-C835-4B89-B4F5-E140F5F9841C}" type="sibTrans" cxnId="{0C501029-2C7D-48E9-A496-396372269FA8}">
      <dgm:prSet/>
      <dgm:spPr/>
      <dgm:t>
        <a:bodyPr/>
        <a:lstStyle/>
        <a:p>
          <a:endParaRPr lang="en-CA"/>
        </a:p>
      </dgm:t>
    </dgm:pt>
    <dgm:pt modelId="{C8C626FD-1B21-4A63-8280-D9876E2FF99D}" type="pres">
      <dgm:prSet presAssocID="{E7D9A432-6F42-40B5-9E07-F9563F3165BD}" presName="Name0" presStyleCnt="0">
        <dgm:presLayoutVars>
          <dgm:dir/>
          <dgm:animLvl val="lvl"/>
          <dgm:resizeHandles val="exact"/>
        </dgm:presLayoutVars>
      </dgm:prSet>
      <dgm:spPr/>
      <dgm:t>
        <a:bodyPr/>
        <a:lstStyle/>
        <a:p>
          <a:endParaRPr lang="en-CA"/>
        </a:p>
      </dgm:t>
    </dgm:pt>
    <dgm:pt modelId="{8F2368A5-2124-43A2-BFF6-B65A2D24057F}" type="pres">
      <dgm:prSet presAssocID="{7AB6613D-E396-41B3-BC17-6FD66490DA0D}" presName="composite" presStyleCnt="0"/>
      <dgm:spPr/>
    </dgm:pt>
    <dgm:pt modelId="{CC94D846-A9ED-4ECF-B9B2-7594EA2D474D}" type="pres">
      <dgm:prSet presAssocID="{7AB6613D-E396-41B3-BC17-6FD66490DA0D}" presName="parTx" presStyleLbl="alignNode1" presStyleIdx="0" presStyleCnt="2">
        <dgm:presLayoutVars>
          <dgm:chMax val="0"/>
          <dgm:chPref val="0"/>
          <dgm:bulletEnabled val="1"/>
        </dgm:presLayoutVars>
      </dgm:prSet>
      <dgm:spPr/>
      <dgm:t>
        <a:bodyPr/>
        <a:lstStyle/>
        <a:p>
          <a:endParaRPr lang="en-CA"/>
        </a:p>
      </dgm:t>
    </dgm:pt>
    <dgm:pt modelId="{CFA53B0F-DCAE-444C-BE05-475BDC221FF7}" type="pres">
      <dgm:prSet presAssocID="{7AB6613D-E396-41B3-BC17-6FD66490DA0D}" presName="desTx" presStyleLbl="alignAccFollowNode1" presStyleIdx="0" presStyleCnt="2">
        <dgm:presLayoutVars>
          <dgm:bulletEnabled val="1"/>
        </dgm:presLayoutVars>
      </dgm:prSet>
      <dgm:spPr/>
      <dgm:t>
        <a:bodyPr/>
        <a:lstStyle/>
        <a:p>
          <a:endParaRPr lang="en-CA"/>
        </a:p>
      </dgm:t>
    </dgm:pt>
    <dgm:pt modelId="{3AB3838A-9360-4806-89FA-B97E90B24A7C}" type="pres">
      <dgm:prSet presAssocID="{DC4CBD44-7CEE-480A-9939-DFC86F336D34}" presName="space" presStyleCnt="0"/>
      <dgm:spPr/>
    </dgm:pt>
    <dgm:pt modelId="{91D8364E-D49A-4445-AAFA-685F99AA28FE}" type="pres">
      <dgm:prSet presAssocID="{E1E200EE-C22C-4657-8DF5-C8DD45DA8796}" presName="composite" presStyleCnt="0"/>
      <dgm:spPr/>
    </dgm:pt>
    <dgm:pt modelId="{DF811732-AE31-46F9-BC0E-598FFF58ABA5}" type="pres">
      <dgm:prSet presAssocID="{E1E200EE-C22C-4657-8DF5-C8DD45DA8796}" presName="parTx" presStyleLbl="alignNode1" presStyleIdx="1" presStyleCnt="2">
        <dgm:presLayoutVars>
          <dgm:chMax val="0"/>
          <dgm:chPref val="0"/>
          <dgm:bulletEnabled val="1"/>
        </dgm:presLayoutVars>
      </dgm:prSet>
      <dgm:spPr/>
      <dgm:t>
        <a:bodyPr/>
        <a:lstStyle/>
        <a:p>
          <a:endParaRPr lang="en-CA"/>
        </a:p>
      </dgm:t>
    </dgm:pt>
    <dgm:pt modelId="{7EB759E1-6A7C-4ACE-ACB2-8BD83F6FC840}" type="pres">
      <dgm:prSet presAssocID="{E1E200EE-C22C-4657-8DF5-C8DD45DA8796}" presName="desTx" presStyleLbl="alignAccFollowNode1" presStyleIdx="1" presStyleCnt="2">
        <dgm:presLayoutVars>
          <dgm:bulletEnabled val="1"/>
        </dgm:presLayoutVars>
      </dgm:prSet>
      <dgm:spPr/>
      <dgm:t>
        <a:bodyPr/>
        <a:lstStyle/>
        <a:p>
          <a:endParaRPr lang="en-CA"/>
        </a:p>
      </dgm:t>
    </dgm:pt>
  </dgm:ptLst>
  <dgm:cxnLst>
    <dgm:cxn modelId="{CCA1129E-EF1A-4568-B8C7-1754233F63A6}" type="presOf" srcId="{6AFD093E-E0DA-4CBE-AC76-9423629F1D9C}" destId="{CFA53B0F-DCAE-444C-BE05-475BDC221FF7}" srcOrd="0" destOrd="2" presId="urn:microsoft.com/office/officeart/2005/8/layout/hList1"/>
    <dgm:cxn modelId="{ECC00D67-5613-438C-89D1-75D4A8BA2AE3}" srcId="{E7D9A432-6F42-40B5-9E07-F9563F3165BD}" destId="{7AB6613D-E396-41B3-BC17-6FD66490DA0D}" srcOrd="0" destOrd="0" parTransId="{FC5DE163-ECAF-4B0C-BBF1-551F874C4293}" sibTransId="{DC4CBD44-7CEE-480A-9939-DFC86F336D34}"/>
    <dgm:cxn modelId="{4E739E03-63BB-4580-9920-E88037B0BE6D}" type="presOf" srcId="{82559DB3-B929-4A3C-A123-3B716BBE5BC3}" destId="{7EB759E1-6A7C-4ACE-ACB2-8BD83F6FC840}" srcOrd="0" destOrd="3" presId="urn:microsoft.com/office/officeart/2005/8/layout/hList1"/>
    <dgm:cxn modelId="{A3F93C61-0FA0-404F-960A-C90FE22E1280}" type="presOf" srcId="{E9048AB0-3F8B-4ECA-A67B-7AD43CB3D35D}" destId="{CFA53B0F-DCAE-444C-BE05-475BDC221FF7}" srcOrd="0" destOrd="3" presId="urn:microsoft.com/office/officeart/2005/8/layout/hList1"/>
    <dgm:cxn modelId="{7F5AF644-7E4D-43AE-A0AF-E8AF157FAFD4}" type="presOf" srcId="{C4929D7B-AA9E-4952-BC54-1603A4C56C9D}" destId="{7EB759E1-6A7C-4ACE-ACB2-8BD83F6FC840}" srcOrd="0" destOrd="0" presId="urn:microsoft.com/office/officeart/2005/8/layout/hList1"/>
    <dgm:cxn modelId="{4AB8D74A-1AD6-44E5-A713-3E1D475A97EB}" srcId="{7B16C068-80C6-4163-81C1-1DB8016EA78D}" destId="{6AFD093E-E0DA-4CBE-AC76-9423629F1D9C}" srcOrd="0" destOrd="0" parTransId="{C0E2DA56-DCA0-4995-80EA-7EBF2086702E}" sibTransId="{237CD66A-91BC-46BC-B721-58869D53E64F}"/>
    <dgm:cxn modelId="{0C501029-2C7D-48E9-A496-396372269FA8}" srcId="{C4929D7B-AA9E-4952-BC54-1603A4C56C9D}" destId="{D72FCB52-C9CE-4290-AC40-0BEA49EACAA8}" srcOrd="0" destOrd="0" parTransId="{FA8EAD7B-0B3A-4A4A-8D49-8CF7F6C38825}" sibTransId="{AFDF6E3E-C835-4B89-B4F5-E140F5F9841C}"/>
    <dgm:cxn modelId="{921CCBA7-837D-4F16-BA8F-C256C3D62C6C}" srcId="{C4929D7B-AA9E-4952-BC54-1603A4C56C9D}" destId="{5B10656B-ACA1-4E49-8A19-94B71058DA26}" srcOrd="3" destOrd="0" parTransId="{3328015D-43BC-4C4C-AC81-31BEE0EA7DAE}" sibTransId="{91308183-BFEF-4A18-A256-9BC54CD060C6}"/>
    <dgm:cxn modelId="{96332600-2BC3-43C2-B864-A24AE5999BC2}" type="presOf" srcId="{1CF5A1CB-52AC-47B3-B2F5-0C6DD38C467E}" destId="{7EB759E1-6A7C-4ACE-ACB2-8BD83F6FC840}" srcOrd="0" destOrd="5" presId="urn:microsoft.com/office/officeart/2005/8/layout/hList1"/>
    <dgm:cxn modelId="{4151DBC6-67D5-4683-B1DE-E0E73786A079}" type="presOf" srcId="{AD0F6C0B-0B48-495A-A65F-A6E6EFD6B5FF}" destId="{7EB759E1-6A7C-4ACE-ACB2-8BD83F6FC840}" srcOrd="0" destOrd="2" presId="urn:microsoft.com/office/officeart/2005/8/layout/hList1"/>
    <dgm:cxn modelId="{1E17DF8E-2AAC-4BC8-A245-D2E5E4C263F8}" srcId="{7AB6613D-E396-41B3-BC17-6FD66490DA0D}" destId="{7B16C068-80C6-4163-81C1-1DB8016EA78D}" srcOrd="1" destOrd="0" parTransId="{537A3618-ECF3-46E0-93F6-56ED4DFC4B0E}" sibTransId="{5BF3EFF4-6B4A-4DB2-A61F-176D22B47FCE}"/>
    <dgm:cxn modelId="{BD9B1809-9986-4C16-9555-A695452BB07F}" srcId="{7AB6613D-E396-41B3-BC17-6FD66490DA0D}" destId="{BBD659F7-C4F1-4E7A-A251-AFEAA29FFC0B}" srcOrd="0" destOrd="0" parTransId="{FB84B417-F4EA-4D08-A0A7-59A73A1A9F52}" sibTransId="{56C68857-D638-4A06-A2C4-A786469E5D9A}"/>
    <dgm:cxn modelId="{560AA77E-D334-42DC-A7ED-B46CA8BD6D98}" type="presOf" srcId="{E1E200EE-C22C-4657-8DF5-C8DD45DA8796}" destId="{DF811732-AE31-46F9-BC0E-598FFF58ABA5}" srcOrd="0" destOrd="0" presId="urn:microsoft.com/office/officeart/2005/8/layout/hList1"/>
    <dgm:cxn modelId="{6BCB6781-BE7D-46C2-B8F0-31478104AF95}" srcId="{E7D9A432-6F42-40B5-9E07-F9563F3165BD}" destId="{E1E200EE-C22C-4657-8DF5-C8DD45DA8796}" srcOrd="1" destOrd="0" parTransId="{8C2051D9-1ABC-44CB-981E-357541C0334E}" sibTransId="{96B1614B-D396-473A-9232-575164508C97}"/>
    <dgm:cxn modelId="{3258E6FC-151D-4826-91E3-3C4ACC406BA9}" srcId="{E1E200EE-C22C-4657-8DF5-C8DD45DA8796}" destId="{C4929D7B-AA9E-4952-BC54-1603A4C56C9D}" srcOrd="0" destOrd="0" parTransId="{24D1F151-B85A-4876-A659-940C943E31E1}" sibTransId="{E8FD8865-0C03-4108-BF91-EF62E27E0361}"/>
    <dgm:cxn modelId="{EEFE9BE0-866D-4E33-AE89-525F2D4596B8}" type="presOf" srcId="{7AB6613D-E396-41B3-BC17-6FD66490DA0D}" destId="{CC94D846-A9ED-4ECF-B9B2-7594EA2D474D}" srcOrd="0" destOrd="0" presId="urn:microsoft.com/office/officeart/2005/8/layout/hList1"/>
    <dgm:cxn modelId="{A5961D92-FCE9-4D6F-9ABB-A74267B12B13}" srcId="{7B16C068-80C6-4163-81C1-1DB8016EA78D}" destId="{E9048AB0-3F8B-4ECA-A67B-7AD43CB3D35D}" srcOrd="1" destOrd="0" parTransId="{55A4F637-7B26-44BA-B671-7AD70B930144}" sibTransId="{E2DD1E96-ACB7-4483-81D5-0059933597C8}"/>
    <dgm:cxn modelId="{E936C516-8855-4283-93EC-41A9549DC30D}" type="presOf" srcId="{7B16C068-80C6-4163-81C1-1DB8016EA78D}" destId="{CFA53B0F-DCAE-444C-BE05-475BDC221FF7}" srcOrd="0" destOrd="1" presId="urn:microsoft.com/office/officeart/2005/8/layout/hList1"/>
    <dgm:cxn modelId="{DC223E13-C489-41B0-853E-DD99C3ADFB2A}" type="presOf" srcId="{E7D9A432-6F42-40B5-9E07-F9563F3165BD}" destId="{C8C626FD-1B21-4A63-8280-D9876E2FF99D}" srcOrd="0" destOrd="0" presId="urn:microsoft.com/office/officeart/2005/8/layout/hList1"/>
    <dgm:cxn modelId="{B1032EC0-A644-4DB3-9198-BEDB545EDA9E}" type="presOf" srcId="{BBD659F7-C4F1-4E7A-A251-AFEAA29FFC0B}" destId="{CFA53B0F-DCAE-444C-BE05-475BDC221FF7}" srcOrd="0" destOrd="0" presId="urn:microsoft.com/office/officeart/2005/8/layout/hList1"/>
    <dgm:cxn modelId="{E133E8A4-6117-4D14-ABFF-D02332939924}" srcId="{C4929D7B-AA9E-4952-BC54-1603A4C56C9D}" destId="{1CF5A1CB-52AC-47B3-B2F5-0C6DD38C467E}" srcOrd="4" destOrd="0" parTransId="{ABB205E8-5838-4A8E-A583-8A7B99F122A0}" sibTransId="{C0DC474D-E4E4-4BF9-A0E2-AFA437D0A899}"/>
    <dgm:cxn modelId="{6BB02389-E151-4DF7-B470-EE23E0D30696}" type="presOf" srcId="{D72FCB52-C9CE-4290-AC40-0BEA49EACAA8}" destId="{7EB759E1-6A7C-4ACE-ACB2-8BD83F6FC840}" srcOrd="0" destOrd="1" presId="urn:microsoft.com/office/officeart/2005/8/layout/hList1"/>
    <dgm:cxn modelId="{7CED8FBF-B7D2-4DEA-97CE-25FBC321A992}" type="presOf" srcId="{5B10656B-ACA1-4E49-8A19-94B71058DA26}" destId="{7EB759E1-6A7C-4ACE-ACB2-8BD83F6FC840}" srcOrd="0" destOrd="4" presId="urn:microsoft.com/office/officeart/2005/8/layout/hList1"/>
    <dgm:cxn modelId="{F4F243C2-E3A6-413E-84DA-C451157FB3AB}" srcId="{C4929D7B-AA9E-4952-BC54-1603A4C56C9D}" destId="{AD0F6C0B-0B48-495A-A65F-A6E6EFD6B5FF}" srcOrd="1" destOrd="0" parTransId="{64F0D1AE-DEB5-4436-9EF7-86DD9CF4A6B7}" sibTransId="{6674AF06-B238-498D-9919-C4A49AC01EC4}"/>
    <dgm:cxn modelId="{98BA9BC7-6126-4D94-A1C9-09078DCA2446}" srcId="{C4929D7B-AA9E-4952-BC54-1603A4C56C9D}" destId="{82559DB3-B929-4A3C-A123-3B716BBE5BC3}" srcOrd="2" destOrd="0" parTransId="{7DC45312-1D6C-495E-B8A0-7249F93F901A}" sibTransId="{E875378E-D5CE-4CB6-BDCE-816AAE55F40E}"/>
    <dgm:cxn modelId="{F7DF2753-AC77-48E9-A496-1FEA1F8B8986}" type="presParOf" srcId="{C8C626FD-1B21-4A63-8280-D9876E2FF99D}" destId="{8F2368A5-2124-43A2-BFF6-B65A2D24057F}" srcOrd="0" destOrd="0" presId="urn:microsoft.com/office/officeart/2005/8/layout/hList1"/>
    <dgm:cxn modelId="{DF7E0C9F-0504-4E63-BB69-367384B62311}" type="presParOf" srcId="{8F2368A5-2124-43A2-BFF6-B65A2D24057F}" destId="{CC94D846-A9ED-4ECF-B9B2-7594EA2D474D}" srcOrd="0" destOrd="0" presId="urn:microsoft.com/office/officeart/2005/8/layout/hList1"/>
    <dgm:cxn modelId="{AFA6E1E4-E11A-4306-AD03-79E90971EDD3}" type="presParOf" srcId="{8F2368A5-2124-43A2-BFF6-B65A2D24057F}" destId="{CFA53B0F-DCAE-444C-BE05-475BDC221FF7}" srcOrd="1" destOrd="0" presId="urn:microsoft.com/office/officeart/2005/8/layout/hList1"/>
    <dgm:cxn modelId="{2BC7F656-C075-4464-AA61-730D01CF0964}" type="presParOf" srcId="{C8C626FD-1B21-4A63-8280-D9876E2FF99D}" destId="{3AB3838A-9360-4806-89FA-B97E90B24A7C}" srcOrd="1" destOrd="0" presId="urn:microsoft.com/office/officeart/2005/8/layout/hList1"/>
    <dgm:cxn modelId="{F9F29AA1-D7FC-4442-A44B-710250A267A9}" type="presParOf" srcId="{C8C626FD-1B21-4A63-8280-D9876E2FF99D}" destId="{91D8364E-D49A-4445-AAFA-685F99AA28FE}" srcOrd="2" destOrd="0" presId="urn:microsoft.com/office/officeart/2005/8/layout/hList1"/>
    <dgm:cxn modelId="{8C71F9C9-CCC0-4E76-9B75-0B29D753D87A}" type="presParOf" srcId="{91D8364E-D49A-4445-AAFA-685F99AA28FE}" destId="{DF811732-AE31-46F9-BC0E-598FFF58ABA5}" srcOrd="0" destOrd="0" presId="urn:microsoft.com/office/officeart/2005/8/layout/hList1"/>
    <dgm:cxn modelId="{023532B9-356D-468F-9251-8A2D925B202A}" type="presParOf" srcId="{91D8364E-D49A-4445-AAFA-685F99AA28FE}" destId="{7EB759E1-6A7C-4ACE-ACB2-8BD83F6FC8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876D8C-2C3C-4A2E-BC4F-12C876C9E280}"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CA"/>
        </a:p>
      </dgm:t>
    </dgm:pt>
    <dgm:pt modelId="{69668EEA-A184-4C93-92C5-AB18BBC05605}">
      <dgm:prSet phldrT="[Text]" custT="1"/>
      <dgm:spPr/>
      <dgm:t>
        <a:bodyPr/>
        <a:lstStyle/>
        <a:p>
          <a:pPr algn="ctr"/>
          <a:r>
            <a:rPr lang="en-CA" sz="1200" dirty="0" smtClean="0">
              <a:solidFill>
                <a:schemeClr val="accent1"/>
              </a:solidFill>
            </a:rPr>
            <a:t>What is your organization’s approach to change management?</a:t>
          </a:r>
          <a:endParaRPr lang="en-CA" sz="1200" dirty="0">
            <a:solidFill>
              <a:schemeClr val="accent1"/>
            </a:solidFill>
          </a:endParaRPr>
        </a:p>
      </dgm:t>
    </dgm:pt>
    <dgm:pt modelId="{3865F6CE-705F-493A-9BAA-81D00CAFE633}" type="parTrans" cxnId="{7FB93360-4AE6-4139-A273-383AF3BC6A9A}">
      <dgm:prSet/>
      <dgm:spPr/>
      <dgm:t>
        <a:bodyPr/>
        <a:lstStyle/>
        <a:p>
          <a:endParaRPr lang="en-CA" sz="1200"/>
        </a:p>
      </dgm:t>
    </dgm:pt>
    <dgm:pt modelId="{DDC1968D-20FB-43E0-854E-1E7DA621DAA5}" type="sibTrans" cxnId="{7FB93360-4AE6-4139-A273-383AF3BC6A9A}">
      <dgm:prSet/>
      <dgm:spPr/>
      <dgm:t>
        <a:bodyPr/>
        <a:lstStyle/>
        <a:p>
          <a:endParaRPr lang="en-CA" sz="1200"/>
        </a:p>
      </dgm:t>
    </dgm:pt>
    <dgm:pt modelId="{2223583C-2588-40D0-A2C9-1E4878D3FA3F}">
      <dgm:prSet phldrT="[Text]" custT="1"/>
      <dgm:spPr/>
      <dgm:t>
        <a:bodyPr/>
        <a:lstStyle/>
        <a:p>
          <a:r>
            <a:rPr lang="en-US" sz="1200" dirty="0" smtClean="0"/>
            <a:t>Do you have a formal CM process in place across your organization?</a:t>
          </a:r>
          <a:endParaRPr lang="en-CA" sz="1200" dirty="0"/>
        </a:p>
      </dgm:t>
    </dgm:pt>
    <dgm:pt modelId="{5EE25F11-D8AA-474F-926B-65AD6B63F064}" type="parTrans" cxnId="{9292AC2C-6608-4B8D-90E8-B78370FDA1B0}">
      <dgm:prSet/>
      <dgm:spPr/>
      <dgm:t>
        <a:bodyPr/>
        <a:lstStyle/>
        <a:p>
          <a:endParaRPr lang="en-CA" sz="1200"/>
        </a:p>
      </dgm:t>
    </dgm:pt>
    <dgm:pt modelId="{3E1B27D4-F4F1-4F91-B69E-9E4DDF00C302}" type="sibTrans" cxnId="{9292AC2C-6608-4B8D-90E8-B78370FDA1B0}">
      <dgm:prSet/>
      <dgm:spPr/>
      <dgm:t>
        <a:bodyPr/>
        <a:lstStyle/>
        <a:p>
          <a:endParaRPr lang="en-CA" sz="1200"/>
        </a:p>
      </dgm:t>
    </dgm:pt>
    <dgm:pt modelId="{6E599238-E21E-4B04-A0A5-DF70115A8D5D}">
      <dgm:prSet phldrT="[Text]" custT="1"/>
      <dgm:spPr/>
      <dgm:t>
        <a:bodyPr/>
        <a:lstStyle/>
        <a:p>
          <a:r>
            <a:rPr lang="en-US" sz="1200" dirty="0" smtClean="0"/>
            <a:t>Is CM facilitated at an enterprise or program level, or project by project?</a:t>
          </a:r>
          <a:endParaRPr lang="en-CA" sz="1200" dirty="0"/>
        </a:p>
      </dgm:t>
    </dgm:pt>
    <dgm:pt modelId="{979AB623-AC1D-448D-BA1D-D8CD64645231}" type="parTrans" cxnId="{D0ED1585-E47B-4801-8C92-A733AC3E68CD}">
      <dgm:prSet/>
      <dgm:spPr/>
      <dgm:t>
        <a:bodyPr/>
        <a:lstStyle/>
        <a:p>
          <a:endParaRPr lang="en-CA" sz="1200"/>
        </a:p>
      </dgm:t>
    </dgm:pt>
    <dgm:pt modelId="{7BA62C0F-EE92-4EDB-B956-21E29EC7163D}" type="sibTrans" cxnId="{D0ED1585-E47B-4801-8C92-A733AC3E68CD}">
      <dgm:prSet/>
      <dgm:spPr/>
      <dgm:t>
        <a:bodyPr/>
        <a:lstStyle/>
        <a:p>
          <a:endParaRPr lang="en-CA" sz="1200"/>
        </a:p>
      </dgm:t>
    </dgm:pt>
    <dgm:pt modelId="{59B39C69-D725-4943-BBEF-B8310890ADAF}">
      <dgm:prSet phldrT="[Text]" custT="1"/>
      <dgm:spPr/>
      <dgm:t>
        <a:bodyPr/>
        <a:lstStyle/>
        <a:p>
          <a:r>
            <a:rPr lang="en-US" sz="1200" dirty="0" smtClean="0">
              <a:solidFill>
                <a:schemeClr val="accent1"/>
              </a:solidFill>
            </a:rPr>
            <a:t>What leadership supports are in place to support effective CM</a:t>
          </a:r>
          <a:r>
            <a:rPr lang="en-US" sz="1200" dirty="0" smtClean="0"/>
            <a:t>?</a:t>
          </a:r>
          <a:endParaRPr lang="en-CA" sz="1200" dirty="0"/>
        </a:p>
      </dgm:t>
    </dgm:pt>
    <dgm:pt modelId="{68D07738-F8C6-41D7-9A05-400A9FFC60A1}" type="parTrans" cxnId="{94B5CFF3-9074-4CD7-98DF-4D74414EDCD4}">
      <dgm:prSet/>
      <dgm:spPr/>
      <dgm:t>
        <a:bodyPr/>
        <a:lstStyle/>
        <a:p>
          <a:endParaRPr lang="en-CA" sz="1200"/>
        </a:p>
      </dgm:t>
    </dgm:pt>
    <dgm:pt modelId="{C8D7910F-591A-479A-90ED-CAAF010164C9}" type="sibTrans" cxnId="{94B5CFF3-9074-4CD7-98DF-4D74414EDCD4}">
      <dgm:prSet/>
      <dgm:spPr/>
      <dgm:t>
        <a:bodyPr/>
        <a:lstStyle/>
        <a:p>
          <a:endParaRPr lang="en-CA" sz="1200"/>
        </a:p>
      </dgm:t>
    </dgm:pt>
    <dgm:pt modelId="{1CDAE3E6-F64E-49DF-B548-247909E30AE1}">
      <dgm:prSet phldrT="[Text]" custT="1"/>
      <dgm:spPr/>
      <dgm:t>
        <a:bodyPr/>
        <a:lstStyle/>
        <a:p>
          <a:r>
            <a:rPr lang="en-US" sz="1200" dirty="0" smtClean="0"/>
            <a:t>How have you communicated this internally?</a:t>
          </a:r>
          <a:endParaRPr lang="en-CA" sz="1200" dirty="0"/>
        </a:p>
      </dgm:t>
    </dgm:pt>
    <dgm:pt modelId="{F428C94D-664C-4C97-8B29-71F40E57D49F}" type="parTrans" cxnId="{A69F8A6F-85C4-4EF5-BBA3-AAFBFEAF6EFA}">
      <dgm:prSet/>
      <dgm:spPr/>
      <dgm:t>
        <a:bodyPr/>
        <a:lstStyle/>
        <a:p>
          <a:endParaRPr lang="en-CA" sz="1200"/>
        </a:p>
      </dgm:t>
    </dgm:pt>
    <dgm:pt modelId="{3386EF15-14A5-4D88-8B05-B8E4D6E9573C}" type="sibTrans" cxnId="{A69F8A6F-85C4-4EF5-BBA3-AAFBFEAF6EFA}">
      <dgm:prSet/>
      <dgm:spPr/>
      <dgm:t>
        <a:bodyPr/>
        <a:lstStyle/>
        <a:p>
          <a:endParaRPr lang="en-CA" sz="1200"/>
        </a:p>
      </dgm:t>
    </dgm:pt>
    <dgm:pt modelId="{DA51B117-878A-4B7F-98C2-4483FD648B9F}">
      <dgm:prSet phldrT="[Text]" custT="1"/>
      <dgm:spPr/>
      <dgm:t>
        <a:bodyPr/>
        <a:lstStyle/>
        <a:p>
          <a:r>
            <a:rPr lang="en-US" sz="1200" dirty="0" smtClean="0">
              <a:solidFill>
                <a:schemeClr val="accent1"/>
              </a:solidFill>
            </a:rPr>
            <a:t>How do you measure and report on change?</a:t>
          </a:r>
          <a:endParaRPr lang="en-CA" sz="1200" dirty="0">
            <a:solidFill>
              <a:schemeClr val="accent1"/>
            </a:solidFill>
          </a:endParaRPr>
        </a:p>
      </dgm:t>
    </dgm:pt>
    <dgm:pt modelId="{1E74BFFD-E569-453F-B5A8-02B7247052C2}" type="parTrans" cxnId="{A0100F28-2AEF-49AF-A648-4E97A635909C}">
      <dgm:prSet/>
      <dgm:spPr/>
      <dgm:t>
        <a:bodyPr/>
        <a:lstStyle/>
        <a:p>
          <a:endParaRPr lang="en-CA" sz="1200"/>
        </a:p>
      </dgm:t>
    </dgm:pt>
    <dgm:pt modelId="{40F78B3A-04E7-4965-8349-36A6EC2BB711}" type="sibTrans" cxnId="{A0100F28-2AEF-49AF-A648-4E97A635909C}">
      <dgm:prSet/>
      <dgm:spPr/>
      <dgm:t>
        <a:bodyPr/>
        <a:lstStyle/>
        <a:p>
          <a:endParaRPr lang="en-CA" sz="1200"/>
        </a:p>
      </dgm:t>
    </dgm:pt>
    <dgm:pt modelId="{4AFE853B-DFB2-475A-A6CF-DDF8B64B2880}">
      <dgm:prSet phldrT="[Text]" custT="1"/>
      <dgm:spPr/>
      <dgm:t>
        <a:bodyPr/>
        <a:lstStyle/>
        <a:p>
          <a:r>
            <a:rPr lang="en-US" sz="1200" dirty="0" smtClean="0"/>
            <a:t>What indicators do you use to track progress?</a:t>
          </a:r>
          <a:endParaRPr lang="en-CA" sz="1200" dirty="0"/>
        </a:p>
      </dgm:t>
    </dgm:pt>
    <dgm:pt modelId="{BD35D4E6-074C-4C58-8AA5-6FFF47172E67}" type="parTrans" cxnId="{12C370AF-75A8-42DE-AA8C-27E132ADACD6}">
      <dgm:prSet/>
      <dgm:spPr/>
      <dgm:t>
        <a:bodyPr/>
        <a:lstStyle/>
        <a:p>
          <a:endParaRPr lang="en-CA" sz="1200"/>
        </a:p>
      </dgm:t>
    </dgm:pt>
    <dgm:pt modelId="{2BFD4C63-8348-4B3E-9DA7-D771FE78E971}" type="sibTrans" cxnId="{12C370AF-75A8-42DE-AA8C-27E132ADACD6}">
      <dgm:prSet/>
      <dgm:spPr/>
      <dgm:t>
        <a:bodyPr/>
        <a:lstStyle/>
        <a:p>
          <a:endParaRPr lang="en-CA" sz="1200"/>
        </a:p>
      </dgm:t>
    </dgm:pt>
    <dgm:pt modelId="{F78A81C3-1191-42FE-A069-7E9EE71CDF2B}">
      <dgm:prSet phldrT="[Text]" custT="1"/>
      <dgm:spPr/>
      <dgm:t>
        <a:bodyPr/>
        <a:lstStyle/>
        <a:p>
          <a:r>
            <a:rPr lang="en-US" sz="1200" dirty="0" smtClean="0"/>
            <a:t>How do you measure, analyze and mitigate risk?</a:t>
          </a:r>
          <a:endParaRPr lang="en-CA" sz="1200" dirty="0"/>
        </a:p>
      </dgm:t>
    </dgm:pt>
    <dgm:pt modelId="{8DF98999-D819-42AB-A94B-2427BCD56C59}" type="parTrans" cxnId="{3D35DBBD-6AD5-4728-8FA5-4919B5991B9C}">
      <dgm:prSet/>
      <dgm:spPr/>
      <dgm:t>
        <a:bodyPr/>
        <a:lstStyle/>
        <a:p>
          <a:endParaRPr lang="en-CA" sz="1200"/>
        </a:p>
      </dgm:t>
    </dgm:pt>
    <dgm:pt modelId="{A569F406-4301-4CDB-AAD1-E38A6A5ED667}" type="sibTrans" cxnId="{3D35DBBD-6AD5-4728-8FA5-4919B5991B9C}">
      <dgm:prSet/>
      <dgm:spPr/>
      <dgm:t>
        <a:bodyPr/>
        <a:lstStyle/>
        <a:p>
          <a:endParaRPr lang="en-CA" sz="1200"/>
        </a:p>
      </dgm:t>
    </dgm:pt>
    <dgm:pt modelId="{D54F4175-60CD-4480-BF85-6C1251F241E0}">
      <dgm:prSet phldrT="[Text]" custT="1"/>
      <dgm:spPr/>
      <dgm:t>
        <a:bodyPr/>
        <a:lstStyle/>
        <a:p>
          <a:r>
            <a:rPr lang="en-US" sz="1200" dirty="0" smtClean="0"/>
            <a:t>Has CM been profiled within your organization as an expectation?</a:t>
          </a:r>
          <a:endParaRPr lang="en-CA" sz="1200" dirty="0"/>
        </a:p>
      </dgm:t>
    </dgm:pt>
    <dgm:pt modelId="{187C00F3-D2F7-473C-A7DF-D17AA93225F9}" type="parTrans" cxnId="{599B20BD-051C-475E-94B6-43CE8DD7AD56}">
      <dgm:prSet/>
      <dgm:spPr/>
      <dgm:t>
        <a:bodyPr/>
        <a:lstStyle/>
        <a:p>
          <a:endParaRPr lang="en-CA" sz="1200"/>
        </a:p>
      </dgm:t>
    </dgm:pt>
    <dgm:pt modelId="{A5E543E1-9F39-49AC-8EC7-9BB4CC2A7389}" type="sibTrans" cxnId="{599B20BD-051C-475E-94B6-43CE8DD7AD56}">
      <dgm:prSet/>
      <dgm:spPr/>
      <dgm:t>
        <a:bodyPr/>
        <a:lstStyle/>
        <a:p>
          <a:endParaRPr lang="en-CA" sz="1200"/>
        </a:p>
      </dgm:t>
    </dgm:pt>
    <dgm:pt modelId="{C3581C86-2998-4DCE-9E83-343F67F297F7}">
      <dgm:prSet phldrT="[Text]" custT="1"/>
      <dgm:spPr/>
      <dgm:t>
        <a:bodyPr/>
        <a:lstStyle/>
        <a:p>
          <a:r>
            <a:rPr lang="en-US" sz="1200" dirty="0" smtClean="0"/>
            <a:t>Is there evidence of CM on your organizational chart?</a:t>
          </a:r>
          <a:endParaRPr lang="en-CA" sz="1200" dirty="0"/>
        </a:p>
      </dgm:t>
    </dgm:pt>
    <dgm:pt modelId="{7F494DB3-BB73-4CFA-931A-BB56192433BE}" type="parTrans" cxnId="{B446D322-193F-418C-AFB2-E0063F8EB223}">
      <dgm:prSet/>
      <dgm:spPr/>
      <dgm:t>
        <a:bodyPr/>
        <a:lstStyle/>
        <a:p>
          <a:endParaRPr lang="en-CA" sz="1200"/>
        </a:p>
      </dgm:t>
    </dgm:pt>
    <dgm:pt modelId="{5EAD5BB7-100D-4CDB-8A0C-E151F76174D4}" type="sibTrans" cxnId="{B446D322-193F-418C-AFB2-E0063F8EB223}">
      <dgm:prSet/>
      <dgm:spPr/>
      <dgm:t>
        <a:bodyPr/>
        <a:lstStyle/>
        <a:p>
          <a:endParaRPr lang="en-CA" sz="1200"/>
        </a:p>
      </dgm:t>
    </dgm:pt>
    <dgm:pt modelId="{51D7EF4D-72EE-4CDF-A0CB-C68AD57D2460}">
      <dgm:prSet phldrT="[Text]" custT="1"/>
      <dgm:spPr/>
      <dgm:t>
        <a:bodyPr/>
        <a:lstStyle/>
        <a:p>
          <a:r>
            <a:rPr lang="en-US" sz="1200" dirty="0" smtClean="0"/>
            <a:t>How have you structured your team to support these beliefs?</a:t>
          </a:r>
          <a:endParaRPr lang="en-CA" sz="1200" dirty="0"/>
        </a:p>
      </dgm:t>
    </dgm:pt>
    <dgm:pt modelId="{FF275A4A-CAC9-433F-8856-F3E8CD0506D1}" type="parTrans" cxnId="{207B3F6F-EE19-46B8-A9EA-DF366105DE12}">
      <dgm:prSet/>
      <dgm:spPr/>
      <dgm:t>
        <a:bodyPr/>
        <a:lstStyle/>
        <a:p>
          <a:endParaRPr lang="en-CA" sz="1200"/>
        </a:p>
      </dgm:t>
    </dgm:pt>
    <dgm:pt modelId="{0A96631A-EBA2-486E-A622-FCFF076A7241}" type="sibTrans" cxnId="{207B3F6F-EE19-46B8-A9EA-DF366105DE12}">
      <dgm:prSet/>
      <dgm:spPr/>
      <dgm:t>
        <a:bodyPr/>
        <a:lstStyle/>
        <a:p>
          <a:endParaRPr lang="en-CA" sz="1200"/>
        </a:p>
      </dgm:t>
    </dgm:pt>
    <dgm:pt modelId="{73B4F201-BE22-4186-A352-E679F5501B4C}">
      <dgm:prSet phldrT="[Text]" custT="1"/>
      <dgm:spPr/>
      <dgm:t>
        <a:bodyPr/>
        <a:lstStyle/>
        <a:p>
          <a:r>
            <a:rPr lang="en-US" sz="1200" dirty="0" smtClean="0"/>
            <a:t>How do you embed these findings into ongoing reporting and communications?</a:t>
          </a:r>
          <a:endParaRPr lang="en-CA" sz="1200" dirty="0"/>
        </a:p>
      </dgm:t>
    </dgm:pt>
    <dgm:pt modelId="{2BEED381-E88B-4581-8C05-BDB42BC7136F}" type="parTrans" cxnId="{8F3E8AE8-5067-43DD-BD88-46061EDA1604}">
      <dgm:prSet/>
      <dgm:spPr/>
      <dgm:t>
        <a:bodyPr/>
        <a:lstStyle/>
        <a:p>
          <a:endParaRPr lang="en-CA" sz="1200"/>
        </a:p>
      </dgm:t>
    </dgm:pt>
    <dgm:pt modelId="{731E7573-74AA-47B4-97A2-32EC1E044C12}" type="sibTrans" cxnId="{8F3E8AE8-5067-43DD-BD88-46061EDA1604}">
      <dgm:prSet/>
      <dgm:spPr/>
      <dgm:t>
        <a:bodyPr/>
        <a:lstStyle/>
        <a:p>
          <a:endParaRPr lang="en-CA" sz="1200"/>
        </a:p>
      </dgm:t>
    </dgm:pt>
    <dgm:pt modelId="{7ED0297C-332D-49E4-B478-E75B17806EED}">
      <dgm:prSet phldrT="[Text]" custT="1"/>
      <dgm:spPr/>
      <dgm:t>
        <a:bodyPr/>
        <a:lstStyle/>
        <a:p>
          <a:r>
            <a:rPr lang="en-US" sz="1200" dirty="0" smtClean="0"/>
            <a:t>Do you visibly demonstrate support for transformational change initiatives?</a:t>
          </a:r>
          <a:endParaRPr lang="en-CA" sz="1200" dirty="0"/>
        </a:p>
      </dgm:t>
    </dgm:pt>
    <dgm:pt modelId="{A83A3E03-2F8A-47C1-9B46-1C969D45883A}" type="parTrans" cxnId="{990A1BC0-C821-4FEA-BC5B-08971DD7FAF4}">
      <dgm:prSet/>
      <dgm:spPr/>
      <dgm:t>
        <a:bodyPr/>
        <a:lstStyle/>
        <a:p>
          <a:endParaRPr lang="en-CA"/>
        </a:p>
      </dgm:t>
    </dgm:pt>
    <dgm:pt modelId="{D50C4F47-EDF3-4D2F-A600-DB523074B985}" type="sibTrans" cxnId="{990A1BC0-C821-4FEA-BC5B-08971DD7FAF4}">
      <dgm:prSet/>
      <dgm:spPr/>
      <dgm:t>
        <a:bodyPr/>
        <a:lstStyle/>
        <a:p>
          <a:endParaRPr lang="en-CA"/>
        </a:p>
      </dgm:t>
    </dgm:pt>
    <dgm:pt modelId="{86D99025-08EA-4D97-BD51-AA6E29D14CCE}">
      <dgm:prSet phldrT="[Text]" custT="1"/>
      <dgm:spPr/>
      <dgm:t>
        <a:bodyPr/>
        <a:lstStyle/>
        <a:p>
          <a:r>
            <a:rPr lang="en-US" sz="1200" dirty="0" smtClean="0"/>
            <a:t>How do you deal with stakeholder resistance?</a:t>
          </a:r>
          <a:endParaRPr lang="en-CA" sz="1200" dirty="0"/>
        </a:p>
      </dgm:t>
    </dgm:pt>
    <dgm:pt modelId="{97555072-73CC-4670-8F54-E4E882436AE4}" type="parTrans" cxnId="{128926AF-C979-4D85-8F6E-E5A6B29AE1C4}">
      <dgm:prSet/>
      <dgm:spPr/>
      <dgm:t>
        <a:bodyPr/>
        <a:lstStyle/>
        <a:p>
          <a:endParaRPr lang="en-CA"/>
        </a:p>
      </dgm:t>
    </dgm:pt>
    <dgm:pt modelId="{415C95F8-6325-49A1-8C9D-B4882CD745DB}" type="sibTrans" cxnId="{128926AF-C979-4D85-8F6E-E5A6B29AE1C4}">
      <dgm:prSet/>
      <dgm:spPr/>
      <dgm:t>
        <a:bodyPr/>
        <a:lstStyle/>
        <a:p>
          <a:endParaRPr lang="en-CA"/>
        </a:p>
      </dgm:t>
    </dgm:pt>
    <dgm:pt modelId="{E11F40ED-FEBE-49E3-9170-29972F494A33}" type="pres">
      <dgm:prSet presAssocID="{90876D8C-2C3C-4A2E-BC4F-12C876C9E280}" presName="Name0" presStyleCnt="0">
        <dgm:presLayoutVars>
          <dgm:dir/>
          <dgm:animLvl val="lvl"/>
          <dgm:resizeHandles val="exact"/>
        </dgm:presLayoutVars>
      </dgm:prSet>
      <dgm:spPr/>
      <dgm:t>
        <a:bodyPr/>
        <a:lstStyle/>
        <a:p>
          <a:endParaRPr lang="en-CA"/>
        </a:p>
      </dgm:t>
    </dgm:pt>
    <dgm:pt modelId="{F4371966-222F-484D-976C-76FC7B340C64}" type="pres">
      <dgm:prSet presAssocID="{69668EEA-A184-4C93-92C5-AB18BBC05605}" presName="linNode" presStyleCnt="0"/>
      <dgm:spPr/>
    </dgm:pt>
    <dgm:pt modelId="{7EAEB9D3-5DE5-4AB5-A12D-0C543FBB91FE}" type="pres">
      <dgm:prSet presAssocID="{69668EEA-A184-4C93-92C5-AB18BBC05605}" presName="parTx" presStyleLbl="revTx" presStyleIdx="0" presStyleCnt="3">
        <dgm:presLayoutVars>
          <dgm:chMax val="1"/>
          <dgm:bulletEnabled val="1"/>
        </dgm:presLayoutVars>
      </dgm:prSet>
      <dgm:spPr/>
      <dgm:t>
        <a:bodyPr/>
        <a:lstStyle/>
        <a:p>
          <a:endParaRPr lang="en-CA"/>
        </a:p>
      </dgm:t>
    </dgm:pt>
    <dgm:pt modelId="{A77A0911-AEA5-4288-9CB6-16D4819C70BB}" type="pres">
      <dgm:prSet presAssocID="{69668EEA-A184-4C93-92C5-AB18BBC05605}" presName="bracket" presStyleLbl="parChTrans1D1" presStyleIdx="0" presStyleCnt="3"/>
      <dgm:spPr/>
    </dgm:pt>
    <dgm:pt modelId="{2648A8D1-C0DC-43AA-820E-1B7D78124F05}" type="pres">
      <dgm:prSet presAssocID="{69668EEA-A184-4C93-92C5-AB18BBC05605}" presName="spH" presStyleCnt="0"/>
      <dgm:spPr/>
    </dgm:pt>
    <dgm:pt modelId="{F9267EAB-7474-4AB6-8555-3D5928D3B6B2}" type="pres">
      <dgm:prSet presAssocID="{69668EEA-A184-4C93-92C5-AB18BBC05605}" presName="desTx" presStyleLbl="node1" presStyleIdx="0" presStyleCnt="3" custScaleX="120041">
        <dgm:presLayoutVars>
          <dgm:bulletEnabled val="1"/>
        </dgm:presLayoutVars>
      </dgm:prSet>
      <dgm:spPr/>
      <dgm:t>
        <a:bodyPr/>
        <a:lstStyle/>
        <a:p>
          <a:endParaRPr lang="en-CA"/>
        </a:p>
      </dgm:t>
    </dgm:pt>
    <dgm:pt modelId="{620663B6-2449-4481-A22C-48226AC23167}" type="pres">
      <dgm:prSet presAssocID="{DDC1968D-20FB-43E0-854E-1E7DA621DAA5}" presName="spV" presStyleCnt="0"/>
      <dgm:spPr/>
    </dgm:pt>
    <dgm:pt modelId="{670125E8-8051-4CAF-8F30-B60AE4D8C3D1}" type="pres">
      <dgm:prSet presAssocID="{59B39C69-D725-4943-BBEF-B8310890ADAF}" presName="linNode" presStyleCnt="0"/>
      <dgm:spPr/>
    </dgm:pt>
    <dgm:pt modelId="{A32C9734-BA0C-40D8-A6A2-53C47367A444}" type="pres">
      <dgm:prSet presAssocID="{59B39C69-D725-4943-BBEF-B8310890ADAF}" presName="parTx" presStyleLbl="revTx" presStyleIdx="1" presStyleCnt="3">
        <dgm:presLayoutVars>
          <dgm:chMax val="1"/>
          <dgm:bulletEnabled val="1"/>
        </dgm:presLayoutVars>
      </dgm:prSet>
      <dgm:spPr/>
      <dgm:t>
        <a:bodyPr/>
        <a:lstStyle/>
        <a:p>
          <a:endParaRPr lang="en-CA"/>
        </a:p>
      </dgm:t>
    </dgm:pt>
    <dgm:pt modelId="{68DB9226-8A14-4B9C-8DD8-842A720856F1}" type="pres">
      <dgm:prSet presAssocID="{59B39C69-D725-4943-BBEF-B8310890ADAF}" presName="bracket" presStyleLbl="parChTrans1D1" presStyleIdx="1" presStyleCnt="3"/>
      <dgm:spPr/>
    </dgm:pt>
    <dgm:pt modelId="{791CB87B-F655-4161-9A75-ECB8CB91D1A0}" type="pres">
      <dgm:prSet presAssocID="{59B39C69-D725-4943-BBEF-B8310890ADAF}" presName="spH" presStyleCnt="0"/>
      <dgm:spPr/>
    </dgm:pt>
    <dgm:pt modelId="{92E0FC79-F903-4C29-BA3D-E2C41571F4BD}" type="pres">
      <dgm:prSet presAssocID="{59B39C69-D725-4943-BBEF-B8310890ADAF}" presName="desTx" presStyleLbl="node1" presStyleIdx="1" presStyleCnt="3" custScaleX="118383">
        <dgm:presLayoutVars>
          <dgm:bulletEnabled val="1"/>
        </dgm:presLayoutVars>
      </dgm:prSet>
      <dgm:spPr/>
      <dgm:t>
        <a:bodyPr/>
        <a:lstStyle/>
        <a:p>
          <a:endParaRPr lang="en-CA"/>
        </a:p>
      </dgm:t>
    </dgm:pt>
    <dgm:pt modelId="{6E243BCD-E5FA-45BF-AC13-3A78E3A8CAAD}" type="pres">
      <dgm:prSet presAssocID="{C8D7910F-591A-479A-90ED-CAAF010164C9}" presName="spV" presStyleCnt="0"/>
      <dgm:spPr/>
    </dgm:pt>
    <dgm:pt modelId="{7815BE56-1224-4CD9-A1D5-463CAB50BFDA}" type="pres">
      <dgm:prSet presAssocID="{DA51B117-878A-4B7F-98C2-4483FD648B9F}" presName="linNode" presStyleCnt="0"/>
      <dgm:spPr/>
    </dgm:pt>
    <dgm:pt modelId="{EC0F54EF-97BF-42E8-B239-E15A8BBAF1BC}" type="pres">
      <dgm:prSet presAssocID="{DA51B117-878A-4B7F-98C2-4483FD648B9F}" presName="parTx" presStyleLbl="revTx" presStyleIdx="2" presStyleCnt="3">
        <dgm:presLayoutVars>
          <dgm:chMax val="1"/>
          <dgm:bulletEnabled val="1"/>
        </dgm:presLayoutVars>
      </dgm:prSet>
      <dgm:spPr/>
      <dgm:t>
        <a:bodyPr/>
        <a:lstStyle/>
        <a:p>
          <a:endParaRPr lang="en-CA"/>
        </a:p>
      </dgm:t>
    </dgm:pt>
    <dgm:pt modelId="{632EE3FB-06E3-4CD3-BECF-FBDEFCBB8606}" type="pres">
      <dgm:prSet presAssocID="{DA51B117-878A-4B7F-98C2-4483FD648B9F}" presName="bracket" presStyleLbl="parChTrans1D1" presStyleIdx="2" presStyleCnt="3"/>
      <dgm:spPr/>
    </dgm:pt>
    <dgm:pt modelId="{01E08386-EAF7-43FC-A882-7731596B789C}" type="pres">
      <dgm:prSet presAssocID="{DA51B117-878A-4B7F-98C2-4483FD648B9F}" presName="spH" presStyleCnt="0"/>
      <dgm:spPr/>
    </dgm:pt>
    <dgm:pt modelId="{5FA028BD-649D-4A48-848E-7A48118F6C0A}" type="pres">
      <dgm:prSet presAssocID="{DA51B117-878A-4B7F-98C2-4483FD648B9F}" presName="desTx" presStyleLbl="node1" presStyleIdx="2" presStyleCnt="3" custScaleX="118240">
        <dgm:presLayoutVars>
          <dgm:bulletEnabled val="1"/>
        </dgm:presLayoutVars>
      </dgm:prSet>
      <dgm:spPr/>
      <dgm:t>
        <a:bodyPr/>
        <a:lstStyle/>
        <a:p>
          <a:endParaRPr lang="en-CA"/>
        </a:p>
      </dgm:t>
    </dgm:pt>
  </dgm:ptLst>
  <dgm:cxnLst>
    <dgm:cxn modelId="{A0100F28-2AEF-49AF-A648-4E97A635909C}" srcId="{90876D8C-2C3C-4A2E-BC4F-12C876C9E280}" destId="{DA51B117-878A-4B7F-98C2-4483FD648B9F}" srcOrd="2" destOrd="0" parTransId="{1E74BFFD-E569-453F-B5A8-02B7247052C2}" sibTransId="{40F78B3A-04E7-4965-8349-36A6EC2BB711}"/>
    <dgm:cxn modelId="{207B3F6F-EE19-46B8-A9EA-DF366105DE12}" srcId="{59B39C69-D725-4943-BBEF-B8310890ADAF}" destId="{51D7EF4D-72EE-4CDF-A0CB-C68AD57D2460}" srcOrd="1" destOrd="0" parTransId="{FF275A4A-CAC9-433F-8856-F3E8CD0506D1}" sibTransId="{0A96631A-EBA2-486E-A622-FCFF076A7241}"/>
    <dgm:cxn modelId="{97756E9A-CCAA-45AB-A109-97B000E15C40}" type="presOf" srcId="{7ED0297C-332D-49E4-B478-E75B17806EED}" destId="{92E0FC79-F903-4C29-BA3D-E2C41571F4BD}" srcOrd="0" destOrd="2" presId="urn:diagrams.loki3.com/BracketList+Icon"/>
    <dgm:cxn modelId="{8753F164-B9A2-41FF-B12E-B779CBA20E6C}" type="presOf" srcId="{59B39C69-D725-4943-BBEF-B8310890ADAF}" destId="{A32C9734-BA0C-40D8-A6A2-53C47367A444}" srcOrd="0" destOrd="0" presId="urn:diagrams.loki3.com/BracketList+Icon"/>
    <dgm:cxn modelId="{D7D8B7B8-932F-4EAC-B3D5-C782FE770852}" type="presOf" srcId="{C3581C86-2998-4DCE-9E83-343F67F297F7}" destId="{F9267EAB-7474-4AB6-8555-3D5928D3B6B2}" srcOrd="0" destOrd="3" presId="urn:diagrams.loki3.com/BracketList+Icon"/>
    <dgm:cxn modelId="{9292AC2C-6608-4B8D-90E8-B78370FDA1B0}" srcId="{69668EEA-A184-4C93-92C5-AB18BBC05605}" destId="{2223583C-2588-40D0-A2C9-1E4878D3FA3F}" srcOrd="0" destOrd="0" parTransId="{5EE25F11-D8AA-474F-926B-65AD6B63F064}" sibTransId="{3E1B27D4-F4F1-4F91-B69E-9E4DDF00C302}"/>
    <dgm:cxn modelId="{12C370AF-75A8-42DE-AA8C-27E132ADACD6}" srcId="{DA51B117-878A-4B7F-98C2-4483FD648B9F}" destId="{4AFE853B-DFB2-475A-A6CF-DDF8B64B2880}" srcOrd="0" destOrd="0" parTransId="{BD35D4E6-074C-4C58-8AA5-6FFF47172E67}" sibTransId="{2BFD4C63-8348-4B3E-9DA7-D771FE78E971}"/>
    <dgm:cxn modelId="{41DD0FC2-6DCF-4B4F-93BB-C4DFDE859154}" type="presOf" srcId="{F78A81C3-1191-42FE-A069-7E9EE71CDF2B}" destId="{5FA028BD-649D-4A48-848E-7A48118F6C0A}" srcOrd="0" destOrd="1" presId="urn:diagrams.loki3.com/BracketList+Icon"/>
    <dgm:cxn modelId="{3521E72F-A0DB-4581-9370-6BBC16C57075}" type="presOf" srcId="{90876D8C-2C3C-4A2E-BC4F-12C876C9E280}" destId="{E11F40ED-FEBE-49E3-9170-29972F494A33}" srcOrd="0" destOrd="0" presId="urn:diagrams.loki3.com/BracketList+Icon"/>
    <dgm:cxn modelId="{B446D322-193F-418C-AFB2-E0063F8EB223}" srcId="{69668EEA-A184-4C93-92C5-AB18BBC05605}" destId="{C3581C86-2998-4DCE-9E83-343F67F297F7}" srcOrd="3" destOrd="0" parTransId="{7F494DB3-BB73-4CFA-931A-BB56192433BE}" sibTransId="{5EAD5BB7-100D-4CDB-8A0C-E151F76174D4}"/>
    <dgm:cxn modelId="{7282A6DD-39F7-4752-A6BB-A5FBB76ECD79}" type="presOf" srcId="{69668EEA-A184-4C93-92C5-AB18BBC05605}" destId="{7EAEB9D3-5DE5-4AB5-A12D-0C543FBB91FE}" srcOrd="0" destOrd="0" presId="urn:diagrams.loki3.com/BracketList+Icon"/>
    <dgm:cxn modelId="{8F3E8AE8-5067-43DD-BD88-46061EDA1604}" srcId="{DA51B117-878A-4B7F-98C2-4483FD648B9F}" destId="{73B4F201-BE22-4186-A352-E679F5501B4C}" srcOrd="2" destOrd="0" parTransId="{2BEED381-E88B-4581-8C05-BDB42BC7136F}" sibTransId="{731E7573-74AA-47B4-97A2-32EC1E044C12}"/>
    <dgm:cxn modelId="{E2FE08DC-9DC9-4CC8-B24A-42457E17E89C}" type="presOf" srcId="{6E599238-E21E-4B04-A0A5-DF70115A8D5D}" destId="{F9267EAB-7474-4AB6-8555-3D5928D3B6B2}" srcOrd="0" destOrd="1" presId="urn:diagrams.loki3.com/BracketList+Icon"/>
    <dgm:cxn modelId="{599B20BD-051C-475E-94B6-43CE8DD7AD56}" srcId="{69668EEA-A184-4C93-92C5-AB18BBC05605}" destId="{D54F4175-60CD-4480-BF85-6C1251F241E0}" srcOrd="2" destOrd="0" parTransId="{187C00F3-D2F7-473C-A7DF-D17AA93225F9}" sibTransId="{A5E543E1-9F39-49AC-8EC7-9BB4CC2A7389}"/>
    <dgm:cxn modelId="{94B5CFF3-9074-4CD7-98DF-4D74414EDCD4}" srcId="{90876D8C-2C3C-4A2E-BC4F-12C876C9E280}" destId="{59B39C69-D725-4943-BBEF-B8310890ADAF}" srcOrd="1" destOrd="0" parTransId="{68D07738-F8C6-41D7-9A05-400A9FFC60A1}" sibTransId="{C8D7910F-591A-479A-90ED-CAAF010164C9}"/>
    <dgm:cxn modelId="{3D35DBBD-6AD5-4728-8FA5-4919B5991B9C}" srcId="{DA51B117-878A-4B7F-98C2-4483FD648B9F}" destId="{F78A81C3-1191-42FE-A069-7E9EE71CDF2B}" srcOrd="1" destOrd="0" parTransId="{8DF98999-D819-42AB-A94B-2427BCD56C59}" sibTransId="{A569F406-4301-4CDB-AAD1-E38A6A5ED667}"/>
    <dgm:cxn modelId="{2B796429-32C1-44AD-B97D-223EBE42B6A9}" type="presOf" srcId="{86D99025-08EA-4D97-BD51-AA6E29D14CCE}" destId="{92E0FC79-F903-4C29-BA3D-E2C41571F4BD}" srcOrd="0" destOrd="3" presId="urn:diagrams.loki3.com/BracketList+Icon"/>
    <dgm:cxn modelId="{91912400-8184-4D8C-90AC-AFD16E9BD7C1}" type="presOf" srcId="{4AFE853B-DFB2-475A-A6CF-DDF8B64B2880}" destId="{5FA028BD-649D-4A48-848E-7A48118F6C0A}" srcOrd="0" destOrd="0" presId="urn:diagrams.loki3.com/BracketList+Icon"/>
    <dgm:cxn modelId="{09AF7C28-1226-493C-893A-3E5435BD9AF7}" type="presOf" srcId="{DA51B117-878A-4B7F-98C2-4483FD648B9F}" destId="{EC0F54EF-97BF-42E8-B239-E15A8BBAF1BC}" srcOrd="0" destOrd="0" presId="urn:diagrams.loki3.com/BracketList+Icon"/>
    <dgm:cxn modelId="{A69F8A6F-85C4-4EF5-BBA3-AAFBFEAF6EFA}" srcId="{59B39C69-D725-4943-BBEF-B8310890ADAF}" destId="{1CDAE3E6-F64E-49DF-B548-247909E30AE1}" srcOrd="0" destOrd="0" parTransId="{F428C94D-664C-4C97-8B29-71F40E57D49F}" sibTransId="{3386EF15-14A5-4D88-8B05-B8E4D6E9573C}"/>
    <dgm:cxn modelId="{990A1BC0-C821-4FEA-BC5B-08971DD7FAF4}" srcId="{59B39C69-D725-4943-BBEF-B8310890ADAF}" destId="{7ED0297C-332D-49E4-B478-E75B17806EED}" srcOrd="2" destOrd="0" parTransId="{A83A3E03-2F8A-47C1-9B46-1C969D45883A}" sibTransId="{D50C4F47-EDF3-4D2F-A600-DB523074B985}"/>
    <dgm:cxn modelId="{D0ED1585-E47B-4801-8C92-A733AC3E68CD}" srcId="{69668EEA-A184-4C93-92C5-AB18BBC05605}" destId="{6E599238-E21E-4B04-A0A5-DF70115A8D5D}" srcOrd="1" destOrd="0" parTransId="{979AB623-AC1D-448D-BA1D-D8CD64645231}" sibTransId="{7BA62C0F-EE92-4EDB-B956-21E29EC7163D}"/>
    <dgm:cxn modelId="{FCA2A281-5126-401E-A023-758A7B9CE4F4}" type="presOf" srcId="{51D7EF4D-72EE-4CDF-A0CB-C68AD57D2460}" destId="{92E0FC79-F903-4C29-BA3D-E2C41571F4BD}" srcOrd="0" destOrd="1" presId="urn:diagrams.loki3.com/BracketList+Icon"/>
    <dgm:cxn modelId="{1D7D54C8-307D-4A5C-99E9-845726B57837}" type="presOf" srcId="{2223583C-2588-40D0-A2C9-1E4878D3FA3F}" destId="{F9267EAB-7474-4AB6-8555-3D5928D3B6B2}" srcOrd="0" destOrd="0" presId="urn:diagrams.loki3.com/BracketList+Icon"/>
    <dgm:cxn modelId="{F73A98B0-4C4C-42A9-ACEC-82D9527B53DF}" type="presOf" srcId="{1CDAE3E6-F64E-49DF-B548-247909E30AE1}" destId="{92E0FC79-F903-4C29-BA3D-E2C41571F4BD}" srcOrd="0" destOrd="0" presId="urn:diagrams.loki3.com/BracketList+Icon"/>
    <dgm:cxn modelId="{7FB93360-4AE6-4139-A273-383AF3BC6A9A}" srcId="{90876D8C-2C3C-4A2E-BC4F-12C876C9E280}" destId="{69668EEA-A184-4C93-92C5-AB18BBC05605}" srcOrd="0" destOrd="0" parTransId="{3865F6CE-705F-493A-9BAA-81D00CAFE633}" sibTransId="{DDC1968D-20FB-43E0-854E-1E7DA621DAA5}"/>
    <dgm:cxn modelId="{15FEFD7F-5BF4-42ED-9767-4BE950E2CFCB}" type="presOf" srcId="{73B4F201-BE22-4186-A352-E679F5501B4C}" destId="{5FA028BD-649D-4A48-848E-7A48118F6C0A}" srcOrd="0" destOrd="2" presId="urn:diagrams.loki3.com/BracketList+Icon"/>
    <dgm:cxn modelId="{FA350FAA-3E97-43CF-BDD9-8EE66B44D9F8}" type="presOf" srcId="{D54F4175-60CD-4480-BF85-6C1251F241E0}" destId="{F9267EAB-7474-4AB6-8555-3D5928D3B6B2}" srcOrd="0" destOrd="2" presId="urn:diagrams.loki3.com/BracketList+Icon"/>
    <dgm:cxn modelId="{128926AF-C979-4D85-8F6E-E5A6B29AE1C4}" srcId="{59B39C69-D725-4943-BBEF-B8310890ADAF}" destId="{86D99025-08EA-4D97-BD51-AA6E29D14CCE}" srcOrd="3" destOrd="0" parTransId="{97555072-73CC-4670-8F54-E4E882436AE4}" sibTransId="{415C95F8-6325-49A1-8C9D-B4882CD745DB}"/>
    <dgm:cxn modelId="{525CCEAB-8700-4864-87F1-9CE2E0775A0D}" type="presParOf" srcId="{E11F40ED-FEBE-49E3-9170-29972F494A33}" destId="{F4371966-222F-484D-976C-76FC7B340C64}" srcOrd="0" destOrd="0" presId="urn:diagrams.loki3.com/BracketList+Icon"/>
    <dgm:cxn modelId="{A14AFE5E-CF0D-4893-B80C-E332B2C3130D}" type="presParOf" srcId="{F4371966-222F-484D-976C-76FC7B340C64}" destId="{7EAEB9D3-5DE5-4AB5-A12D-0C543FBB91FE}" srcOrd="0" destOrd="0" presId="urn:diagrams.loki3.com/BracketList+Icon"/>
    <dgm:cxn modelId="{52098137-701B-4CDB-A6C2-B48FA1BE7588}" type="presParOf" srcId="{F4371966-222F-484D-976C-76FC7B340C64}" destId="{A77A0911-AEA5-4288-9CB6-16D4819C70BB}" srcOrd="1" destOrd="0" presId="urn:diagrams.loki3.com/BracketList+Icon"/>
    <dgm:cxn modelId="{249F8E93-6F08-4548-BC37-E9BA402E81CA}" type="presParOf" srcId="{F4371966-222F-484D-976C-76FC7B340C64}" destId="{2648A8D1-C0DC-43AA-820E-1B7D78124F05}" srcOrd="2" destOrd="0" presId="urn:diagrams.loki3.com/BracketList+Icon"/>
    <dgm:cxn modelId="{28FAE5FC-6072-431D-82E4-F09DD87D1405}" type="presParOf" srcId="{F4371966-222F-484D-976C-76FC7B340C64}" destId="{F9267EAB-7474-4AB6-8555-3D5928D3B6B2}" srcOrd="3" destOrd="0" presId="urn:diagrams.loki3.com/BracketList+Icon"/>
    <dgm:cxn modelId="{860628F3-50D4-4532-8458-8D1A40AD39D1}" type="presParOf" srcId="{E11F40ED-FEBE-49E3-9170-29972F494A33}" destId="{620663B6-2449-4481-A22C-48226AC23167}" srcOrd="1" destOrd="0" presId="urn:diagrams.loki3.com/BracketList+Icon"/>
    <dgm:cxn modelId="{FB0656E7-4F0F-4CC8-8941-FA23FC2CDD84}" type="presParOf" srcId="{E11F40ED-FEBE-49E3-9170-29972F494A33}" destId="{670125E8-8051-4CAF-8F30-B60AE4D8C3D1}" srcOrd="2" destOrd="0" presId="urn:diagrams.loki3.com/BracketList+Icon"/>
    <dgm:cxn modelId="{3F2ADD1F-B97B-4333-9F45-B88F851B52B4}" type="presParOf" srcId="{670125E8-8051-4CAF-8F30-B60AE4D8C3D1}" destId="{A32C9734-BA0C-40D8-A6A2-53C47367A444}" srcOrd="0" destOrd="0" presId="urn:diagrams.loki3.com/BracketList+Icon"/>
    <dgm:cxn modelId="{9F7B34B0-C4C7-431B-80B1-A961CAFC0722}" type="presParOf" srcId="{670125E8-8051-4CAF-8F30-B60AE4D8C3D1}" destId="{68DB9226-8A14-4B9C-8DD8-842A720856F1}" srcOrd="1" destOrd="0" presId="urn:diagrams.loki3.com/BracketList+Icon"/>
    <dgm:cxn modelId="{C6000F90-715E-44B1-B599-EB7632E37459}" type="presParOf" srcId="{670125E8-8051-4CAF-8F30-B60AE4D8C3D1}" destId="{791CB87B-F655-4161-9A75-ECB8CB91D1A0}" srcOrd="2" destOrd="0" presId="urn:diagrams.loki3.com/BracketList+Icon"/>
    <dgm:cxn modelId="{392D3F88-9B78-480B-8E3A-847591754B9D}" type="presParOf" srcId="{670125E8-8051-4CAF-8F30-B60AE4D8C3D1}" destId="{92E0FC79-F903-4C29-BA3D-E2C41571F4BD}" srcOrd="3" destOrd="0" presId="urn:diagrams.loki3.com/BracketList+Icon"/>
    <dgm:cxn modelId="{7A3EEA41-9551-499F-8F73-EE2FD9926D7D}" type="presParOf" srcId="{E11F40ED-FEBE-49E3-9170-29972F494A33}" destId="{6E243BCD-E5FA-45BF-AC13-3A78E3A8CAAD}" srcOrd="3" destOrd="0" presId="urn:diagrams.loki3.com/BracketList+Icon"/>
    <dgm:cxn modelId="{F03F7C32-B6CA-486C-B098-1A7C8B818A91}" type="presParOf" srcId="{E11F40ED-FEBE-49E3-9170-29972F494A33}" destId="{7815BE56-1224-4CD9-A1D5-463CAB50BFDA}" srcOrd="4" destOrd="0" presId="urn:diagrams.loki3.com/BracketList+Icon"/>
    <dgm:cxn modelId="{F1BF32AE-4C7F-47B1-B439-D1F74567936E}" type="presParOf" srcId="{7815BE56-1224-4CD9-A1D5-463CAB50BFDA}" destId="{EC0F54EF-97BF-42E8-B239-E15A8BBAF1BC}" srcOrd="0" destOrd="0" presId="urn:diagrams.loki3.com/BracketList+Icon"/>
    <dgm:cxn modelId="{DBF61F5B-D9AA-40EB-89A5-FD86F85023A8}" type="presParOf" srcId="{7815BE56-1224-4CD9-A1D5-463CAB50BFDA}" destId="{632EE3FB-06E3-4CD3-BECF-FBDEFCBB8606}" srcOrd="1" destOrd="0" presId="urn:diagrams.loki3.com/BracketList+Icon"/>
    <dgm:cxn modelId="{35D41165-9642-4C58-8DD0-837E5D1D953D}" type="presParOf" srcId="{7815BE56-1224-4CD9-A1D5-463CAB50BFDA}" destId="{01E08386-EAF7-43FC-A882-7731596B789C}" srcOrd="2" destOrd="0" presId="urn:diagrams.loki3.com/BracketList+Icon"/>
    <dgm:cxn modelId="{0593C9AA-D8E9-4E01-8864-B101FC942838}" type="presParOf" srcId="{7815BE56-1224-4CD9-A1D5-463CAB50BFDA}" destId="{5FA028BD-649D-4A48-848E-7A48118F6C0A}"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4D846-A9ED-4ECF-B9B2-7594EA2D474D}">
      <dsp:nvSpPr>
        <dsp:cNvPr id="0" name=""/>
        <dsp:cNvSpPr/>
      </dsp:nvSpPr>
      <dsp:spPr>
        <a:xfrm>
          <a:off x="40" y="850"/>
          <a:ext cx="3875242" cy="112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0" kern="1200" dirty="0" smtClean="0"/>
            <a:t>ROI of good </a:t>
          </a:r>
          <a:br>
            <a:rPr lang="en-US" sz="2400" b="0" kern="1200" dirty="0" smtClean="0"/>
          </a:br>
          <a:r>
            <a:rPr lang="en-US" sz="2400" b="0" kern="1200" dirty="0" smtClean="0"/>
            <a:t>change management</a:t>
          </a:r>
          <a:endParaRPr lang="en-CA" sz="2400" b="0" kern="1200" dirty="0"/>
        </a:p>
      </dsp:txBody>
      <dsp:txXfrm>
        <a:off x="40" y="850"/>
        <a:ext cx="3875242" cy="1123200"/>
      </dsp:txXfrm>
    </dsp:sp>
    <dsp:sp modelId="{CFA53B0F-DCAE-444C-BE05-475BDC221FF7}">
      <dsp:nvSpPr>
        <dsp:cNvPr id="0" name=""/>
        <dsp:cNvSpPr/>
      </dsp:nvSpPr>
      <dsp:spPr>
        <a:xfrm>
          <a:off x="40" y="1124050"/>
          <a:ext cx="3875242" cy="3653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Effective CM strategies support average </a:t>
          </a:r>
          <a:r>
            <a:rPr lang="en-US" sz="1800" b="1" kern="1200" dirty="0" smtClean="0"/>
            <a:t>143% ROI </a:t>
          </a:r>
          <a:r>
            <a:rPr lang="en-US" sz="1800" kern="1200" dirty="0" smtClean="0"/>
            <a:t>vs. 35% ROI with poor/non-existent CM.</a:t>
          </a:r>
          <a:r>
            <a:rPr lang="en-US" sz="1800" kern="1200" baseline="30000" dirty="0" smtClean="0"/>
            <a:t>1</a:t>
          </a:r>
          <a:endParaRPr lang="en-CA" sz="1800" kern="1200" baseline="30000" dirty="0"/>
        </a:p>
        <a:p>
          <a:pPr marL="171450" lvl="1" indent="-171450" algn="l" defTabSz="800100">
            <a:lnSpc>
              <a:spcPct val="90000"/>
            </a:lnSpc>
            <a:spcBef>
              <a:spcPct val="0"/>
            </a:spcBef>
            <a:spcAft>
              <a:spcPct val="15000"/>
            </a:spcAft>
            <a:buChar char="••"/>
          </a:pPr>
          <a:r>
            <a:rPr lang="en-US" sz="1800" kern="1200" dirty="0" smtClean="0"/>
            <a:t>With execution of CM activities:</a:t>
          </a:r>
          <a:r>
            <a:rPr lang="en-US" sz="1800" kern="1200" baseline="30000" dirty="0" smtClean="0"/>
            <a:t>2</a:t>
          </a:r>
          <a:endParaRPr lang="en-CA" sz="1800" kern="1200" baseline="30000" dirty="0"/>
        </a:p>
        <a:p>
          <a:pPr marL="342900" lvl="2" indent="-171450" algn="l" defTabSz="711200">
            <a:lnSpc>
              <a:spcPct val="90000"/>
            </a:lnSpc>
            <a:spcBef>
              <a:spcPct val="0"/>
            </a:spcBef>
            <a:spcAft>
              <a:spcPct val="15000"/>
            </a:spcAft>
            <a:buChar char="••"/>
          </a:pPr>
          <a:r>
            <a:rPr lang="en-US" sz="1600" kern="1200" dirty="0" smtClean="0"/>
            <a:t>96% of projects achieve project management objectives</a:t>
          </a:r>
        </a:p>
        <a:p>
          <a:pPr marL="342900" lvl="2" indent="-171450" algn="l" defTabSz="711200">
            <a:lnSpc>
              <a:spcPct val="90000"/>
            </a:lnSpc>
            <a:spcBef>
              <a:spcPct val="0"/>
            </a:spcBef>
            <a:spcAft>
              <a:spcPct val="15000"/>
            </a:spcAft>
            <a:buChar char="••"/>
          </a:pPr>
          <a:r>
            <a:rPr lang="en-US" sz="1600" kern="1200" dirty="0" smtClean="0"/>
            <a:t>95% of projects achieve IT management objectives</a:t>
          </a:r>
          <a:endParaRPr lang="en-CA" sz="1600" kern="1200" dirty="0"/>
        </a:p>
      </dsp:txBody>
      <dsp:txXfrm>
        <a:off x="40" y="1124050"/>
        <a:ext cx="3875242" cy="3653251"/>
      </dsp:txXfrm>
    </dsp:sp>
    <dsp:sp modelId="{DF811732-AE31-46F9-BC0E-598FFF58ABA5}">
      <dsp:nvSpPr>
        <dsp:cNvPr id="0" name=""/>
        <dsp:cNvSpPr/>
      </dsp:nvSpPr>
      <dsp:spPr>
        <a:xfrm>
          <a:off x="4417816" y="850"/>
          <a:ext cx="3875242" cy="112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Consequences of poor change management</a:t>
          </a:r>
          <a:endParaRPr lang="en-CA" sz="2400" kern="1200" dirty="0"/>
        </a:p>
      </dsp:txBody>
      <dsp:txXfrm>
        <a:off x="4417816" y="850"/>
        <a:ext cx="3875242" cy="1123200"/>
      </dsp:txXfrm>
    </dsp:sp>
    <dsp:sp modelId="{7EB759E1-6A7C-4ACE-ACB2-8BD83F6FC840}">
      <dsp:nvSpPr>
        <dsp:cNvPr id="0" name=""/>
        <dsp:cNvSpPr/>
      </dsp:nvSpPr>
      <dsp:spPr>
        <a:xfrm>
          <a:off x="4417816" y="1124050"/>
          <a:ext cx="3875242" cy="3653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Cross industry studies suggest that with poor or non-existent CM:</a:t>
          </a:r>
          <a:endParaRPr lang="en-CA" sz="1800" kern="1200" dirty="0"/>
        </a:p>
        <a:p>
          <a:pPr marL="342900" lvl="2" indent="-171450" algn="l" defTabSz="711200">
            <a:lnSpc>
              <a:spcPct val="90000"/>
            </a:lnSpc>
            <a:spcBef>
              <a:spcPct val="0"/>
            </a:spcBef>
            <a:spcAft>
              <a:spcPct val="15000"/>
            </a:spcAft>
            <a:buChar char="••"/>
          </a:pPr>
          <a:r>
            <a:rPr lang="en-US" sz="1600" kern="1200" dirty="0" smtClean="0"/>
            <a:t>“84% of projects do not hit their targets;</a:t>
          </a:r>
          <a:endParaRPr lang="en-CA" sz="1600" kern="1200" dirty="0"/>
        </a:p>
        <a:p>
          <a:pPr marL="342900" lvl="2" indent="-171450" algn="l" defTabSz="711200">
            <a:lnSpc>
              <a:spcPct val="90000"/>
            </a:lnSpc>
            <a:spcBef>
              <a:spcPct val="0"/>
            </a:spcBef>
            <a:spcAft>
              <a:spcPct val="15000"/>
            </a:spcAft>
            <a:buChar char="••"/>
          </a:pPr>
          <a:r>
            <a:rPr lang="en-US" sz="1600" kern="1200" dirty="0" smtClean="0"/>
            <a:t>18% average over run on budgets;</a:t>
          </a:r>
          <a:endParaRPr lang="en-US" sz="1600" kern="1200" dirty="0"/>
        </a:p>
        <a:p>
          <a:pPr marL="342900" lvl="2" indent="-171450" algn="l" defTabSz="711200">
            <a:lnSpc>
              <a:spcPct val="90000"/>
            </a:lnSpc>
            <a:spcBef>
              <a:spcPct val="0"/>
            </a:spcBef>
            <a:spcAft>
              <a:spcPct val="15000"/>
            </a:spcAft>
            <a:buChar char="••"/>
          </a:pPr>
          <a:r>
            <a:rPr lang="en-US" sz="1600" kern="1200" dirty="0" smtClean="0"/>
            <a:t>23% average over run on schedule; and </a:t>
          </a:r>
          <a:endParaRPr lang="en-US" sz="1600" kern="1200" dirty="0"/>
        </a:p>
        <a:p>
          <a:pPr marL="342900" lvl="2" indent="-171450" algn="l" defTabSz="711200">
            <a:lnSpc>
              <a:spcPct val="90000"/>
            </a:lnSpc>
            <a:spcBef>
              <a:spcPct val="0"/>
            </a:spcBef>
            <a:spcAft>
              <a:spcPct val="15000"/>
            </a:spcAft>
            <a:buChar char="••"/>
          </a:pPr>
          <a:r>
            <a:rPr lang="en-US" sz="1600" kern="1200" dirty="0" smtClean="0"/>
            <a:t>7% do not achieve scope/ functionality.”</a:t>
          </a:r>
          <a:r>
            <a:rPr lang="en-US" sz="1600" kern="1200" baseline="30000" dirty="0" smtClean="0"/>
            <a:t>3</a:t>
          </a:r>
          <a:endParaRPr lang="en-US" sz="1600" kern="1200" baseline="30000" dirty="0"/>
        </a:p>
        <a:p>
          <a:pPr marL="342900" lvl="2" indent="-171450" algn="l" defTabSz="711200">
            <a:lnSpc>
              <a:spcPct val="90000"/>
            </a:lnSpc>
            <a:spcBef>
              <a:spcPct val="0"/>
            </a:spcBef>
            <a:spcAft>
              <a:spcPct val="15000"/>
            </a:spcAft>
            <a:buChar char="••"/>
          </a:pPr>
          <a:r>
            <a:rPr lang="en-US" sz="1600" kern="1200" dirty="0" smtClean="0"/>
            <a:t>“70% of health IT projects fail or do not provide end-user satisfaction.”</a:t>
          </a:r>
          <a:r>
            <a:rPr lang="en-US" sz="1600" kern="1200" baseline="30000" dirty="0" smtClean="0"/>
            <a:t>4</a:t>
          </a:r>
          <a:endParaRPr lang="en-CA" sz="1600" kern="1200" baseline="30000" dirty="0"/>
        </a:p>
      </dsp:txBody>
      <dsp:txXfrm>
        <a:off x="4417816" y="1124050"/>
        <a:ext cx="3875242" cy="3653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EB9D3-5DE5-4AB5-A12D-0C543FBB91FE}">
      <dsp:nvSpPr>
        <dsp:cNvPr id="0" name=""/>
        <dsp:cNvSpPr/>
      </dsp:nvSpPr>
      <dsp:spPr>
        <a:xfrm>
          <a:off x="27" y="224836"/>
          <a:ext cx="1789880" cy="126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ctr" defTabSz="533400">
            <a:lnSpc>
              <a:spcPct val="90000"/>
            </a:lnSpc>
            <a:spcBef>
              <a:spcPct val="0"/>
            </a:spcBef>
            <a:spcAft>
              <a:spcPct val="35000"/>
            </a:spcAft>
          </a:pPr>
          <a:r>
            <a:rPr lang="en-CA" sz="1200" kern="1200" dirty="0" smtClean="0">
              <a:solidFill>
                <a:schemeClr val="accent1"/>
              </a:solidFill>
            </a:rPr>
            <a:t>What is your organization’s approach to change management?</a:t>
          </a:r>
          <a:endParaRPr lang="en-CA" sz="1200" kern="1200" dirty="0">
            <a:solidFill>
              <a:schemeClr val="accent1"/>
            </a:solidFill>
          </a:endParaRPr>
        </a:p>
      </dsp:txBody>
      <dsp:txXfrm>
        <a:off x="27" y="224836"/>
        <a:ext cx="1789880" cy="1267200"/>
      </dsp:txXfrm>
    </dsp:sp>
    <dsp:sp modelId="{A77A0911-AEA5-4288-9CB6-16D4819C70BB}">
      <dsp:nvSpPr>
        <dsp:cNvPr id="0" name=""/>
        <dsp:cNvSpPr/>
      </dsp:nvSpPr>
      <dsp:spPr>
        <a:xfrm>
          <a:off x="1789907" y="214936"/>
          <a:ext cx="357976"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67EAB-7474-4AB6-8555-3D5928D3B6B2}">
      <dsp:nvSpPr>
        <dsp:cNvPr id="0" name=""/>
        <dsp:cNvSpPr/>
      </dsp:nvSpPr>
      <dsp:spPr>
        <a:xfrm>
          <a:off x="2291074" y="214936"/>
          <a:ext cx="584416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Do you have a formal CM process in place across your organization?</a:t>
          </a:r>
          <a:endParaRPr lang="en-CA" sz="1200" kern="1200" dirty="0"/>
        </a:p>
        <a:p>
          <a:pPr marL="114300" lvl="1" indent="-114300" algn="l" defTabSz="533400">
            <a:lnSpc>
              <a:spcPct val="90000"/>
            </a:lnSpc>
            <a:spcBef>
              <a:spcPct val="0"/>
            </a:spcBef>
            <a:spcAft>
              <a:spcPct val="15000"/>
            </a:spcAft>
            <a:buChar char="••"/>
          </a:pPr>
          <a:r>
            <a:rPr lang="en-US" sz="1200" kern="1200" dirty="0" smtClean="0"/>
            <a:t>Is CM facilitated at an enterprise or program level, or project by project?</a:t>
          </a:r>
          <a:endParaRPr lang="en-CA" sz="1200" kern="1200" dirty="0"/>
        </a:p>
        <a:p>
          <a:pPr marL="114300" lvl="1" indent="-114300" algn="l" defTabSz="533400">
            <a:lnSpc>
              <a:spcPct val="90000"/>
            </a:lnSpc>
            <a:spcBef>
              <a:spcPct val="0"/>
            </a:spcBef>
            <a:spcAft>
              <a:spcPct val="15000"/>
            </a:spcAft>
            <a:buChar char="••"/>
          </a:pPr>
          <a:r>
            <a:rPr lang="en-US" sz="1200" kern="1200" dirty="0" smtClean="0"/>
            <a:t>Has CM been profiled within your organization as an expectation?</a:t>
          </a:r>
          <a:endParaRPr lang="en-CA" sz="1200" kern="1200" dirty="0"/>
        </a:p>
        <a:p>
          <a:pPr marL="114300" lvl="1" indent="-114300" algn="l" defTabSz="533400">
            <a:lnSpc>
              <a:spcPct val="90000"/>
            </a:lnSpc>
            <a:spcBef>
              <a:spcPct val="0"/>
            </a:spcBef>
            <a:spcAft>
              <a:spcPct val="15000"/>
            </a:spcAft>
            <a:buChar char="••"/>
          </a:pPr>
          <a:r>
            <a:rPr lang="en-US" sz="1200" kern="1200" dirty="0" smtClean="0"/>
            <a:t>Is there evidence of CM on your organizational chart?</a:t>
          </a:r>
          <a:endParaRPr lang="en-CA" sz="1200" kern="1200" dirty="0"/>
        </a:p>
      </dsp:txBody>
      <dsp:txXfrm>
        <a:off x="2291074" y="214936"/>
        <a:ext cx="5844166" cy="1287000"/>
      </dsp:txXfrm>
    </dsp:sp>
    <dsp:sp modelId="{A32C9734-BA0C-40D8-A6A2-53C47367A444}">
      <dsp:nvSpPr>
        <dsp:cNvPr id="0" name=""/>
        <dsp:cNvSpPr/>
      </dsp:nvSpPr>
      <dsp:spPr>
        <a:xfrm>
          <a:off x="27" y="1732336"/>
          <a:ext cx="1807759" cy="126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r" defTabSz="533400">
            <a:lnSpc>
              <a:spcPct val="90000"/>
            </a:lnSpc>
            <a:spcBef>
              <a:spcPct val="0"/>
            </a:spcBef>
            <a:spcAft>
              <a:spcPct val="35000"/>
            </a:spcAft>
          </a:pPr>
          <a:r>
            <a:rPr lang="en-US" sz="1200" kern="1200" dirty="0" smtClean="0">
              <a:solidFill>
                <a:schemeClr val="accent1"/>
              </a:solidFill>
            </a:rPr>
            <a:t>What leadership supports are in place to support effective CM</a:t>
          </a:r>
          <a:r>
            <a:rPr lang="en-US" sz="1200" kern="1200" dirty="0" smtClean="0"/>
            <a:t>?</a:t>
          </a:r>
          <a:endParaRPr lang="en-CA" sz="1200" kern="1200" dirty="0"/>
        </a:p>
      </dsp:txBody>
      <dsp:txXfrm>
        <a:off x="27" y="1732336"/>
        <a:ext cx="1807759" cy="1267200"/>
      </dsp:txXfrm>
    </dsp:sp>
    <dsp:sp modelId="{68DB9226-8A14-4B9C-8DD8-842A720856F1}">
      <dsp:nvSpPr>
        <dsp:cNvPr id="0" name=""/>
        <dsp:cNvSpPr/>
      </dsp:nvSpPr>
      <dsp:spPr>
        <a:xfrm>
          <a:off x="1807786" y="1732336"/>
          <a:ext cx="361551" cy="12672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0FC79-F903-4C29-BA3D-E2C41571F4BD}">
      <dsp:nvSpPr>
        <dsp:cNvPr id="0" name=""/>
        <dsp:cNvSpPr/>
      </dsp:nvSpPr>
      <dsp:spPr>
        <a:xfrm>
          <a:off x="2313959" y="1732336"/>
          <a:ext cx="5821017" cy="1267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How have you communicated this internally?</a:t>
          </a:r>
          <a:endParaRPr lang="en-CA" sz="1200" kern="1200" dirty="0"/>
        </a:p>
        <a:p>
          <a:pPr marL="114300" lvl="1" indent="-114300" algn="l" defTabSz="533400">
            <a:lnSpc>
              <a:spcPct val="90000"/>
            </a:lnSpc>
            <a:spcBef>
              <a:spcPct val="0"/>
            </a:spcBef>
            <a:spcAft>
              <a:spcPct val="15000"/>
            </a:spcAft>
            <a:buChar char="••"/>
          </a:pPr>
          <a:r>
            <a:rPr lang="en-US" sz="1200" kern="1200" dirty="0" smtClean="0"/>
            <a:t>How have you structured your team to support these beliefs?</a:t>
          </a:r>
          <a:endParaRPr lang="en-CA" sz="1200" kern="1200" dirty="0"/>
        </a:p>
        <a:p>
          <a:pPr marL="114300" lvl="1" indent="-114300" algn="l" defTabSz="533400">
            <a:lnSpc>
              <a:spcPct val="90000"/>
            </a:lnSpc>
            <a:spcBef>
              <a:spcPct val="0"/>
            </a:spcBef>
            <a:spcAft>
              <a:spcPct val="15000"/>
            </a:spcAft>
            <a:buChar char="••"/>
          </a:pPr>
          <a:r>
            <a:rPr lang="en-US" sz="1200" kern="1200" dirty="0" smtClean="0"/>
            <a:t>Do you visibly demonstrate support for transformational change initiatives?</a:t>
          </a:r>
          <a:endParaRPr lang="en-CA" sz="1200" kern="1200" dirty="0"/>
        </a:p>
        <a:p>
          <a:pPr marL="114300" lvl="1" indent="-114300" algn="l" defTabSz="533400">
            <a:lnSpc>
              <a:spcPct val="90000"/>
            </a:lnSpc>
            <a:spcBef>
              <a:spcPct val="0"/>
            </a:spcBef>
            <a:spcAft>
              <a:spcPct val="15000"/>
            </a:spcAft>
            <a:buChar char="••"/>
          </a:pPr>
          <a:r>
            <a:rPr lang="en-US" sz="1200" kern="1200" dirty="0" smtClean="0"/>
            <a:t>How do you deal with stakeholder resistance?</a:t>
          </a:r>
          <a:endParaRPr lang="en-CA" sz="1200" kern="1200" dirty="0"/>
        </a:p>
      </dsp:txBody>
      <dsp:txXfrm>
        <a:off x="2313959" y="1732336"/>
        <a:ext cx="5821017" cy="1267200"/>
      </dsp:txXfrm>
    </dsp:sp>
    <dsp:sp modelId="{EC0F54EF-97BF-42E8-B239-E15A8BBAF1BC}">
      <dsp:nvSpPr>
        <dsp:cNvPr id="0" name=""/>
        <dsp:cNvSpPr/>
      </dsp:nvSpPr>
      <dsp:spPr>
        <a:xfrm>
          <a:off x="27" y="3229935"/>
          <a:ext cx="1809745" cy="126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r" defTabSz="533400">
            <a:lnSpc>
              <a:spcPct val="90000"/>
            </a:lnSpc>
            <a:spcBef>
              <a:spcPct val="0"/>
            </a:spcBef>
            <a:spcAft>
              <a:spcPct val="35000"/>
            </a:spcAft>
          </a:pPr>
          <a:r>
            <a:rPr lang="en-US" sz="1200" kern="1200" dirty="0" smtClean="0">
              <a:solidFill>
                <a:schemeClr val="accent1"/>
              </a:solidFill>
            </a:rPr>
            <a:t>How do you measure and report on change?</a:t>
          </a:r>
          <a:endParaRPr lang="en-CA" sz="1200" kern="1200" dirty="0">
            <a:solidFill>
              <a:schemeClr val="accent1"/>
            </a:solidFill>
          </a:endParaRPr>
        </a:p>
      </dsp:txBody>
      <dsp:txXfrm>
        <a:off x="27" y="3229935"/>
        <a:ext cx="1809745" cy="1267200"/>
      </dsp:txXfrm>
    </dsp:sp>
    <dsp:sp modelId="{632EE3FB-06E3-4CD3-BECF-FBDEFCBB8606}">
      <dsp:nvSpPr>
        <dsp:cNvPr id="0" name=""/>
        <dsp:cNvSpPr/>
      </dsp:nvSpPr>
      <dsp:spPr>
        <a:xfrm>
          <a:off x="1809773" y="3229935"/>
          <a:ext cx="361949" cy="12672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028BD-649D-4A48-848E-7A48118F6C0A}">
      <dsp:nvSpPr>
        <dsp:cNvPr id="0" name=""/>
        <dsp:cNvSpPr/>
      </dsp:nvSpPr>
      <dsp:spPr>
        <a:xfrm>
          <a:off x="2316502" y="3229935"/>
          <a:ext cx="5820374" cy="1267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What indicators do you use to track progress?</a:t>
          </a:r>
          <a:endParaRPr lang="en-CA" sz="1200" kern="1200" dirty="0"/>
        </a:p>
        <a:p>
          <a:pPr marL="114300" lvl="1" indent="-114300" algn="l" defTabSz="533400">
            <a:lnSpc>
              <a:spcPct val="90000"/>
            </a:lnSpc>
            <a:spcBef>
              <a:spcPct val="0"/>
            </a:spcBef>
            <a:spcAft>
              <a:spcPct val="15000"/>
            </a:spcAft>
            <a:buChar char="••"/>
          </a:pPr>
          <a:r>
            <a:rPr lang="en-US" sz="1200" kern="1200" dirty="0" smtClean="0"/>
            <a:t>How do you measure, analyze and mitigate risk?</a:t>
          </a:r>
          <a:endParaRPr lang="en-CA" sz="1200" kern="1200" dirty="0"/>
        </a:p>
        <a:p>
          <a:pPr marL="114300" lvl="1" indent="-114300" algn="l" defTabSz="533400">
            <a:lnSpc>
              <a:spcPct val="90000"/>
            </a:lnSpc>
            <a:spcBef>
              <a:spcPct val="0"/>
            </a:spcBef>
            <a:spcAft>
              <a:spcPct val="15000"/>
            </a:spcAft>
            <a:buChar char="••"/>
          </a:pPr>
          <a:r>
            <a:rPr lang="en-US" sz="1200" kern="1200" dirty="0" smtClean="0"/>
            <a:t>How do you embed these findings into ongoing reporting and communications?</a:t>
          </a:r>
          <a:endParaRPr lang="en-CA" sz="1200" kern="1200" dirty="0"/>
        </a:p>
      </dsp:txBody>
      <dsp:txXfrm>
        <a:off x="2316502" y="3229935"/>
        <a:ext cx="5820374" cy="12672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A78B12-41D9-4855-8820-92FA0B1F7E2B}" type="datetimeFigureOut">
              <a:rPr lang="en-CA" smtClean="0"/>
              <a:pPr/>
              <a:t>06/11/2012</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4C1CA68-8DA9-4BAA-AE94-1E6160355593}" type="slidenum">
              <a:rPr lang="en-CA" smtClean="0"/>
              <a:pPr/>
              <a:t>‹#›</a:t>
            </a:fld>
            <a:endParaRPr lang="en-CA" dirty="0"/>
          </a:p>
        </p:txBody>
      </p:sp>
    </p:spTree>
    <p:extLst>
      <p:ext uri="{BB962C8B-B14F-4D97-AF65-F5344CB8AC3E}">
        <p14:creationId xmlns:p14="http://schemas.microsoft.com/office/powerpoint/2010/main" val="1614709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Arial" charset="0"/>
              </a:defRPr>
            </a:lvl1pPr>
          </a:lstStyle>
          <a:p>
            <a:endParaRPr lang="en-CA" dirty="0"/>
          </a:p>
        </p:txBody>
      </p:sp>
      <p:sp>
        <p:nvSpPr>
          <p:cNvPr id="6147"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endParaRPr lang="en-CA" dirty="0"/>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Arial" charset="0"/>
              </a:defRPr>
            </a:lvl1pPr>
          </a:lstStyle>
          <a:p>
            <a:endParaRPr lang="en-CA" dirty="0"/>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Arial" charset="0"/>
              </a:defRPr>
            </a:lvl1pPr>
          </a:lstStyle>
          <a:p>
            <a:fld id="{9BE65034-DCA6-410E-975F-0FF8BEDDAB8B}" type="slidenum">
              <a:rPr lang="en-CA"/>
              <a:pPr/>
              <a:t>‹#›</a:t>
            </a:fld>
            <a:endParaRPr lang="en-CA" dirty="0"/>
          </a:p>
        </p:txBody>
      </p:sp>
    </p:spTree>
    <p:extLst>
      <p:ext uri="{BB962C8B-B14F-4D97-AF65-F5344CB8AC3E}">
        <p14:creationId xmlns:p14="http://schemas.microsoft.com/office/powerpoint/2010/main" val="17362659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br.pepperdine.edu/2010/08/the-business-impact-of-change-managemen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ortechsystems.com/pdfs/MRreformingHospitalsITinvestment.pdf"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oplan.com/wp-content/uploads/2012/04/JHIM-Article.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atehieresources.org/wp-content/uploads/2010/12/Change_Management.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8FAB8-930F-45C4-977B-CD0DCEE8F4B6}" type="slidenum">
              <a:rPr lang="en-CA"/>
              <a:pPr/>
              <a:t>1</a:t>
            </a:fld>
            <a:endParaRPr lang="en-CA"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1FE8CD9-A633-4071-99C1-31219E0C7BA6}" type="slidenum">
              <a:rPr lang="en-CA" smtClean="0"/>
              <a:pPr/>
              <a:t>11</a:t>
            </a:fld>
            <a:endParaRPr lang="en-CA" dirty="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world of eHealth, change management has can have lasting impacts on all elements of organizational performance, including quality outcomes, project delivery, risk management and financial health.</a:t>
            </a:r>
          </a:p>
        </p:txBody>
      </p:sp>
      <p:sp>
        <p:nvSpPr>
          <p:cNvPr id="4" name="Slide Number Placeholder 3"/>
          <p:cNvSpPr>
            <a:spLocks noGrp="1"/>
          </p:cNvSpPr>
          <p:nvPr>
            <p:ph type="sldNum" sz="quarter" idx="10"/>
          </p:nvPr>
        </p:nvSpPr>
        <p:spPr/>
        <p:txBody>
          <a:bodyPr/>
          <a:lstStyle/>
          <a:p>
            <a:fld id="{9BE65034-DCA6-410E-975F-0FF8BEDDAB8B}" type="slidenum">
              <a:rPr lang="en-CA" smtClean="0"/>
              <a:pPr/>
              <a:t>3</a:t>
            </a:fld>
            <a:endParaRPr lang="en-CA" dirty="0"/>
          </a:p>
        </p:txBody>
      </p:sp>
    </p:spTree>
    <p:extLst>
      <p:ext uri="{BB962C8B-B14F-4D97-AF65-F5344CB8AC3E}">
        <p14:creationId xmlns:p14="http://schemas.microsoft.com/office/powerpoint/2010/main" val="294755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References:</a:t>
            </a:r>
          </a:p>
          <a:p>
            <a:pPr marL="232943" indent="-232943" defTabSz="931774">
              <a:buFontTx/>
              <a:buAutoNum type="arabicPeriod"/>
              <a:defRPr/>
            </a:pPr>
            <a:r>
              <a:rPr lang="en-US" i="1" dirty="0"/>
              <a:t>Petouhoff, N., Chandler, T., Montag-Schultz, B. (2006). The business impact of change management: What is the common denominator for high project ROI's?  Graziadio School of Business and Management, Pepperdine University. [Electronic document]. Accessed at:   </a:t>
            </a:r>
            <a:r>
              <a:rPr lang="en-US" i="1" dirty="0">
                <a:hlinkClick r:id="rId3"/>
              </a:rPr>
              <a:t>http://gbr.pepperdine.edu/2010/08/the-business-impact-of-change-management/</a:t>
            </a:r>
            <a:r>
              <a:rPr lang="en-US" i="1" dirty="0"/>
              <a:t> (November 2010).</a:t>
            </a:r>
          </a:p>
          <a:p>
            <a:pPr marL="232943" indent="-232943" defTabSz="931774">
              <a:buFontTx/>
              <a:buAutoNum type="arabicPeriod"/>
              <a:defRPr/>
            </a:pPr>
            <a:r>
              <a:rPr lang="en-US" dirty="0"/>
              <a:t>L</a:t>
            </a:r>
            <a:r>
              <a:rPr lang="en-US" i="1" dirty="0"/>
              <a:t>aflamme, F., Pletraszek, W., Rajadhyax, N. (2010).  Reforming hospitals with IT investments. Mckinsey on Business Technology.  Number 20, Summer 2010: 27-33. Accessed at </a:t>
            </a:r>
            <a:r>
              <a:rPr lang="en-US" i="1" u="sng" dirty="0">
                <a:hlinkClick r:id="rId4"/>
              </a:rPr>
              <a:t>http://www.ortechsystems.com/pdfs/MRreformingHospitalsITinvestment.pdf</a:t>
            </a:r>
            <a:r>
              <a:rPr lang="en-US" i="1" dirty="0"/>
              <a:t> (May 11, 2012).</a:t>
            </a:r>
            <a:endParaRPr lang="en-CA" dirty="0"/>
          </a:p>
          <a:p>
            <a:pPr defTabSz="931774">
              <a:defRPr/>
            </a:pPr>
            <a:endParaRPr lang="en-CA" dirty="0"/>
          </a:p>
          <a:p>
            <a:endParaRPr lang="en-US" i="0" dirty="0" smtClean="0"/>
          </a:p>
        </p:txBody>
      </p:sp>
      <p:sp>
        <p:nvSpPr>
          <p:cNvPr id="4" name="Slide Number Placeholder 3"/>
          <p:cNvSpPr>
            <a:spLocks noGrp="1"/>
          </p:cNvSpPr>
          <p:nvPr>
            <p:ph type="sldNum" sz="quarter" idx="10"/>
          </p:nvPr>
        </p:nvSpPr>
        <p:spPr/>
        <p:txBody>
          <a:bodyPr/>
          <a:lstStyle/>
          <a:p>
            <a:fld id="{9BE65034-DCA6-410E-975F-0FF8BEDDAB8B}" type="slidenum">
              <a:rPr lang="en-CA" smtClean="0"/>
              <a:pPr/>
              <a:t>4</a:t>
            </a:fld>
            <a:endParaRPr lang="en-CA" dirty="0"/>
          </a:p>
        </p:txBody>
      </p:sp>
    </p:spTree>
    <p:extLst>
      <p:ext uri="{BB962C8B-B14F-4D97-AF65-F5344CB8AC3E}">
        <p14:creationId xmlns:p14="http://schemas.microsoft.com/office/powerpoint/2010/main" val="43691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a:t>
            </a:r>
          </a:p>
          <a:p>
            <a:pPr marL="232943" indent="-232943" defTabSz="931774">
              <a:buFontTx/>
              <a:buAutoNum type="arabicPeriod"/>
              <a:defRPr/>
            </a:pPr>
            <a:r>
              <a:rPr lang="en-CA" dirty="0"/>
              <a:t>Laclair, J., Pao, R. (2002). Helping employees embrace change.  Managing change is the responsibility of everyone in the corporation—from senior managers on down.  </a:t>
            </a:r>
            <a:r>
              <a:rPr lang="en-CA" i="1" dirty="0"/>
              <a:t>McKinsey Quarterly. November 2002 (4), 17 – 20.</a:t>
            </a:r>
          </a:p>
          <a:p>
            <a:pPr marL="232943" indent="-232943" defTabSz="931774">
              <a:buFontTx/>
              <a:buAutoNum type="arabicPeriod"/>
              <a:defRPr/>
            </a:pPr>
            <a:r>
              <a:rPr lang="en-CA" i="1" dirty="0"/>
              <a:t>Coplan, S. Redefining health IT project success, Journal of Healthcare Information Management (HIMSS), Spring 2012, vol. 26, no 2. Accessed at </a:t>
            </a:r>
            <a:r>
              <a:rPr lang="en-CA" i="1" u="sng" dirty="0">
                <a:hlinkClick r:id="rId3"/>
              </a:rPr>
              <a:t>http://www.coplan.com/wp-content/uploads/2012/04/JHIM-Article.pdf</a:t>
            </a:r>
            <a:r>
              <a:rPr lang="en-CA" i="1" dirty="0"/>
              <a:t> (May 11, 2012).</a:t>
            </a:r>
            <a:endParaRPr lang="en-CA" dirty="0"/>
          </a:p>
          <a:p>
            <a:pPr marL="232943" indent="-232943" defTabSz="931774">
              <a:buFontTx/>
              <a:buAutoNum type="arabicPeriod"/>
              <a:defRPr/>
            </a:pPr>
            <a:r>
              <a:rPr lang="en-US" i="1" dirty="0"/>
              <a:t>Sauer, C., Cuthbertson, C. (2003). </a:t>
            </a:r>
            <a:r>
              <a:rPr lang="en-CA" i="1" dirty="0"/>
              <a:t>The State of IT Project Management in the UK 2002-2003. </a:t>
            </a:r>
            <a:r>
              <a:rPr lang="en-CA" dirty="0"/>
              <a:t>University of Oxford, England.</a:t>
            </a:r>
          </a:p>
          <a:p>
            <a:pPr marL="232943" indent="-232943" defTabSz="931774">
              <a:buFontTx/>
              <a:buAutoNum type="arabicPeriod"/>
              <a:defRPr/>
            </a:pPr>
            <a:r>
              <a:rPr lang="en-CA" i="1" dirty="0"/>
              <a:t>Anderson M. Six levels of healthcare IT.Davidson PL ed. Healthcare Information Systems, Auerbach Publications, Boca Raton (2000), pp. 97–108</a:t>
            </a:r>
            <a:endParaRPr lang="en-CA" dirty="0"/>
          </a:p>
        </p:txBody>
      </p:sp>
      <p:sp>
        <p:nvSpPr>
          <p:cNvPr id="4" name="Slide Number Placeholder 3"/>
          <p:cNvSpPr>
            <a:spLocks noGrp="1"/>
          </p:cNvSpPr>
          <p:nvPr>
            <p:ph type="sldNum" sz="quarter" idx="10"/>
          </p:nvPr>
        </p:nvSpPr>
        <p:spPr/>
        <p:txBody>
          <a:bodyPr/>
          <a:lstStyle/>
          <a:p>
            <a:fld id="{9BE65034-DCA6-410E-975F-0FF8BEDDAB8B}" type="slidenum">
              <a:rPr lang="en-CA" smtClean="0"/>
              <a:pPr/>
              <a:t>5</a:t>
            </a:fld>
            <a:endParaRPr lang="en-CA" dirty="0"/>
          </a:p>
        </p:txBody>
      </p:sp>
    </p:spTree>
    <p:extLst>
      <p:ext uri="{BB962C8B-B14F-4D97-AF65-F5344CB8AC3E}">
        <p14:creationId xmlns:p14="http://schemas.microsoft.com/office/powerpoint/2010/main" val="233871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r>
              <a:rPr lang="en-US" baseline="0" dirty="0" smtClean="0"/>
              <a:t>This graph demonstrates the relationship between the breadth of change management activities and the capture of benefits and overall return on investment (ROI) of a project.  </a:t>
            </a:r>
          </a:p>
          <a:p>
            <a:pPr marL="174708" indent="-174708" defTabSz="931774">
              <a:buFont typeface="Arial" pitchFamily="34" charset="0"/>
              <a:buChar char="•"/>
              <a:defRPr/>
            </a:pPr>
            <a:r>
              <a:rPr lang="en-US" baseline="0" dirty="0" smtClean="0"/>
              <a:t>Focused and appropriately resourced change management is a driver of adoption and for achieving benefits linked to organizational performance, staff engagement and morale, as well as delivery of value to patients, providers and the health system alike.</a:t>
            </a:r>
          </a:p>
          <a:p>
            <a:pPr defTabSz="931774">
              <a:defRPr/>
            </a:pPr>
            <a:endParaRPr lang="en-US" baseline="0" dirty="0" smtClean="0"/>
          </a:p>
          <a:p>
            <a:endParaRPr lang="en-CA" dirty="0"/>
          </a:p>
        </p:txBody>
      </p:sp>
      <p:sp>
        <p:nvSpPr>
          <p:cNvPr id="4" name="Slide Number Placeholder 3"/>
          <p:cNvSpPr>
            <a:spLocks noGrp="1"/>
          </p:cNvSpPr>
          <p:nvPr>
            <p:ph type="sldNum" sz="quarter" idx="10"/>
          </p:nvPr>
        </p:nvSpPr>
        <p:spPr/>
        <p:txBody>
          <a:bodyPr/>
          <a:lstStyle/>
          <a:p>
            <a:fld id="{9BE65034-DCA6-410E-975F-0FF8BEDDAB8B}" type="slidenum">
              <a:rPr lang="en-CA" smtClean="0"/>
              <a:pPr/>
              <a:t>6</a:t>
            </a:fld>
            <a:endParaRPr lang="en-CA" dirty="0"/>
          </a:p>
        </p:txBody>
      </p:sp>
    </p:spTree>
    <p:extLst>
      <p:ext uri="{BB962C8B-B14F-4D97-AF65-F5344CB8AC3E}">
        <p14:creationId xmlns:p14="http://schemas.microsoft.com/office/powerpoint/2010/main" val="390692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questions can help leaders determine whether they have the required processes and resources in place for effective change to take place.</a:t>
            </a:r>
          </a:p>
          <a:p>
            <a:endParaRPr lang="en-US" baseline="0" dirty="0" smtClean="0"/>
          </a:p>
          <a:p>
            <a:r>
              <a:rPr lang="en-US" baseline="0" dirty="0" smtClean="0"/>
              <a:t>For example, when considering your organization’s change management approach, consider:</a:t>
            </a:r>
          </a:p>
          <a:p>
            <a:pPr marL="640594" lvl="1" indent="-174708">
              <a:buFont typeface="Arial" pitchFamily="34" charset="0"/>
              <a:buChar char="•"/>
            </a:pPr>
            <a:r>
              <a:rPr lang="en-US" baseline="0" dirty="0" smtClean="0"/>
              <a:t>Do you have a formal change management process in place across the organization?</a:t>
            </a:r>
          </a:p>
          <a:p>
            <a:pPr marL="640594" lvl="1" indent="-174708">
              <a:buFont typeface="Arial" pitchFamily="34" charset="0"/>
              <a:buChar char="•"/>
            </a:pPr>
            <a:r>
              <a:rPr lang="en-US" baseline="0" dirty="0" smtClean="0"/>
              <a:t>Is CM facilitated at an enterprise or program level, or project by project?</a:t>
            </a:r>
          </a:p>
          <a:p>
            <a:pPr marL="640594" lvl="1" indent="-174708">
              <a:buFont typeface="Arial" pitchFamily="34" charset="0"/>
              <a:buChar char="•"/>
            </a:pPr>
            <a:r>
              <a:rPr lang="en-US" baseline="0" dirty="0" smtClean="0"/>
              <a:t>Has CM been profiled within your organization as an expectation?</a:t>
            </a:r>
          </a:p>
          <a:p>
            <a:pPr marL="640594" lvl="1" indent="-174708">
              <a:buFont typeface="Arial" pitchFamily="34" charset="0"/>
              <a:buChar char="•"/>
            </a:pPr>
            <a:r>
              <a:rPr lang="en-US" baseline="0" dirty="0" smtClean="0"/>
              <a:t>Is there evidence of CM on your organizational chart?</a:t>
            </a:r>
          </a:p>
          <a:p>
            <a:pPr marL="465887" lvl="1"/>
            <a:endParaRPr lang="en-US" baseline="0" dirty="0" smtClean="0"/>
          </a:p>
          <a:p>
            <a:r>
              <a:rPr lang="en-US" baseline="0" dirty="0" smtClean="0"/>
              <a:t>When considering the leadership supports required for effective CM, you may want to ask yourself:</a:t>
            </a:r>
          </a:p>
          <a:p>
            <a:pPr marL="640594" lvl="1" indent="-174708">
              <a:buFont typeface="Arial" pitchFamily="34" charset="0"/>
              <a:buChar char="•"/>
            </a:pPr>
            <a:r>
              <a:rPr lang="en-US" baseline="0" dirty="0" smtClean="0"/>
              <a:t>How have you communicated this internally?</a:t>
            </a:r>
          </a:p>
          <a:p>
            <a:pPr marL="640594" lvl="1" indent="-174708">
              <a:buFont typeface="Arial" pitchFamily="34" charset="0"/>
              <a:buChar char="•"/>
            </a:pPr>
            <a:r>
              <a:rPr lang="en-US" baseline="0" dirty="0" smtClean="0"/>
              <a:t>How have you structured your team to support these beliefs?</a:t>
            </a:r>
          </a:p>
          <a:p>
            <a:pPr marL="465887" lvl="1"/>
            <a:endParaRPr lang="en-US" baseline="0" dirty="0" smtClean="0"/>
          </a:p>
          <a:p>
            <a:r>
              <a:rPr lang="en-US" baseline="0" dirty="0" smtClean="0"/>
              <a:t>Measuring and reporting on change is also a crucial element of success.  Consider the following:</a:t>
            </a:r>
          </a:p>
          <a:p>
            <a:pPr marL="174708" indent="-174708">
              <a:buFont typeface="Arial" pitchFamily="34" charset="0"/>
              <a:buChar char="•"/>
            </a:pPr>
            <a:r>
              <a:rPr lang="en-US" baseline="0" dirty="0" smtClean="0"/>
              <a:t>What indicators do you use to track progress?</a:t>
            </a:r>
          </a:p>
          <a:p>
            <a:pPr marL="174708" indent="-174708">
              <a:buFont typeface="Arial" pitchFamily="34" charset="0"/>
              <a:buChar char="•"/>
            </a:pPr>
            <a:r>
              <a:rPr lang="en-US" baseline="0" dirty="0" smtClean="0"/>
              <a:t>How do you measure, analyze and mitigate risk?</a:t>
            </a:r>
          </a:p>
          <a:p>
            <a:pPr marL="174708" indent="-174708">
              <a:buFont typeface="Arial" pitchFamily="34" charset="0"/>
              <a:buChar char="•"/>
            </a:pPr>
            <a:r>
              <a:rPr lang="en-US" baseline="0" dirty="0" smtClean="0"/>
              <a:t>How do you embed these findings into ongoing reporting and communication?</a:t>
            </a:r>
          </a:p>
        </p:txBody>
      </p:sp>
      <p:sp>
        <p:nvSpPr>
          <p:cNvPr id="4" name="Slide Number Placeholder 3"/>
          <p:cNvSpPr>
            <a:spLocks noGrp="1"/>
          </p:cNvSpPr>
          <p:nvPr>
            <p:ph type="sldNum" sz="quarter" idx="10"/>
          </p:nvPr>
        </p:nvSpPr>
        <p:spPr/>
        <p:txBody>
          <a:bodyPr/>
          <a:lstStyle/>
          <a:p>
            <a:fld id="{9BE65034-DCA6-410E-975F-0FF8BEDDAB8B}" type="slidenum">
              <a:rPr lang="en-CA" smtClean="0"/>
              <a:pPr/>
              <a:t>7</a:t>
            </a:fld>
            <a:endParaRPr lang="en-CA" dirty="0"/>
          </a:p>
        </p:txBody>
      </p:sp>
    </p:spTree>
    <p:extLst>
      <p:ext uri="{BB962C8B-B14F-4D97-AF65-F5344CB8AC3E}">
        <p14:creationId xmlns:p14="http://schemas.microsoft.com/office/powerpoint/2010/main" val="22756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 for leadership actions:</a:t>
            </a:r>
          </a:p>
          <a:p>
            <a:r>
              <a:rPr lang="en-CA" sz="1000" dirty="0">
                <a:latin typeface="+mn-lt"/>
              </a:rPr>
              <a:t>Department of Health &amp; Human Services (HHS) Office of the National Coordinator for Health Information Technology (ONC)  Change Management: </a:t>
            </a:r>
          </a:p>
          <a:p>
            <a:r>
              <a:rPr lang="en-CA" sz="1000" dirty="0">
                <a:latin typeface="+mn-lt"/>
              </a:rPr>
              <a:t>Strategies and Resources for the State HIE Program. 2010.  Accessed at </a:t>
            </a:r>
            <a:r>
              <a:rPr lang="en-CA" sz="1000" u="sng" dirty="0">
                <a:latin typeface="+mn-lt"/>
                <a:hlinkClick r:id="rId3"/>
              </a:rPr>
              <a:t>http://statehieresources.org/wp-content/uploads/2010/12/Change_Management.pdf</a:t>
            </a:r>
            <a:r>
              <a:rPr lang="en-CA" sz="1000" u="sng" dirty="0">
                <a:latin typeface="+mn-lt"/>
              </a:rPr>
              <a:t> (October 19 2012). </a:t>
            </a:r>
            <a:endParaRPr lang="en-CA" sz="1000" dirty="0">
              <a:latin typeface="+mn-lt"/>
            </a:endParaRPr>
          </a:p>
          <a:p>
            <a:endParaRPr lang="en-CA" sz="1000" dirty="0"/>
          </a:p>
        </p:txBody>
      </p:sp>
      <p:sp>
        <p:nvSpPr>
          <p:cNvPr id="4" name="Slide Number Placeholder 3"/>
          <p:cNvSpPr>
            <a:spLocks noGrp="1"/>
          </p:cNvSpPr>
          <p:nvPr>
            <p:ph type="sldNum" sz="quarter" idx="10"/>
          </p:nvPr>
        </p:nvSpPr>
        <p:spPr/>
        <p:txBody>
          <a:bodyPr/>
          <a:lstStyle/>
          <a:p>
            <a:fld id="{3C442F29-95C8-48BF-9146-A5EB3F3EB429}" type="slidenum">
              <a:rPr lang="en-CA">
                <a:solidFill>
                  <a:prstClr val="black"/>
                </a:solidFill>
              </a:rPr>
              <a:pPr/>
              <a:t>8</a:t>
            </a:fld>
            <a:endParaRPr lang="en-CA" dirty="0">
              <a:solidFill>
                <a:prstClr val="black"/>
              </a:solidFill>
            </a:endParaRPr>
          </a:p>
        </p:txBody>
      </p:sp>
    </p:spTree>
    <p:extLst>
      <p:ext uri="{BB962C8B-B14F-4D97-AF65-F5344CB8AC3E}">
        <p14:creationId xmlns:p14="http://schemas.microsoft.com/office/powerpoint/2010/main" val="70709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BE65034-DCA6-410E-975F-0FF8BEDDAB8B}" type="slidenum">
              <a:rPr lang="en-CA" smtClean="0"/>
              <a:pPr/>
              <a:t>9</a:t>
            </a:fld>
            <a:endParaRPr lang="en-CA" dirty="0"/>
          </a:p>
        </p:txBody>
      </p:sp>
    </p:spTree>
    <p:extLst>
      <p:ext uri="{BB962C8B-B14F-4D97-AF65-F5344CB8AC3E}">
        <p14:creationId xmlns:p14="http://schemas.microsoft.com/office/powerpoint/2010/main" val="111744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itchFamily="34" charset="0"/>
              <a:buChar char="•"/>
            </a:pPr>
            <a:r>
              <a:rPr lang="en-US" dirty="0" smtClean="0"/>
              <a:t>The National Change Management Framework, developed</a:t>
            </a:r>
            <a:r>
              <a:rPr lang="en-US" baseline="0" dirty="0" smtClean="0"/>
              <a:t> by the Pan-Canadian Change Management Network gives an overview of the required elements of an effective change management program.</a:t>
            </a:r>
          </a:p>
          <a:p>
            <a:pPr marL="174708" indent="-174708">
              <a:buFont typeface="Arial" pitchFamily="34" charset="0"/>
              <a:buChar char="•"/>
            </a:pPr>
            <a:r>
              <a:rPr lang="en-US" baseline="0" dirty="0" smtClean="0"/>
              <a:t>More information about the framework, as well as helpful tools and resources related to each of the framework elements, are available on the Canada Health Infoway website.</a:t>
            </a:r>
            <a:endParaRPr lang="en-CA" dirty="0"/>
          </a:p>
        </p:txBody>
      </p:sp>
      <p:sp>
        <p:nvSpPr>
          <p:cNvPr id="4" name="Slide Number Placeholder 3"/>
          <p:cNvSpPr>
            <a:spLocks noGrp="1"/>
          </p:cNvSpPr>
          <p:nvPr>
            <p:ph type="sldNum" sz="quarter" idx="10"/>
          </p:nvPr>
        </p:nvSpPr>
        <p:spPr/>
        <p:txBody>
          <a:bodyPr/>
          <a:lstStyle/>
          <a:p>
            <a:fld id="{9BE65034-DCA6-410E-975F-0FF8BEDDAB8B}" type="slidenum">
              <a:rPr lang="en-CA" smtClean="0"/>
              <a:pPr/>
              <a:t>10</a:t>
            </a:fld>
            <a:endParaRPr lang="en-CA" dirty="0"/>
          </a:p>
        </p:txBody>
      </p:sp>
    </p:spTree>
    <p:extLst>
      <p:ext uri="{BB962C8B-B14F-4D97-AF65-F5344CB8AC3E}">
        <p14:creationId xmlns:p14="http://schemas.microsoft.com/office/powerpoint/2010/main" val="2175451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64194" name="Picture 2" descr="blue_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8" y="6450013"/>
            <a:ext cx="9145588" cy="407987"/>
          </a:xfrm>
          <a:prstGeom prst="rect">
            <a:avLst/>
          </a:prstGeom>
          <a:noFill/>
          <a:extLst>
            <a:ext uri="{909E8E84-426E-40DD-AFC4-6F175D3DCCD1}">
              <a14:hiddenFill xmlns:a14="http://schemas.microsoft.com/office/drawing/2010/main">
                <a:solidFill>
                  <a:srgbClr val="FFFFFF"/>
                </a:solidFill>
              </a14:hiddenFill>
            </a:ext>
          </a:extLst>
        </p:spPr>
      </p:pic>
      <p:sp>
        <p:nvSpPr>
          <p:cNvPr id="264195" name="Rectangle 3"/>
          <p:cNvSpPr>
            <a:spLocks noGrp="1" noChangeArrowheads="1"/>
          </p:cNvSpPr>
          <p:nvPr>
            <p:ph type="ctrTitle"/>
          </p:nvPr>
        </p:nvSpPr>
        <p:spPr>
          <a:xfrm>
            <a:off x="457200" y="2439988"/>
            <a:ext cx="5183188" cy="1527175"/>
          </a:xfrm>
        </p:spPr>
        <p:txBody>
          <a:bodyPr/>
          <a:lstStyle>
            <a:lvl1pPr>
              <a:defRPr sz="4400">
                <a:solidFill>
                  <a:schemeClr val="tx1"/>
                </a:solidFill>
              </a:defRPr>
            </a:lvl1pPr>
          </a:lstStyle>
          <a:p>
            <a:pPr lvl="0"/>
            <a:r>
              <a:rPr lang="en-CA" noProof="0" smtClean="0"/>
              <a:t>Click to edit Master 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9B474DE2-024F-45A0-985C-6102B09966FD}" type="slidenum">
              <a:rPr lang="en-CA"/>
              <a:pPr/>
              <a:t>‹#›</a:t>
            </a:fld>
            <a:endParaRPr lang="en-CA" dirty="0"/>
          </a:p>
        </p:txBody>
      </p:sp>
    </p:spTree>
    <p:extLst>
      <p:ext uri="{BB962C8B-B14F-4D97-AF65-F5344CB8AC3E}">
        <p14:creationId xmlns:p14="http://schemas.microsoft.com/office/powerpoint/2010/main" val="275402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908050"/>
            <a:ext cx="2073275" cy="53292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5613" y="908050"/>
            <a:ext cx="6067425" cy="5329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7704B66F-D9F3-4774-8EE9-DFC24F718630}" type="slidenum">
              <a:rPr lang="en-CA"/>
              <a:pPr/>
              <a:t>‹#›</a:t>
            </a:fld>
            <a:endParaRPr lang="en-CA" dirty="0"/>
          </a:p>
        </p:txBody>
      </p:sp>
    </p:spTree>
    <p:extLst>
      <p:ext uri="{BB962C8B-B14F-4D97-AF65-F5344CB8AC3E}">
        <p14:creationId xmlns:p14="http://schemas.microsoft.com/office/powerpoint/2010/main" val="21094593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140025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422508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350683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3848456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2443651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3142020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1064906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275142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476672"/>
            <a:ext cx="8293100" cy="457200"/>
          </a:xfrm>
        </p:spPr>
        <p:txBody>
          <a:bodyPr/>
          <a:lstStyle/>
          <a:p>
            <a:r>
              <a:rPr lang="en-US" dirty="0" smtClean="0"/>
              <a:t>Click to edit Master title style</a:t>
            </a:r>
            <a:endParaRPr lang="en-CA" dirty="0"/>
          </a:p>
        </p:txBody>
      </p:sp>
      <p:sp>
        <p:nvSpPr>
          <p:cNvPr id="3" name="Content Placeholder 2"/>
          <p:cNvSpPr>
            <a:spLocks noGrp="1"/>
          </p:cNvSpPr>
          <p:nvPr>
            <p:ph idx="1"/>
          </p:nvPr>
        </p:nvSpPr>
        <p:spPr>
          <a:xfrm>
            <a:off x="455613" y="1077441"/>
            <a:ext cx="8293100" cy="47529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Slide Number Placeholder 3"/>
          <p:cNvSpPr>
            <a:spLocks noGrp="1"/>
          </p:cNvSpPr>
          <p:nvPr>
            <p:ph type="sldNum" sz="quarter" idx="10"/>
          </p:nvPr>
        </p:nvSpPr>
        <p:spPr/>
        <p:txBody>
          <a:bodyPr/>
          <a:lstStyle>
            <a:lvl1pPr>
              <a:defRPr/>
            </a:lvl1pPr>
          </a:lstStyle>
          <a:p>
            <a:fld id="{03C60F71-8856-4BD6-944F-2A86F41C2DFA}" type="slidenum">
              <a:rPr lang="en-CA"/>
              <a:pPr/>
              <a:t>‹#›</a:t>
            </a:fld>
            <a:endParaRPr lang="en-CA" dirty="0"/>
          </a:p>
        </p:txBody>
      </p:sp>
    </p:spTree>
    <p:extLst>
      <p:ext uri="{BB962C8B-B14F-4D97-AF65-F5344CB8AC3E}">
        <p14:creationId xmlns:p14="http://schemas.microsoft.com/office/powerpoint/2010/main" val="6234002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254168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2743391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1376145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ower point Footer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867025"/>
            <a:ext cx="9144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userDrawn="1"/>
        </p:nvGrpSpPr>
        <p:grpSpPr bwMode="auto">
          <a:xfrm>
            <a:off x="0" y="0"/>
            <a:ext cx="9144000" cy="1876425"/>
            <a:chOff x="0" y="0"/>
            <a:chExt cx="5760" cy="1182"/>
          </a:xfrm>
        </p:grpSpPr>
        <p:pic>
          <p:nvPicPr>
            <p:cNvPr id="6" name="Picture 9" descr="Power point Heade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5760"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logo-small-tran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6" y="96"/>
              <a:ext cx="2160"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9" name="Rectangle 3"/>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8" name="Rectangle 5"/>
          <p:cNvSpPr>
            <a:spLocks noGrp="1" noChangeArrowheads="1"/>
          </p:cNvSpPr>
          <p:nvPr>
            <p:ph type="dt" sz="half" idx="10"/>
          </p:nvPr>
        </p:nvSpPr>
        <p:spPr/>
        <p:txBody>
          <a:bodyPr/>
          <a:lstStyle>
            <a:lvl1pPr>
              <a:defRPr/>
            </a:lvl1pPr>
          </a:lstStyle>
          <a:p>
            <a:pPr>
              <a:defRPr/>
            </a:pPr>
            <a:endParaRPr lang="en-US" dirty="0"/>
          </a:p>
        </p:txBody>
      </p:sp>
      <p:sp>
        <p:nvSpPr>
          <p:cNvPr id="9" name="Rectangle 6"/>
          <p:cNvSpPr>
            <a:spLocks noGrp="1" noChangeArrowheads="1"/>
          </p:cNvSpPr>
          <p:nvPr>
            <p:ph type="ftr" sz="quarter" idx="11"/>
          </p:nvPr>
        </p:nvSpPr>
        <p:spPr/>
        <p:txBody>
          <a:bodyPr/>
          <a:lstStyle>
            <a:lvl1pPr>
              <a:defRPr/>
            </a:lvl1pPr>
          </a:lstStyle>
          <a:p>
            <a:pPr>
              <a:defRPr/>
            </a:pPr>
            <a:endParaRPr lang="en-US" dirty="0"/>
          </a:p>
        </p:txBody>
      </p:sp>
      <p:sp>
        <p:nvSpPr>
          <p:cNvPr id="10" name="Rectangle 7"/>
          <p:cNvSpPr>
            <a:spLocks noGrp="1" noChangeArrowheads="1"/>
          </p:cNvSpPr>
          <p:nvPr>
            <p:ph type="sldNum" sz="quarter" idx="12"/>
          </p:nvPr>
        </p:nvSpPr>
        <p:spPr/>
        <p:txBody>
          <a:bodyPr/>
          <a:lstStyle>
            <a:lvl1pPr>
              <a:defRPr/>
            </a:lvl1pPr>
          </a:lstStyle>
          <a:p>
            <a:fld id="{13A2ABB2-5C82-4430-AA98-26A397F80149}" type="slidenum">
              <a:rPr lang="en-US"/>
              <a:pPr/>
              <a:t>‹#›</a:t>
            </a:fld>
            <a:endParaRPr lang="en-US" dirty="0"/>
          </a:p>
        </p:txBody>
      </p:sp>
    </p:spTree>
    <p:extLst>
      <p:ext uri="{BB962C8B-B14F-4D97-AF65-F5344CB8AC3E}">
        <p14:creationId xmlns:p14="http://schemas.microsoft.com/office/powerpoint/2010/main" val="1294492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94307E7-784F-49B6-9DF8-E679CD1A3A66}" type="slidenum">
              <a:rPr lang="en-US"/>
              <a:pPr/>
              <a:t>‹#›</a:t>
            </a:fld>
            <a:endParaRPr lang="en-US" dirty="0"/>
          </a:p>
        </p:txBody>
      </p:sp>
    </p:spTree>
    <p:extLst>
      <p:ext uri="{BB962C8B-B14F-4D97-AF65-F5344CB8AC3E}">
        <p14:creationId xmlns:p14="http://schemas.microsoft.com/office/powerpoint/2010/main" val="73640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6E26BC9A-B8A6-409A-BD87-F3ABF79198DE}" type="slidenum">
              <a:rPr lang="en-US"/>
              <a:pPr/>
              <a:t>‹#›</a:t>
            </a:fld>
            <a:endParaRPr lang="en-US" dirty="0"/>
          </a:p>
        </p:txBody>
      </p:sp>
    </p:spTree>
    <p:extLst>
      <p:ext uri="{BB962C8B-B14F-4D97-AF65-F5344CB8AC3E}">
        <p14:creationId xmlns:p14="http://schemas.microsoft.com/office/powerpoint/2010/main" val="6161377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6A863C45-BAEC-4D6D-A35F-AF429CF2F8D4}" type="slidenum">
              <a:rPr lang="en-US"/>
              <a:pPr/>
              <a:t>‹#›</a:t>
            </a:fld>
            <a:endParaRPr lang="en-US" dirty="0"/>
          </a:p>
        </p:txBody>
      </p:sp>
    </p:spTree>
    <p:extLst>
      <p:ext uri="{BB962C8B-B14F-4D97-AF65-F5344CB8AC3E}">
        <p14:creationId xmlns:p14="http://schemas.microsoft.com/office/powerpoint/2010/main" val="816910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BB2F7F58-76B4-4A44-88D5-6A2392C6AC0B}" type="slidenum">
              <a:rPr lang="en-US"/>
              <a:pPr/>
              <a:t>‹#›</a:t>
            </a:fld>
            <a:endParaRPr lang="en-US" dirty="0"/>
          </a:p>
        </p:txBody>
      </p:sp>
    </p:spTree>
    <p:extLst>
      <p:ext uri="{BB962C8B-B14F-4D97-AF65-F5344CB8AC3E}">
        <p14:creationId xmlns:p14="http://schemas.microsoft.com/office/powerpoint/2010/main" val="15911903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AAC23600-6096-4839-B597-76EB8923D1D6}" type="slidenum">
              <a:rPr lang="en-US"/>
              <a:pPr/>
              <a:t>‹#›</a:t>
            </a:fld>
            <a:endParaRPr lang="en-US" dirty="0"/>
          </a:p>
        </p:txBody>
      </p:sp>
    </p:spTree>
    <p:extLst>
      <p:ext uri="{BB962C8B-B14F-4D97-AF65-F5344CB8AC3E}">
        <p14:creationId xmlns:p14="http://schemas.microsoft.com/office/powerpoint/2010/main" val="28141636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808D466E-EAA8-4271-B2A8-A3685BFE81FB}" type="slidenum">
              <a:rPr lang="en-US"/>
              <a:pPr/>
              <a:t>‹#›</a:t>
            </a:fld>
            <a:endParaRPr lang="en-US" dirty="0"/>
          </a:p>
        </p:txBody>
      </p:sp>
    </p:spTree>
    <p:extLst>
      <p:ext uri="{BB962C8B-B14F-4D97-AF65-F5344CB8AC3E}">
        <p14:creationId xmlns:p14="http://schemas.microsoft.com/office/powerpoint/2010/main" val="196670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52412DA-52B1-44A6-BE18-B135C1A512B1}" type="slidenum">
              <a:rPr lang="en-CA"/>
              <a:pPr/>
              <a:t>‹#›</a:t>
            </a:fld>
            <a:endParaRPr lang="en-CA" dirty="0"/>
          </a:p>
        </p:txBody>
      </p:sp>
    </p:spTree>
    <p:extLst>
      <p:ext uri="{BB962C8B-B14F-4D97-AF65-F5344CB8AC3E}">
        <p14:creationId xmlns:p14="http://schemas.microsoft.com/office/powerpoint/2010/main" val="30303074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C72E205D-C8B6-49CF-A294-CCA936FD496E}" type="slidenum">
              <a:rPr lang="en-US"/>
              <a:pPr/>
              <a:t>‹#›</a:t>
            </a:fld>
            <a:endParaRPr lang="en-US" dirty="0"/>
          </a:p>
        </p:txBody>
      </p:sp>
    </p:spTree>
    <p:extLst>
      <p:ext uri="{BB962C8B-B14F-4D97-AF65-F5344CB8AC3E}">
        <p14:creationId xmlns:p14="http://schemas.microsoft.com/office/powerpoint/2010/main" val="1304006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6FC6312D-93F6-4E03-B5F1-AB384DE994D7}" type="slidenum">
              <a:rPr lang="en-US"/>
              <a:pPr/>
              <a:t>‹#›</a:t>
            </a:fld>
            <a:endParaRPr lang="en-US" dirty="0"/>
          </a:p>
        </p:txBody>
      </p:sp>
    </p:spTree>
    <p:extLst>
      <p:ext uri="{BB962C8B-B14F-4D97-AF65-F5344CB8AC3E}">
        <p14:creationId xmlns:p14="http://schemas.microsoft.com/office/powerpoint/2010/main" val="3571810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22C890ED-20F4-408A-8FD3-F405A450449E}" type="slidenum">
              <a:rPr lang="en-US"/>
              <a:pPr/>
              <a:t>‹#›</a:t>
            </a:fld>
            <a:endParaRPr lang="en-US" dirty="0"/>
          </a:p>
        </p:txBody>
      </p:sp>
    </p:spTree>
    <p:extLst>
      <p:ext uri="{BB962C8B-B14F-4D97-AF65-F5344CB8AC3E}">
        <p14:creationId xmlns:p14="http://schemas.microsoft.com/office/powerpoint/2010/main" val="3135201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39CB378-B7A9-4AD9-8931-4C56E06D2266}" type="slidenum">
              <a:rPr lang="en-US"/>
              <a:pPr/>
              <a:t>‹#›</a:t>
            </a:fld>
            <a:endParaRPr lang="en-US" dirty="0"/>
          </a:p>
        </p:txBody>
      </p:sp>
    </p:spTree>
    <p:extLst>
      <p:ext uri="{BB962C8B-B14F-4D97-AF65-F5344CB8AC3E}">
        <p14:creationId xmlns:p14="http://schemas.microsoft.com/office/powerpoint/2010/main" val="2805225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6096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884C03BE-98C8-4CCC-B903-6221E313088D}" type="slidenum">
              <a:rPr lang="en-US"/>
              <a:pPr/>
              <a:t>‹#›</a:t>
            </a:fld>
            <a:endParaRPr lang="en-US" dirty="0"/>
          </a:p>
        </p:txBody>
      </p:sp>
    </p:spTree>
    <p:extLst>
      <p:ext uri="{BB962C8B-B14F-4D97-AF65-F5344CB8AC3E}">
        <p14:creationId xmlns:p14="http://schemas.microsoft.com/office/powerpoint/2010/main" val="1112963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229600" cy="5440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7D3BFA0A-9C58-4C74-8A68-EABE04E333FA}" type="slidenum">
              <a:rPr lang="en-US"/>
              <a:pPr/>
              <a:t>‹#›</a:t>
            </a:fld>
            <a:endParaRPr lang="en-US" dirty="0"/>
          </a:p>
        </p:txBody>
      </p:sp>
    </p:spTree>
    <p:extLst>
      <p:ext uri="{BB962C8B-B14F-4D97-AF65-F5344CB8AC3E}">
        <p14:creationId xmlns:p14="http://schemas.microsoft.com/office/powerpoint/2010/main" val="3980540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yout Slide 1">
    <p:spTree>
      <p:nvGrpSpPr>
        <p:cNvPr id="1" name=""/>
        <p:cNvGrpSpPr/>
        <p:nvPr/>
      </p:nvGrpSpPr>
      <p:grpSpPr>
        <a:xfrm>
          <a:off x="0" y="0"/>
          <a:ext cx="0" cy="0"/>
          <a:chOff x="0" y="0"/>
          <a:chExt cx="0" cy="0"/>
        </a:xfrm>
      </p:grpSpPr>
      <p:sp>
        <p:nvSpPr>
          <p:cNvPr id="2" name="Title 1"/>
          <p:cNvSpPr>
            <a:spLocks noGrp="1"/>
          </p:cNvSpPr>
          <p:nvPr>
            <p:ph type="title"/>
          </p:nvPr>
        </p:nvSpPr>
        <p:spPr>
          <a:xfrm>
            <a:off x="438149" y="228600"/>
            <a:ext cx="7206659" cy="909084"/>
          </a:xfrm>
        </p:spPr>
        <p:txBody>
          <a:bodyPr anchor="b"/>
          <a:lstStyle>
            <a:lvl1pPr>
              <a:defRPr>
                <a:solidFill>
                  <a:srgbClr val="003E7A"/>
                </a:solidFill>
              </a:defRPr>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441628" y="1348319"/>
            <a:ext cx="8176877" cy="4286280"/>
          </a:xfrm>
        </p:spPr>
        <p:txBody>
          <a:bodyPr/>
          <a:lstStyle>
            <a:lvl1pPr>
              <a:buClr>
                <a:srgbClr val="58CA02"/>
              </a:buClr>
              <a:buSzPct val="100000"/>
              <a:buFont typeface="Wingdings" pitchFamily="2" charset="2"/>
              <a:buChar char="§"/>
              <a:defRPr/>
            </a:lvl1pPr>
            <a:lvl2pPr marL="628650" indent="-342900">
              <a:tabLst>
                <a:tab pos="171450" algn="l"/>
                <a:tab pos="179388" algn="l"/>
              </a:tabLst>
              <a:defRPr/>
            </a:lvl2pPr>
            <a:lvl3pPr marL="914400" indent="-342900">
              <a:defRPr/>
            </a:lvl3pPr>
            <a:lvl4pPr marL="1200150" indent="-342900">
              <a:defRPr/>
            </a:lvl4pPr>
            <a:lvl5pPr marL="1485900" indent="-3429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4"/>
          </p:nvPr>
        </p:nvSpPr>
        <p:spPr/>
        <p:txBody>
          <a:bodyPr/>
          <a:lstStyle>
            <a:lvl1pPr>
              <a:defRPr/>
            </a:lvl1pPr>
          </a:lstStyle>
          <a:p>
            <a:pPr>
              <a:defRPr/>
            </a:pPr>
            <a:endParaRPr lang="en-US" dirty="0"/>
          </a:p>
        </p:txBody>
      </p:sp>
      <p:sp>
        <p:nvSpPr>
          <p:cNvPr id="6" name="Slide Number Placeholder 8"/>
          <p:cNvSpPr>
            <a:spLocks noGrp="1"/>
          </p:cNvSpPr>
          <p:nvPr>
            <p:ph type="sldNum" sz="quarter" idx="16"/>
          </p:nvPr>
        </p:nvSpPr>
        <p:spPr/>
        <p:txBody>
          <a:bodyPr/>
          <a:lstStyle>
            <a:lvl1pPr>
              <a:defRPr/>
            </a:lvl1pPr>
          </a:lstStyle>
          <a:p>
            <a:fld id="{740857FB-ED0F-4BF6-B921-B935AF41911C}" type="slidenum">
              <a:rPr lang="en-US"/>
              <a:pPr/>
              <a:t>‹#›</a:t>
            </a:fld>
            <a:endParaRPr lang="en-US" dirty="0"/>
          </a:p>
        </p:txBody>
      </p:sp>
    </p:spTree>
    <p:extLst>
      <p:ext uri="{BB962C8B-B14F-4D97-AF65-F5344CB8AC3E}">
        <p14:creationId xmlns:p14="http://schemas.microsoft.com/office/powerpoint/2010/main" val="40192831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D3782ADD-F254-44F9-8828-0E085C39AEE9}" type="slidenum">
              <a:rPr lang="en-CA"/>
              <a:pPr/>
              <a:t>‹#›</a:t>
            </a:fld>
            <a:endParaRPr lang="en-CA" dirty="0"/>
          </a:p>
        </p:txBody>
      </p:sp>
    </p:spTree>
    <p:extLst>
      <p:ext uri="{BB962C8B-B14F-4D97-AF65-F5344CB8AC3E}">
        <p14:creationId xmlns:p14="http://schemas.microsoft.com/office/powerpoint/2010/main" val="28341386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03238E3-11AC-4B19-9291-3F71BA3874C7}" type="slidenum">
              <a:rPr lang="en-CA"/>
              <a:pPr/>
              <a:t>‹#›</a:t>
            </a:fld>
            <a:endParaRPr lang="en-CA" dirty="0"/>
          </a:p>
        </p:txBody>
      </p:sp>
    </p:spTree>
    <p:extLst>
      <p:ext uri="{BB962C8B-B14F-4D97-AF65-F5344CB8AC3E}">
        <p14:creationId xmlns:p14="http://schemas.microsoft.com/office/powerpoint/2010/main" val="305096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631829F-9045-4B6F-855E-3691968611D5}" type="slidenum">
              <a:rPr lang="en-CA"/>
              <a:pPr/>
              <a:t>‹#›</a:t>
            </a:fld>
            <a:endParaRPr lang="en-CA" dirty="0"/>
          </a:p>
        </p:txBody>
      </p:sp>
    </p:spTree>
    <p:extLst>
      <p:ext uri="{BB962C8B-B14F-4D97-AF65-F5344CB8AC3E}">
        <p14:creationId xmlns:p14="http://schemas.microsoft.com/office/powerpoint/2010/main" val="294968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5613" y="1484313"/>
            <a:ext cx="407035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78363" y="1484313"/>
            <a:ext cx="407035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2F03C6A8-831B-495B-938F-2B2593766D48}" type="slidenum">
              <a:rPr lang="en-CA"/>
              <a:pPr/>
              <a:t>‹#›</a:t>
            </a:fld>
            <a:endParaRPr lang="en-CA" dirty="0"/>
          </a:p>
        </p:txBody>
      </p:sp>
    </p:spTree>
    <p:extLst>
      <p:ext uri="{BB962C8B-B14F-4D97-AF65-F5344CB8AC3E}">
        <p14:creationId xmlns:p14="http://schemas.microsoft.com/office/powerpoint/2010/main" val="17033100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5613" y="1484313"/>
            <a:ext cx="4105275"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713288" y="1484313"/>
            <a:ext cx="4106862"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3961D9A2-C1FD-4654-BCDA-E899514AD8D8}" type="slidenum">
              <a:rPr lang="en-CA"/>
              <a:pPr/>
              <a:t>‹#›</a:t>
            </a:fld>
            <a:endParaRPr lang="en-CA" dirty="0"/>
          </a:p>
        </p:txBody>
      </p:sp>
    </p:spTree>
    <p:extLst>
      <p:ext uri="{BB962C8B-B14F-4D97-AF65-F5344CB8AC3E}">
        <p14:creationId xmlns:p14="http://schemas.microsoft.com/office/powerpoint/2010/main" val="108767683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4D72F803-A12E-4C2E-8BAE-0599C2F9325C}" type="slidenum">
              <a:rPr lang="en-CA"/>
              <a:pPr/>
              <a:t>‹#›</a:t>
            </a:fld>
            <a:endParaRPr lang="en-CA" dirty="0"/>
          </a:p>
        </p:txBody>
      </p:sp>
    </p:spTree>
    <p:extLst>
      <p:ext uri="{BB962C8B-B14F-4D97-AF65-F5344CB8AC3E}">
        <p14:creationId xmlns:p14="http://schemas.microsoft.com/office/powerpoint/2010/main" val="3752293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0F2F7121-60EA-4DB5-8D09-74FA1A09442E}" type="slidenum">
              <a:rPr lang="en-CA"/>
              <a:pPr/>
              <a:t>‹#›</a:t>
            </a:fld>
            <a:endParaRPr lang="en-CA" dirty="0"/>
          </a:p>
        </p:txBody>
      </p:sp>
    </p:spTree>
    <p:extLst>
      <p:ext uri="{BB962C8B-B14F-4D97-AF65-F5344CB8AC3E}">
        <p14:creationId xmlns:p14="http://schemas.microsoft.com/office/powerpoint/2010/main" val="18667313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1A07DC6-3E11-4868-BA11-8D877A319306}" type="slidenum">
              <a:rPr lang="en-CA"/>
              <a:pPr/>
              <a:t>‹#›</a:t>
            </a:fld>
            <a:endParaRPr lang="en-CA" dirty="0"/>
          </a:p>
        </p:txBody>
      </p:sp>
    </p:spTree>
    <p:extLst>
      <p:ext uri="{BB962C8B-B14F-4D97-AF65-F5344CB8AC3E}">
        <p14:creationId xmlns:p14="http://schemas.microsoft.com/office/powerpoint/2010/main" val="2179803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0A560FD-A0B0-4DB1-88B8-4D12A9E1EF9B}" type="slidenum">
              <a:rPr lang="en-CA"/>
              <a:pPr/>
              <a:t>‹#›</a:t>
            </a:fld>
            <a:endParaRPr lang="en-CA" dirty="0"/>
          </a:p>
        </p:txBody>
      </p:sp>
    </p:spTree>
    <p:extLst>
      <p:ext uri="{BB962C8B-B14F-4D97-AF65-F5344CB8AC3E}">
        <p14:creationId xmlns:p14="http://schemas.microsoft.com/office/powerpoint/2010/main" val="9003724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690884B-C548-4FAC-B349-65E30D8949DE}" type="slidenum">
              <a:rPr lang="en-CA"/>
              <a:pPr/>
              <a:t>‹#›</a:t>
            </a:fld>
            <a:endParaRPr lang="en-CA" dirty="0"/>
          </a:p>
        </p:txBody>
      </p:sp>
    </p:spTree>
    <p:extLst>
      <p:ext uri="{BB962C8B-B14F-4D97-AF65-F5344CB8AC3E}">
        <p14:creationId xmlns:p14="http://schemas.microsoft.com/office/powerpoint/2010/main" val="1445806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A8563BAC-AD28-4AE1-9D93-85DA70B3ED58}" type="slidenum">
              <a:rPr lang="en-CA"/>
              <a:pPr/>
              <a:t>‹#›</a:t>
            </a:fld>
            <a:endParaRPr lang="en-CA" dirty="0"/>
          </a:p>
        </p:txBody>
      </p:sp>
    </p:spTree>
    <p:extLst>
      <p:ext uri="{BB962C8B-B14F-4D97-AF65-F5344CB8AC3E}">
        <p14:creationId xmlns:p14="http://schemas.microsoft.com/office/powerpoint/2010/main" val="35654255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08050"/>
            <a:ext cx="2090737" cy="53292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5613" y="908050"/>
            <a:ext cx="6121400" cy="5329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3B708309-37B0-4904-8D47-45FA53D04F67}" type="slidenum">
              <a:rPr lang="en-CA"/>
              <a:pPr/>
              <a:t>‹#›</a:t>
            </a:fld>
            <a:endParaRPr lang="en-CA" dirty="0"/>
          </a:p>
        </p:txBody>
      </p:sp>
    </p:spTree>
    <p:extLst>
      <p:ext uri="{BB962C8B-B14F-4D97-AF65-F5344CB8AC3E}">
        <p14:creationId xmlns:p14="http://schemas.microsoft.com/office/powerpoint/2010/main" val="38382887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17185731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77826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EBB3144B-C417-49E2-9BD3-1FB587CEDF44}" type="slidenum">
              <a:rPr lang="en-CA"/>
              <a:pPr/>
              <a:t>‹#›</a:t>
            </a:fld>
            <a:endParaRPr lang="en-CA" dirty="0"/>
          </a:p>
        </p:txBody>
      </p:sp>
    </p:spTree>
    <p:extLst>
      <p:ext uri="{BB962C8B-B14F-4D97-AF65-F5344CB8AC3E}">
        <p14:creationId xmlns:p14="http://schemas.microsoft.com/office/powerpoint/2010/main" val="68449157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7840308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41468447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CA"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7607991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CA"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9569666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CA"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20488638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9963219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C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8761464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26980719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85EDE-16FE-4F14-81F5-447C3423FE14}" type="datetimeFigureOut">
              <a:rPr lang="en-CA">
                <a:solidFill>
                  <a:prstClr val="black">
                    <a:tint val="75000"/>
                  </a:prstClr>
                </a:solidFill>
              </a:rPr>
              <a:pPr/>
              <a:t>06/11/2012</a:t>
            </a:fld>
            <a:endParaRPr lang="en-C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DF3C781-34FC-47AB-8085-50B05AEFC19A}" type="slidenum">
              <a:rPr lang="en-CA">
                <a:solidFill>
                  <a:prstClr val="black">
                    <a:tint val="75000"/>
                  </a:prstClr>
                </a:solidFill>
              </a:rPr>
              <a:pPr/>
              <a:t>‹#›</a:t>
            </a:fld>
            <a:endParaRPr lang="en-CA" dirty="0">
              <a:solidFill>
                <a:prstClr val="black">
                  <a:tint val="75000"/>
                </a:prstClr>
              </a:solidFill>
            </a:endParaRPr>
          </a:p>
        </p:txBody>
      </p:sp>
    </p:spTree>
    <p:extLst>
      <p:ext uri="{BB962C8B-B14F-4D97-AF65-F5344CB8AC3E}">
        <p14:creationId xmlns:p14="http://schemas.microsoft.com/office/powerpoint/2010/main" val="319621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D926398E-C697-4A92-B6E6-84A3B32A2D8C}" type="slidenum">
              <a:rPr lang="en-CA"/>
              <a:pPr/>
              <a:t>‹#›</a:t>
            </a:fld>
            <a:endParaRPr lang="en-CA" dirty="0"/>
          </a:p>
        </p:txBody>
      </p:sp>
    </p:spTree>
    <p:extLst>
      <p:ext uri="{BB962C8B-B14F-4D97-AF65-F5344CB8AC3E}">
        <p14:creationId xmlns:p14="http://schemas.microsoft.com/office/powerpoint/2010/main" val="23138829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353A5CC-D52F-4939-9DBD-485C2D2658D9}" type="slidenum">
              <a:rPr lang="en-CA"/>
              <a:pPr/>
              <a:t>‹#›</a:t>
            </a:fld>
            <a:endParaRPr lang="en-CA" dirty="0"/>
          </a:p>
        </p:txBody>
      </p:sp>
    </p:spTree>
    <p:extLst>
      <p:ext uri="{BB962C8B-B14F-4D97-AF65-F5344CB8AC3E}">
        <p14:creationId xmlns:p14="http://schemas.microsoft.com/office/powerpoint/2010/main" val="482927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748D2C3-FAC7-45F9-9E44-EDE1A1DA8FF1}" type="slidenum">
              <a:rPr lang="en-CA"/>
              <a:pPr/>
              <a:t>‹#›</a:t>
            </a:fld>
            <a:endParaRPr lang="en-CA" dirty="0"/>
          </a:p>
        </p:txBody>
      </p:sp>
    </p:spTree>
    <p:extLst>
      <p:ext uri="{BB962C8B-B14F-4D97-AF65-F5344CB8AC3E}">
        <p14:creationId xmlns:p14="http://schemas.microsoft.com/office/powerpoint/2010/main" val="23774311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0BC6D37-D5E5-4E52-B713-20C445B3BB2D}" type="slidenum">
              <a:rPr lang="en-CA"/>
              <a:pPr/>
              <a:t>‹#›</a:t>
            </a:fld>
            <a:endParaRPr lang="en-CA" dirty="0"/>
          </a:p>
        </p:txBody>
      </p:sp>
    </p:spTree>
    <p:extLst>
      <p:ext uri="{BB962C8B-B14F-4D97-AF65-F5344CB8AC3E}">
        <p14:creationId xmlns:p14="http://schemas.microsoft.com/office/powerpoint/2010/main" val="36699358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2.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5.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bwMode="auto">
          <a:xfrm>
            <a:off x="455613" y="476696"/>
            <a:ext cx="8293100" cy="52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CA" smtClean="0"/>
              <a:t>Click to edit Master title style</a:t>
            </a:r>
          </a:p>
        </p:txBody>
      </p:sp>
      <p:sp>
        <p:nvSpPr>
          <p:cNvPr id="263171" name="Rectangle 3"/>
          <p:cNvSpPr>
            <a:spLocks noGrp="1" noChangeArrowheads="1"/>
          </p:cNvSpPr>
          <p:nvPr>
            <p:ph type="body" idx="1"/>
          </p:nvPr>
        </p:nvSpPr>
        <p:spPr bwMode="auto">
          <a:xfrm>
            <a:off x="455613" y="382679"/>
            <a:ext cx="8293100" cy="549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p>
        </p:txBody>
      </p:sp>
      <p:sp>
        <p:nvSpPr>
          <p:cNvPr id="263178" name="Rectangle 10"/>
          <p:cNvSpPr>
            <a:spLocks noGrp="1" noChangeArrowheads="1"/>
          </p:cNvSpPr>
          <p:nvPr>
            <p:ph type="sldNum" sz="quarter" idx="4"/>
          </p:nvPr>
        </p:nvSpPr>
        <p:spPr bwMode="auto">
          <a:xfrm>
            <a:off x="8172450" y="6308725"/>
            <a:ext cx="6477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lvl1pPr>
          </a:lstStyle>
          <a:p>
            <a:fld id="{F3702E3E-3776-415B-AC80-233BDA4DE2E3}" type="slidenum">
              <a:rPr lang="en-CA"/>
              <a:pPr/>
              <a:t>‹#›</a:t>
            </a:fld>
            <a:endParaRPr lang="en-CA" dirty="0"/>
          </a:p>
        </p:txBody>
      </p:sp>
    </p:spTree>
  </p:cSld>
  <p:clrMap bg1="lt1" tx1="dk1" bg2="lt2" tx2="dk2" accent1="accent1" accent2="accent2" accent3="accent3" accent4="accent4" accent5="accent5" accent6="accent6" hlink="hlink" folHlink="folHlink"/>
  <p:sldLayoutIdLst>
    <p:sldLayoutId id="2147483653"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Verdana" pitchFamily="34" charset="0"/>
        </a:defRPr>
      </a:lvl2pPr>
      <a:lvl3pPr algn="l" rtl="0" fontAlgn="base">
        <a:spcBef>
          <a:spcPct val="0"/>
        </a:spcBef>
        <a:spcAft>
          <a:spcPct val="0"/>
        </a:spcAft>
        <a:defRPr sz="2800">
          <a:solidFill>
            <a:schemeClr val="tx2"/>
          </a:solidFill>
          <a:latin typeface="Verdana" pitchFamily="34" charset="0"/>
        </a:defRPr>
      </a:lvl3pPr>
      <a:lvl4pPr algn="l" rtl="0" fontAlgn="base">
        <a:spcBef>
          <a:spcPct val="0"/>
        </a:spcBef>
        <a:spcAft>
          <a:spcPct val="0"/>
        </a:spcAft>
        <a:defRPr sz="2800">
          <a:solidFill>
            <a:schemeClr val="tx2"/>
          </a:solidFill>
          <a:latin typeface="Verdana" pitchFamily="34" charset="0"/>
        </a:defRPr>
      </a:lvl4pPr>
      <a:lvl5pPr algn="l" rtl="0" fontAlgn="base">
        <a:spcBef>
          <a:spcPct val="0"/>
        </a:spcBef>
        <a:spcAft>
          <a:spcPct val="0"/>
        </a:spcAft>
        <a:defRPr sz="2800">
          <a:solidFill>
            <a:schemeClr val="tx2"/>
          </a:solidFill>
          <a:latin typeface="Verdana" pitchFamily="34" charset="0"/>
        </a:defRPr>
      </a:lvl5pPr>
      <a:lvl6pPr marL="457200" algn="l" rtl="0" fontAlgn="base">
        <a:spcBef>
          <a:spcPct val="0"/>
        </a:spcBef>
        <a:spcAft>
          <a:spcPct val="0"/>
        </a:spcAft>
        <a:defRPr sz="2800">
          <a:solidFill>
            <a:schemeClr val="tx2"/>
          </a:solidFill>
          <a:latin typeface="Verdana" pitchFamily="34" charset="0"/>
        </a:defRPr>
      </a:lvl6pPr>
      <a:lvl7pPr marL="914400" algn="l" rtl="0" fontAlgn="base">
        <a:spcBef>
          <a:spcPct val="0"/>
        </a:spcBef>
        <a:spcAft>
          <a:spcPct val="0"/>
        </a:spcAft>
        <a:defRPr sz="2800">
          <a:solidFill>
            <a:schemeClr val="tx2"/>
          </a:solidFill>
          <a:latin typeface="Verdana" pitchFamily="34" charset="0"/>
        </a:defRPr>
      </a:lvl7pPr>
      <a:lvl8pPr marL="1371600" algn="l" rtl="0" fontAlgn="base">
        <a:spcBef>
          <a:spcPct val="0"/>
        </a:spcBef>
        <a:spcAft>
          <a:spcPct val="0"/>
        </a:spcAft>
        <a:defRPr sz="2800">
          <a:solidFill>
            <a:schemeClr val="tx2"/>
          </a:solidFill>
          <a:latin typeface="Verdana" pitchFamily="34" charset="0"/>
        </a:defRPr>
      </a:lvl8pPr>
      <a:lvl9pPr marL="1828800" algn="l" rtl="0" fontAlgn="base">
        <a:spcBef>
          <a:spcPct val="0"/>
        </a:spcBef>
        <a:spcAft>
          <a:spcPct val="0"/>
        </a:spcAft>
        <a:defRPr sz="2800">
          <a:solidFill>
            <a:schemeClr val="tx2"/>
          </a:solidFill>
          <a:latin typeface="Verdana" pitchFamily="34" charset="0"/>
        </a:defRPr>
      </a:lvl9pPr>
    </p:titleStyle>
    <p:bodyStyle>
      <a:lvl1pPr marL="171450" indent="-171450" algn="l" rtl="0" fontAlgn="base">
        <a:spcBef>
          <a:spcPct val="20000"/>
        </a:spcBef>
        <a:spcAft>
          <a:spcPct val="0"/>
        </a:spcAft>
        <a:buClr>
          <a:schemeClr val="tx1"/>
        </a:buClr>
        <a:buFont typeface="Times" pitchFamily="8" charset="0"/>
        <a:buChar char="•"/>
        <a:defRPr sz="2400">
          <a:solidFill>
            <a:schemeClr val="tx1"/>
          </a:solidFill>
          <a:latin typeface="+mn-lt"/>
          <a:ea typeface="+mn-ea"/>
          <a:cs typeface="+mn-cs"/>
        </a:defRPr>
      </a:lvl1pPr>
      <a:lvl2pPr marL="628650" indent="-228600" algn="l" rtl="0" fontAlgn="base">
        <a:spcBef>
          <a:spcPct val="20000"/>
        </a:spcBef>
        <a:spcAft>
          <a:spcPct val="0"/>
        </a:spcAft>
        <a:buSzPct val="60000"/>
        <a:buChar char="—"/>
        <a:defRPr sz="2200">
          <a:solidFill>
            <a:schemeClr val="tx1"/>
          </a:solidFill>
          <a:latin typeface="+mn-lt"/>
        </a:defRPr>
      </a:lvl2pPr>
      <a:lvl3pPr marL="1027113" indent="-171450" algn="l" rtl="0" fontAlgn="base">
        <a:spcBef>
          <a:spcPct val="20000"/>
        </a:spcBef>
        <a:spcAft>
          <a:spcPct val="0"/>
        </a:spcAft>
        <a:buSzPct val="85000"/>
        <a:buChar char="•"/>
        <a:defRPr sz="2000">
          <a:solidFill>
            <a:schemeClr val="tx1"/>
          </a:solidFill>
          <a:latin typeface="+mn-lt"/>
        </a:defRPr>
      </a:lvl3pPr>
      <a:lvl4pPr marL="1427163" indent="-228600" algn="l" rtl="0" fontAlgn="base">
        <a:spcBef>
          <a:spcPct val="20000"/>
        </a:spcBef>
        <a:spcAft>
          <a:spcPct val="0"/>
        </a:spcAft>
        <a:buSzPct val="70000"/>
        <a:buChar char="—"/>
        <a:defRPr>
          <a:solidFill>
            <a:schemeClr val="tx1"/>
          </a:solidFill>
          <a:latin typeface="+mn-lt"/>
        </a:defRPr>
      </a:lvl4pPr>
      <a:lvl5pPr marL="1655763" algn="l" rtl="0" fontAlgn="base">
        <a:spcBef>
          <a:spcPct val="20000"/>
        </a:spcBef>
        <a:spcAft>
          <a:spcPct val="0"/>
        </a:spcAft>
        <a:defRPr sz="1600">
          <a:solidFill>
            <a:schemeClr val="tx1"/>
          </a:solidFill>
          <a:latin typeface="+mn-lt"/>
        </a:defRPr>
      </a:lvl5pPr>
      <a:lvl6pPr marL="2112963" algn="l" rtl="0" fontAlgn="base">
        <a:spcBef>
          <a:spcPct val="20000"/>
        </a:spcBef>
        <a:spcAft>
          <a:spcPct val="0"/>
        </a:spcAft>
        <a:defRPr sz="1600">
          <a:solidFill>
            <a:schemeClr val="tx1"/>
          </a:solidFill>
          <a:latin typeface="+mn-lt"/>
        </a:defRPr>
      </a:lvl6pPr>
      <a:lvl7pPr marL="2570163" algn="l" rtl="0" fontAlgn="base">
        <a:spcBef>
          <a:spcPct val="20000"/>
        </a:spcBef>
        <a:spcAft>
          <a:spcPct val="0"/>
        </a:spcAft>
        <a:defRPr sz="1600">
          <a:solidFill>
            <a:schemeClr val="tx1"/>
          </a:solidFill>
          <a:latin typeface="+mn-lt"/>
        </a:defRPr>
      </a:lvl7pPr>
      <a:lvl8pPr marL="3027363" algn="l" rtl="0" fontAlgn="base">
        <a:spcBef>
          <a:spcPct val="20000"/>
        </a:spcBef>
        <a:spcAft>
          <a:spcPct val="0"/>
        </a:spcAft>
        <a:defRPr sz="1600">
          <a:solidFill>
            <a:schemeClr val="tx1"/>
          </a:solidFill>
          <a:latin typeface="+mn-lt"/>
        </a:defRPr>
      </a:lvl8pPr>
      <a:lvl9pPr marL="3484563"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7537F-89D0-4ADE-AF12-8902F6A44940}" type="datetimeFigureOut">
              <a:rPr lang="en-CA" smtClean="0"/>
              <a:pPr/>
              <a:t>06/11/2012</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FDDEA-D701-41B0-A831-FC0591FFDA37}" type="slidenum">
              <a:rPr lang="en-CA" smtClean="0"/>
              <a:pPr/>
              <a:t>‹#›</a:t>
            </a:fld>
            <a:endParaRPr lang="en-CA" dirty="0"/>
          </a:p>
        </p:txBody>
      </p:sp>
    </p:spTree>
    <p:extLst>
      <p:ext uri="{BB962C8B-B14F-4D97-AF65-F5344CB8AC3E}">
        <p14:creationId xmlns:p14="http://schemas.microsoft.com/office/powerpoint/2010/main" val="175563866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Power point Heade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676400" y="0"/>
            <a:ext cx="74676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logo-small-tran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2400" y="152400"/>
            <a:ext cx="2743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1676400" y="6858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cs typeface="+mn-cs"/>
              </a:defRPr>
            </a:lvl1pPr>
          </a:lstStyle>
          <a:p>
            <a:pPr>
              <a:defRPr/>
            </a:pPr>
            <a:endParaRPr lang="en-US" dirty="0"/>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128067B-F5F4-441E-91C1-F214B12CC1B1}" type="slidenum">
              <a:rPr lang="en-US"/>
              <a:pPr/>
              <a:t>‹#›</a:t>
            </a:fld>
            <a:endParaRPr lang="en-US" dirty="0"/>
          </a:p>
        </p:txBody>
      </p:sp>
    </p:spTree>
    <p:extLst>
      <p:ext uri="{BB962C8B-B14F-4D97-AF65-F5344CB8AC3E}">
        <p14:creationId xmlns:p14="http://schemas.microsoft.com/office/powerpoint/2010/main" val="13911032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hlink"/>
            </a:gs>
            <a:gs pos="100000">
              <a:schemeClr val="accent1"/>
            </a:gs>
          </a:gsLst>
          <a:lin ang="5400000" scaled="1"/>
        </a:gradFill>
        <a:effectLst/>
      </p:bgPr>
    </p:bg>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bwMode="auto">
          <a:xfrm>
            <a:off x="455613" y="908050"/>
            <a:ext cx="8364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CA" smtClean="0"/>
              <a:t>Click to edit Master title style</a:t>
            </a:r>
          </a:p>
        </p:txBody>
      </p:sp>
      <p:sp>
        <p:nvSpPr>
          <p:cNvPr id="318467" name="Rectangle 3"/>
          <p:cNvSpPr>
            <a:spLocks noGrp="1" noChangeArrowheads="1"/>
          </p:cNvSpPr>
          <p:nvPr>
            <p:ph type="body" idx="1"/>
          </p:nvPr>
        </p:nvSpPr>
        <p:spPr bwMode="auto">
          <a:xfrm>
            <a:off x="455613" y="1484313"/>
            <a:ext cx="836453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318468" name="Rectangle 4"/>
          <p:cNvSpPr>
            <a:spLocks noGrp="1" noChangeArrowheads="1"/>
          </p:cNvSpPr>
          <p:nvPr>
            <p:ph type="sldNum" sz="quarter" idx="4"/>
          </p:nvPr>
        </p:nvSpPr>
        <p:spPr bwMode="auto">
          <a:xfrm>
            <a:off x="8172450" y="6308725"/>
            <a:ext cx="6477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1"/>
                </a:solidFill>
              </a:defRPr>
            </a:lvl1pPr>
          </a:lstStyle>
          <a:p>
            <a:fld id="{324496B6-5AFA-4507-A2FC-8855524EF74B}" type="slidenum">
              <a:rPr lang="en-CA"/>
              <a:pPr/>
              <a:t>‹#›</a:t>
            </a:fld>
            <a:endParaRPr lang="en-CA" dirty="0"/>
          </a:p>
        </p:txBody>
      </p:sp>
      <p:pic>
        <p:nvPicPr>
          <p:cNvPr id="318469" name="Picture 5" descr="CHI-Header-8-png2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Verdana" pitchFamily="34" charset="0"/>
        </a:defRPr>
      </a:lvl2pPr>
      <a:lvl3pPr algn="l" rtl="0" fontAlgn="base">
        <a:spcBef>
          <a:spcPct val="0"/>
        </a:spcBef>
        <a:spcAft>
          <a:spcPct val="0"/>
        </a:spcAft>
        <a:defRPr sz="2800">
          <a:solidFill>
            <a:schemeClr val="bg1"/>
          </a:solidFill>
          <a:latin typeface="Verdana" pitchFamily="34" charset="0"/>
        </a:defRPr>
      </a:lvl3pPr>
      <a:lvl4pPr algn="l" rtl="0" fontAlgn="base">
        <a:spcBef>
          <a:spcPct val="0"/>
        </a:spcBef>
        <a:spcAft>
          <a:spcPct val="0"/>
        </a:spcAft>
        <a:defRPr sz="2800">
          <a:solidFill>
            <a:schemeClr val="bg1"/>
          </a:solidFill>
          <a:latin typeface="Verdana" pitchFamily="34" charset="0"/>
        </a:defRPr>
      </a:lvl4pPr>
      <a:lvl5pPr algn="l" rtl="0" fontAlgn="base">
        <a:spcBef>
          <a:spcPct val="0"/>
        </a:spcBef>
        <a:spcAft>
          <a:spcPct val="0"/>
        </a:spcAft>
        <a:defRPr sz="2800">
          <a:solidFill>
            <a:schemeClr val="bg1"/>
          </a:solidFill>
          <a:latin typeface="Verdana" pitchFamily="34" charset="0"/>
        </a:defRPr>
      </a:lvl5pPr>
      <a:lvl6pPr marL="457200" algn="l" rtl="0" fontAlgn="base">
        <a:spcBef>
          <a:spcPct val="0"/>
        </a:spcBef>
        <a:spcAft>
          <a:spcPct val="0"/>
        </a:spcAft>
        <a:defRPr sz="2800">
          <a:solidFill>
            <a:schemeClr val="bg1"/>
          </a:solidFill>
          <a:latin typeface="Verdana" pitchFamily="34" charset="0"/>
        </a:defRPr>
      </a:lvl6pPr>
      <a:lvl7pPr marL="914400" algn="l" rtl="0" fontAlgn="base">
        <a:spcBef>
          <a:spcPct val="0"/>
        </a:spcBef>
        <a:spcAft>
          <a:spcPct val="0"/>
        </a:spcAft>
        <a:defRPr sz="2800">
          <a:solidFill>
            <a:schemeClr val="bg1"/>
          </a:solidFill>
          <a:latin typeface="Verdana" pitchFamily="34" charset="0"/>
        </a:defRPr>
      </a:lvl7pPr>
      <a:lvl8pPr marL="1371600" algn="l" rtl="0" fontAlgn="base">
        <a:spcBef>
          <a:spcPct val="0"/>
        </a:spcBef>
        <a:spcAft>
          <a:spcPct val="0"/>
        </a:spcAft>
        <a:defRPr sz="2800">
          <a:solidFill>
            <a:schemeClr val="bg1"/>
          </a:solidFill>
          <a:latin typeface="Verdana" pitchFamily="34" charset="0"/>
        </a:defRPr>
      </a:lvl8pPr>
      <a:lvl9pPr marL="1828800" algn="l" rtl="0" fontAlgn="base">
        <a:spcBef>
          <a:spcPct val="0"/>
        </a:spcBef>
        <a:spcAft>
          <a:spcPct val="0"/>
        </a:spcAft>
        <a:defRPr sz="2800">
          <a:solidFill>
            <a:schemeClr val="bg1"/>
          </a:solidFill>
          <a:latin typeface="Verdana" pitchFamily="34" charset="0"/>
        </a:defRPr>
      </a:lvl9pPr>
    </p:titleStyle>
    <p:bodyStyle>
      <a:lvl1pPr marL="171450" indent="-171450" algn="l" defTabSz="855663" rtl="0" fontAlgn="base">
        <a:spcBef>
          <a:spcPct val="20000"/>
        </a:spcBef>
        <a:spcAft>
          <a:spcPct val="0"/>
        </a:spcAft>
        <a:buClr>
          <a:schemeClr val="bg1"/>
        </a:buClr>
        <a:buFont typeface="Times" pitchFamily="8" charset="0"/>
        <a:buChar char="•"/>
        <a:defRPr sz="2400">
          <a:solidFill>
            <a:schemeClr val="bg1"/>
          </a:solidFill>
          <a:latin typeface="+mn-lt"/>
          <a:ea typeface="+mn-ea"/>
          <a:cs typeface="+mn-cs"/>
        </a:defRPr>
      </a:lvl1pPr>
      <a:lvl2pPr marL="628650" indent="-228600" algn="l" defTabSz="855663" rtl="0" fontAlgn="base">
        <a:spcBef>
          <a:spcPct val="20000"/>
        </a:spcBef>
        <a:spcAft>
          <a:spcPct val="0"/>
        </a:spcAft>
        <a:buSzPct val="55000"/>
        <a:buFont typeface="Times" pitchFamily="8" charset="0"/>
        <a:buChar char="—"/>
        <a:defRPr sz="2200">
          <a:solidFill>
            <a:schemeClr val="bg1"/>
          </a:solidFill>
          <a:latin typeface="+mn-lt"/>
        </a:defRPr>
      </a:lvl2pPr>
      <a:lvl3pPr marL="1027113" indent="-171450" algn="l" defTabSz="855663" rtl="0" fontAlgn="base">
        <a:spcBef>
          <a:spcPct val="20000"/>
        </a:spcBef>
        <a:spcAft>
          <a:spcPct val="0"/>
        </a:spcAft>
        <a:buSzPct val="85000"/>
        <a:buChar char="•"/>
        <a:defRPr sz="2000">
          <a:solidFill>
            <a:schemeClr val="bg1"/>
          </a:solidFill>
          <a:latin typeface="+mn-lt"/>
        </a:defRPr>
      </a:lvl3pPr>
      <a:lvl4pPr marL="1484313" indent="-228600" algn="l" defTabSz="855663" rtl="0" fontAlgn="base">
        <a:spcBef>
          <a:spcPct val="20000"/>
        </a:spcBef>
        <a:spcAft>
          <a:spcPct val="0"/>
        </a:spcAft>
        <a:buSzPct val="70000"/>
        <a:buChar char="—"/>
        <a:defRPr>
          <a:solidFill>
            <a:schemeClr val="bg1"/>
          </a:solidFill>
          <a:latin typeface="+mn-lt"/>
        </a:defRPr>
      </a:lvl4pPr>
      <a:lvl5pPr marL="1712913" algn="l" defTabSz="855663" rtl="0" fontAlgn="base">
        <a:spcBef>
          <a:spcPct val="20000"/>
        </a:spcBef>
        <a:spcAft>
          <a:spcPct val="0"/>
        </a:spcAft>
        <a:defRPr sz="1600">
          <a:solidFill>
            <a:schemeClr val="bg1"/>
          </a:solidFill>
          <a:latin typeface="+mn-lt"/>
        </a:defRPr>
      </a:lvl5pPr>
      <a:lvl6pPr marL="2170113" algn="l" defTabSz="855663" rtl="0" fontAlgn="base">
        <a:spcBef>
          <a:spcPct val="20000"/>
        </a:spcBef>
        <a:spcAft>
          <a:spcPct val="0"/>
        </a:spcAft>
        <a:defRPr sz="1600">
          <a:solidFill>
            <a:schemeClr val="bg1"/>
          </a:solidFill>
          <a:latin typeface="+mn-lt"/>
        </a:defRPr>
      </a:lvl6pPr>
      <a:lvl7pPr marL="2627313" algn="l" defTabSz="855663" rtl="0" fontAlgn="base">
        <a:spcBef>
          <a:spcPct val="20000"/>
        </a:spcBef>
        <a:spcAft>
          <a:spcPct val="0"/>
        </a:spcAft>
        <a:defRPr sz="1600">
          <a:solidFill>
            <a:schemeClr val="bg1"/>
          </a:solidFill>
          <a:latin typeface="+mn-lt"/>
        </a:defRPr>
      </a:lvl7pPr>
      <a:lvl8pPr marL="3084513" algn="l" defTabSz="855663" rtl="0" fontAlgn="base">
        <a:spcBef>
          <a:spcPct val="20000"/>
        </a:spcBef>
        <a:spcAft>
          <a:spcPct val="0"/>
        </a:spcAft>
        <a:defRPr sz="1600">
          <a:solidFill>
            <a:schemeClr val="bg1"/>
          </a:solidFill>
          <a:latin typeface="+mn-lt"/>
        </a:defRPr>
      </a:lvl8pPr>
      <a:lvl9pPr marL="3541713" algn="l" defTabSz="855663" rtl="0" fontAlgn="base">
        <a:spcBef>
          <a:spcPct val="20000"/>
        </a:spcBef>
        <a:spcAft>
          <a:spcPct val="0"/>
        </a:spcAft>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3DE85EDE-16FE-4F14-81F5-447C3423FE14}" type="datetimeFigureOut">
              <a:rPr lang="en-CA" smtClean="0">
                <a:solidFill>
                  <a:prstClr val="black">
                    <a:tint val="75000"/>
                  </a:prstClr>
                </a:solidFill>
                <a:latin typeface="Calibri"/>
              </a:rPr>
              <a:pPr fontAlgn="auto">
                <a:spcBef>
                  <a:spcPts val="0"/>
                </a:spcBef>
                <a:spcAft>
                  <a:spcPts val="0"/>
                </a:spcAft>
              </a:pPr>
              <a:t>06/11/2012</a:t>
            </a:fld>
            <a:endParaRPr lang="en-CA" dirty="0" smtClean="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CA" dirty="0" smtClean="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7DF3C781-34FC-47AB-8085-50B05AEFC19A}" type="slidenum">
              <a:rPr lang="en-CA" smtClean="0">
                <a:solidFill>
                  <a:prstClr val="black">
                    <a:tint val="75000"/>
                  </a:prstClr>
                </a:solidFill>
                <a:latin typeface="Calibri"/>
              </a:rPr>
              <a:pPr fontAlgn="auto">
                <a:spcBef>
                  <a:spcPts val="0"/>
                </a:spcBef>
                <a:spcAft>
                  <a:spcPts val="0"/>
                </a:spcAft>
              </a:pPr>
              <a:t>‹#›</a:t>
            </a:fld>
            <a:endParaRPr lang="en-CA" dirty="0" smtClean="0">
              <a:solidFill>
                <a:prstClr val="black">
                  <a:tint val="75000"/>
                </a:prstClr>
              </a:solidFill>
              <a:latin typeface="Calibri"/>
            </a:endParaRPr>
          </a:p>
        </p:txBody>
      </p:sp>
    </p:spTree>
    <p:extLst>
      <p:ext uri="{BB962C8B-B14F-4D97-AF65-F5344CB8AC3E}">
        <p14:creationId xmlns:p14="http://schemas.microsoft.com/office/powerpoint/2010/main" val="3999609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ctrTitle"/>
          </p:nvPr>
        </p:nvSpPr>
        <p:spPr>
          <a:xfrm>
            <a:off x="457200" y="2261865"/>
            <a:ext cx="5626968" cy="1527175"/>
          </a:xfrm>
        </p:spPr>
        <p:txBody>
          <a:bodyPr/>
          <a:lstStyle/>
          <a:p>
            <a:pPr eaLnBrk="1" hangingPunct="1">
              <a:defRPr/>
            </a:pPr>
            <a:r>
              <a:rPr lang="en-US" sz="3600" dirty="0" smtClean="0">
                <a:solidFill>
                  <a:schemeClr val="accent1"/>
                </a:solidFill>
              </a:rPr>
              <a:t>Why Change Matters</a:t>
            </a:r>
            <a:r>
              <a:rPr lang="en-US" dirty="0" smtClean="0"/>
              <a:t/>
            </a:r>
            <a:br>
              <a:rPr lang="en-US" dirty="0" smtClean="0"/>
            </a:br>
            <a:r>
              <a:rPr lang="en-US" sz="2200" dirty="0" smtClean="0"/>
              <a:t>Utilizing change management to maximize the ROI of </a:t>
            </a:r>
            <a:br>
              <a:rPr lang="en-US" sz="2200" dirty="0" smtClean="0"/>
            </a:br>
            <a:r>
              <a:rPr lang="en-US" sz="2200" dirty="0" smtClean="0"/>
              <a:t>health </a:t>
            </a:r>
            <a:r>
              <a:rPr lang="en-US" sz="2200" dirty="0"/>
              <a:t>i</a:t>
            </a:r>
            <a:r>
              <a:rPr lang="en-US" sz="2200" dirty="0" smtClean="0"/>
              <a:t>nformation technology</a:t>
            </a:r>
            <a:endParaRPr lang="en-US" sz="2200" kern="1200" dirty="0" smtClean="0">
              <a:ea typeface="+mn-ea"/>
              <a:cs typeface="+mn-cs"/>
            </a:endParaRPr>
          </a:p>
        </p:txBody>
      </p:sp>
      <p:sp>
        <p:nvSpPr>
          <p:cNvPr id="16" name="Rectangle 13"/>
          <p:cNvSpPr>
            <a:spLocks noChangeArrowheads="1"/>
          </p:cNvSpPr>
          <p:nvPr/>
        </p:nvSpPr>
        <p:spPr bwMode="auto">
          <a:xfrm>
            <a:off x="533400" y="6597650"/>
            <a:ext cx="1905000" cy="260350"/>
          </a:xfrm>
          <a:prstGeom prst="rect">
            <a:avLst/>
          </a:prstGeom>
          <a:noFill/>
          <a:ln w="9525">
            <a:noFill/>
            <a:miter lim="800000"/>
            <a:headEnd/>
            <a:tailEnd/>
          </a:ln>
        </p:spPr>
        <p:txBody>
          <a:bodyPr lIns="0" tIns="0" rIns="0" bIns="0"/>
          <a:lstStyle/>
          <a:p>
            <a:pPr eaLnBrk="0" hangingPunct="0"/>
            <a:r>
              <a:rPr lang="en-CA" sz="900" dirty="0">
                <a:solidFill>
                  <a:srgbClr val="FFFFFF"/>
                </a:solidFill>
                <a:ea typeface="ＭＳ Ｐゴシック" pitchFamily="8" charset="-128"/>
              </a:rPr>
              <a:t>UPDATED </a:t>
            </a:r>
            <a:r>
              <a:rPr lang="en-CA" sz="900" dirty="0" smtClean="0">
                <a:solidFill>
                  <a:srgbClr val="FFFFFF"/>
                </a:solidFill>
                <a:ea typeface="ＭＳ Ｐゴシック" pitchFamily="8" charset="-128"/>
              </a:rPr>
              <a:t>OCTOBER 9, 2012</a:t>
            </a:r>
            <a:endParaRPr lang="en-CA" sz="900" dirty="0">
              <a:solidFill>
                <a:srgbClr val="FFFFFF"/>
              </a:solidFill>
              <a:ea typeface="ＭＳ Ｐゴシック" pitchFamily="8" charset="-128"/>
            </a:endParaRPr>
          </a:p>
        </p:txBody>
      </p:sp>
      <p:sp>
        <p:nvSpPr>
          <p:cNvPr id="17" name="Text Box 12"/>
          <p:cNvSpPr txBox="1">
            <a:spLocks noChangeArrowheads="1"/>
          </p:cNvSpPr>
          <p:nvPr/>
        </p:nvSpPr>
        <p:spPr bwMode="auto">
          <a:xfrm>
            <a:off x="2484438" y="6597650"/>
            <a:ext cx="1370012" cy="136525"/>
          </a:xfrm>
          <a:prstGeom prst="rect">
            <a:avLst/>
          </a:prstGeom>
          <a:noFill/>
          <a:ln w="9525">
            <a:noFill/>
            <a:miter lim="800000"/>
            <a:headEnd/>
            <a:tailEnd/>
          </a:ln>
        </p:spPr>
        <p:txBody>
          <a:bodyPr lIns="0" tIns="0" rIns="0" bIns="0">
            <a:spAutoFit/>
          </a:bodyPr>
          <a:lstStyle/>
          <a:p>
            <a:pPr algn="r" eaLnBrk="0" hangingPunct="0">
              <a:spcBef>
                <a:spcPct val="50000"/>
              </a:spcBef>
            </a:pPr>
            <a:r>
              <a:rPr lang="en-CA" sz="900" dirty="0">
                <a:solidFill>
                  <a:srgbClr val="FFFFFF"/>
                </a:solidFill>
                <a:ea typeface="ＭＳ Ｐゴシック" pitchFamily="8" charset="-128"/>
              </a:rPr>
              <a:t>Presented by</a:t>
            </a:r>
          </a:p>
        </p:txBody>
      </p:sp>
      <p:sp>
        <p:nvSpPr>
          <p:cNvPr id="18" name="Rectangle 14"/>
          <p:cNvSpPr txBox="1">
            <a:spLocks noChangeArrowheads="1"/>
          </p:cNvSpPr>
          <p:nvPr/>
        </p:nvSpPr>
        <p:spPr bwMode="auto">
          <a:xfrm>
            <a:off x="3929063" y="6586538"/>
            <a:ext cx="25146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171450" marR="0" lvl="0" indent="-171450" algn="l" defTabSz="914400" rtl="0" eaLnBrk="1" fontAlgn="base" latinLnBrk="0" hangingPunct="1">
              <a:lnSpc>
                <a:spcPct val="100000"/>
              </a:lnSpc>
              <a:spcBef>
                <a:spcPct val="20000"/>
              </a:spcBef>
              <a:spcAft>
                <a:spcPct val="0"/>
              </a:spcAft>
              <a:buClr>
                <a:schemeClr val="tx1"/>
              </a:buClr>
              <a:buSzTx/>
              <a:buFont typeface="Times" pitchFamily="8" charset="0"/>
              <a:buNone/>
              <a:tabLst/>
              <a:defRPr/>
            </a:pPr>
            <a:r>
              <a:rPr lang="en-US" sz="900" kern="0" dirty="0" smtClean="0">
                <a:solidFill>
                  <a:schemeClr val="bg1"/>
                </a:solidFill>
                <a:latin typeface="+mn-lt"/>
              </a:rPr>
              <a:t>Insert Name</a:t>
            </a:r>
            <a:endParaRPr kumimoji="0" lang="en-CA" sz="900" b="0" i="0" u="none" strike="noStrike" kern="0" cap="none" spc="0" normalizeH="0" baseline="0" noProof="0" dirty="0" smtClean="0">
              <a:ln>
                <a:noFill/>
              </a:ln>
              <a:solidFill>
                <a:schemeClr val="bg1"/>
              </a:solidFill>
              <a:effectLst/>
              <a:uLnTx/>
              <a:uFillTx/>
              <a:latin typeface="+mn-lt"/>
              <a:ea typeface="+mn-ea"/>
              <a:cs typeface="+mn-cs"/>
            </a:endParaRPr>
          </a:p>
        </p:txBody>
      </p:sp>
      <p:sp>
        <p:nvSpPr>
          <p:cNvPr id="13" name="Text Box 20"/>
          <p:cNvSpPr txBox="1">
            <a:spLocks noChangeArrowheads="1"/>
          </p:cNvSpPr>
          <p:nvPr/>
        </p:nvSpPr>
        <p:spPr bwMode="auto">
          <a:xfrm>
            <a:off x="6084168" y="2865130"/>
            <a:ext cx="2439303" cy="707886"/>
          </a:xfrm>
          <a:prstGeom prst="rect">
            <a:avLst/>
          </a:prstGeom>
          <a:noFill/>
          <a:ln w="25400">
            <a:noFill/>
            <a:miter lim="800000"/>
            <a:headEnd/>
            <a:tailEnd/>
          </a:ln>
          <a:effectLst/>
        </p:spPr>
        <p:txBody>
          <a:bodyPr wrap="square">
            <a:spAutoFit/>
          </a:bodyPr>
          <a:lstStyle/>
          <a:p>
            <a:pPr algn="ctr">
              <a:spcBef>
                <a:spcPct val="50000"/>
              </a:spcBef>
            </a:pPr>
            <a:r>
              <a:rPr lang="en-CA" dirty="0"/>
              <a:t>Replace this text box </a:t>
            </a:r>
            <a:r>
              <a:rPr lang="en-CA" dirty="0" smtClean="0"/>
              <a:t>with </a:t>
            </a:r>
            <a:r>
              <a:rPr lang="en-CA" dirty="0"/>
              <a:t>a logo</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ngeManagementFramework.jpg"/>
          <p:cNvPicPr>
            <a:picLocks noChangeAspect="1"/>
          </p:cNvPicPr>
          <p:nvPr/>
        </p:nvPicPr>
        <p:blipFill>
          <a:blip r:embed="rId3" cstate="print"/>
          <a:srcRect t="7742" b="7190"/>
          <a:stretch>
            <a:fillRect/>
          </a:stretch>
        </p:blipFill>
        <p:spPr bwMode="auto">
          <a:xfrm>
            <a:off x="3896569" y="2023570"/>
            <a:ext cx="5122626" cy="435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solidFill>
                  <a:schemeClr val="accent1"/>
                </a:solidFill>
              </a:rPr>
              <a:t>What is required?</a:t>
            </a:r>
            <a:endParaRPr lang="en-CA" dirty="0"/>
          </a:p>
        </p:txBody>
      </p:sp>
      <p:sp>
        <p:nvSpPr>
          <p:cNvPr id="3" name="Content Placeholder 2"/>
          <p:cNvSpPr>
            <a:spLocks noGrp="1"/>
          </p:cNvSpPr>
          <p:nvPr>
            <p:ph idx="1"/>
          </p:nvPr>
        </p:nvSpPr>
        <p:spPr>
          <a:xfrm>
            <a:off x="455613" y="1077441"/>
            <a:ext cx="8293100" cy="3575695"/>
          </a:xfrm>
        </p:spPr>
        <p:txBody>
          <a:bodyPr/>
          <a:lstStyle/>
          <a:p>
            <a:r>
              <a:rPr lang="en-US" dirty="0" smtClean="0"/>
              <a:t>Effective governance &amp; leadership investment</a:t>
            </a:r>
          </a:p>
          <a:p>
            <a:r>
              <a:rPr lang="en-US" dirty="0" smtClean="0"/>
              <a:t>Comprehensive stakeholder </a:t>
            </a:r>
            <a:r>
              <a:rPr lang="en-US" dirty="0"/>
              <a:t>e</a:t>
            </a:r>
            <a:r>
              <a:rPr lang="en-US" dirty="0" smtClean="0"/>
              <a:t>ngagement</a:t>
            </a:r>
          </a:p>
          <a:p>
            <a:r>
              <a:rPr lang="en-US" dirty="0" smtClean="0"/>
              <a:t>Workflow analysis &amp; integration</a:t>
            </a:r>
          </a:p>
          <a:p>
            <a:r>
              <a:rPr lang="en-US" dirty="0" smtClean="0"/>
              <a:t>Consistent communications</a:t>
            </a:r>
          </a:p>
          <a:p>
            <a:r>
              <a:rPr lang="en-US" dirty="0" smtClean="0"/>
              <a:t>Training &amp; education</a:t>
            </a:r>
          </a:p>
          <a:p>
            <a:r>
              <a:rPr lang="en-US" dirty="0" smtClean="0"/>
              <a:t>Ongoing monitoring &amp; </a:t>
            </a:r>
            <a:br>
              <a:rPr lang="en-US" dirty="0" smtClean="0"/>
            </a:br>
            <a:r>
              <a:rPr lang="en-US" dirty="0" smtClean="0"/>
              <a:t>evaluation</a:t>
            </a:r>
          </a:p>
          <a:p>
            <a:endParaRPr lang="en-US" dirty="0"/>
          </a:p>
          <a:p>
            <a:endParaRPr lang="en-US" dirty="0" smtClean="0"/>
          </a:p>
          <a:p>
            <a:endParaRPr lang="en-US" dirty="0" smtClean="0"/>
          </a:p>
          <a:p>
            <a:endParaRPr lang="en-US" dirty="0"/>
          </a:p>
          <a:p>
            <a:endParaRPr lang="en-US" dirty="0" smtClean="0"/>
          </a:p>
          <a:p>
            <a:pPr marL="0" indent="0">
              <a:buNone/>
            </a:pPr>
            <a:endParaRPr lang="en-US" sz="1400" dirty="0" smtClean="0"/>
          </a:p>
          <a:p>
            <a:pPr marL="0" indent="0">
              <a:buNone/>
            </a:pPr>
            <a:r>
              <a:rPr lang="en-US" sz="1400" dirty="0"/>
              <a:t>https://www.infoway-inforoute.ca/index.php/progress-in-canada/managing-change</a:t>
            </a:r>
          </a:p>
          <a:p>
            <a:endParaRPr lang="en-CA" dirty="0"/>
          </a:p>
        </p:txBody>
      </p:sp>
      <p:sp>
        <p:nvSpPr>
          <p:cNvPr id="4" name="Slide Number Placeholder 3"/>
          <p:cNvSpPr>
            <a:spLocks noGrp="1"/>
          </p:cNvSpPr>
          <p:nvPr>
            <p:ph type="sldNum" sz="quarter" idx="10"/>
          </p:nvPr>
        </p:nvSpPr>
        <p:spPr/>
        <p:txBody>
          <a:bodyPr/>
          <a:lstStyle/>
          <a:p>
            <a:fld id="{03C60F71-8856-4BD6-944F-2A86F41C2DFA}" type="slidenum">
              <a:rPr lang="en-CA" smtClean="0"/>
              <a:pPr/>
              <a:t>10</a:t>
            </a:fld>
            <a:endParaRPr lang="en-CA" dirty="0"/>
          </a:p>
        </p:txBody>
      </p:sp>
    </p:spTree>
    <p:extLst>
      <p:ext uri="{BB962C8B-B14F-4D97-AF65-F5344CB8AC3E}">
        <p14:creationId xmlns:p14="http://schemas.microsoft.com/office/powerpoint/2010/main" val="3671893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2411760" y="2204864"/>
            <a:ext cx="4246562" cy="1527175"/>
          </a:xfrm>
        </p:spPr>
        <p:txBody>
          <a:bodyPr/>
          <a:lstStyle/>
          <a:p>
            <a:pPr algn="ctr" eaLnBrk="1" hangingPunct="1"/>
            <a:r>
              <a:rPr lang="en-CA" dirty="0" smtClean="0">
                <a:solidFill>
                  <a:schemeClr val="accent1"/>
                </a:solidFill>
              </a:rPr>
              <a:t>Thank you</a:t>
            </a:r>
          </a:p>
        </p:txBody>
      </p:sp>
      <p:sp>
        <p:nvSpPr>
          <p:cNvPr id="5" name="Slide Number Placeholder 3"/>
          <p:cNvSpPr txBox="1">
            <a:spLocks/>
          </p:cNvSpPr>
          <p:nvPr/>
        </p:nvSpPr>
        <p:spPr bwMode="auto">
          <a:xfrm>
            <a:off x="8316416" y="6381328"/>
            <a:ext cx="647700" cy="412751"/>
          </a:xfrm>
          <a:prstGeom prst="rect">
            <a:avLst/>
          </a:prstGeom>
          <a:noFill/>
          <a:ln w="9525">
            <a:noFill/>
            <a:miter lim="800000"/>
            <a:headEnd/>
            <a:tailEnd/>
          </a:ln>
        </p:spPr>
        <p:txBody>
          <a:bodyPr anchor="ctr"/>
          <a:lstStyle/>
          <a:p>
            <a:pPr algn="r"/>
            <a:fld id="{004661A5-AEE9-437B-A379-B6425B29B00F}" type="slidenum">
              <a:rPr lang="en-CA" sz="1000">
                <a:solidFill>
                  <a:schemeClr val="bg1"/>
                </a:solidFill>
              </a:rPr>
              <a:pPr algn="r"/>
              <a:t>11</a:t>
            </a:fld>
            <a:endParaRPr lang="en-CA" sz="1000" dirty="0">
              <a:solidFill>
                <a:schemeClr val="bg1"/>
              </a:solidFill>
            </a:endParaRPr>
          </a:p>
        </p:txBody>
      </p:sp>
      <p:sp>
        <p:nvSpPr>
          <p:cNvPr id="6" name="Text Box 20"/>
          <p:cNvSpPr txBox="1">
            <a:spLocks noChangeArrowheads="1"/>
          </p:cNvSpPr>
          <p:nvPr/>
        </p:nvSpPr>
        <p:spPr bwMode="auto">
          <a:xfrm>
            <a:off x="2915816" y="3861048"/>
            <a:ext cx="3314823" cy="707886"/>
          </a:xfrm>
          <a:prstGeom prst="rect">
            <a:avLst/>
          </a:prstGeom>
          <a:noFill/>
          <a:ln w="25400">
            <a:noFill/>
            <a:miter lim="800000"/>
            <a:headEnd/>
            <a:tailEnd/>
          </a:ln>
          <a:effectLst/>
        </p:spPr>
        <p:txBody>
          <a:bodyPr wrap="square">
            <a:spAutoFit/>
          </a:bodyPr>
          <a:lstStyle/>
          <a:p>
            <a:pPr algn="ctr">
              <a:spcBef>
                <a:spcPct val="50000"/>
              </a:spcBef>
            </a:pPr>
            <a:r>
              <a:rPr lang="en-CA" dirty="0"/>
              <a:t>Replace this text box with a logo</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Purpose of this deck </a:t>
            </a:r>
            <a:endParaRPr lang="en-CA" dirty="0">
              <a:solidFill>
                <a:schemeClr val="accent1"/>
              </a:solidFill>
            </a:endParaRPr>
          </a:p>
        </p:txBody>
      </p:sp>
      <p:sp>
        <p:nvSpPr>
          <p:cNvPr id="3" name="Content Placeholder 2"/>
          <p:cNvSpPr>
            <a:spLocks noGrp="1"/>
          </p:cNvSpPr>
          <p:nvPr>
            <p:ph idx="1"/>
          </p:nvPr>
        </p:nvSpPr>
        <p:spPr/>
        <p:txBody>
          <a:bodyPr/>
          <a:lstStyle/>
          <a:p>
            <a:r>
              <a:rPr lang="en-CA" sz="2000" dirty="0" smtClean="0"/>
              <a:t>As part of an expressed need by the membership of the Pan Canadian Change Management Network, to clearly articulate and promote the value of change management to senior leaders within eHealth projects, the following slides have been developed to accompany the 1-paged document entitled, “Why Change Matters”.  </a:t>
            </a:r>
          </a:p>
          <a:p>
            <a:endParaRPr lang="en-CA" sz="2000" dirty="0" smtClean="0"/>
          </a:p>
          <a:p>
            <a:r>
              <a:rPr lang="en-CA" sz="2000" dirty="0" smtClean="0"/>
              <a:t>Together these two items, along with a listing of further resources, are provided to </a:t>
            </a:r>
            <a:r>
              <a:rPr lang="en-CA" sz="2000" dirty="0"/>
              <a:t>support you in your efforts to make a business case for change </a:t>
            </a:r>
            <a:r>
              <a:rPr lang="en-CA" sz="2000" dirty="0" smtClean="0"/>
              <a:t>by sharing </a:t>
            </a:r>
            <a:r>
              <a:rPr lang="en-CA" sz="2000" dirty="0"/>
              <a:t>evidence not only of the immediate business and financial impacts, but also </a:t>
            </a:r>
            <a:r>
              <a:rPr lang="en-CA" sz="2000" dirty="0" smtClean="0"/>
              <a:t>of how </a:t>
            </a:r>
            <a:r>
              <a:rPr lang="en-CA" sz="2000" dirty="0"/>
              <a:t>effective change management strategies can help to ensure eHealth implementations deliver value for patients, providers and the health system.</a:t>
            </a:r>
          </a:p>
          <a:p>
            <a:endParaRPr lang="en-CA" sz="2000" dirty="0"/>
          </a:p>
        </p:txBody>
      </p:sp>
      <p:sp>
        <p:nvSpPr>
          <p:cNvPr id="4" name="Slide Number Placeholder 3"/>
          <p:cNvSpPr>
            <a:spLocks noGrp="1"/>
          </p:cNvSpPr>
          <p:nvPr>
            <p:ph type="sldNum" sz="quarter" idx="10"/>
          </p:nvPr>
        </p:nvSpPr>
        <p:spPr/>
        <p:txBody>
          <a:bodyPr/>
          <a:lstStyle/>
          <a:p>
            <a:fld id="{03C60F71-8856-4BD6-944F-2A86F41C2DFA}" type="slidenum">
              <a:rPr lang="en-CA" smtClean="0"/>
              <a:pPr/>
              <a:t>2</a:t>
            </a:fld>
            <a:endParaRPr lang="en-CA" dirty="0"/>
          </a:p>
        </p:txBody>
      </p:sp>
    </p:spTree>
    <p:extLst>
      <p:ext uri="{BB962C8B-B14F-4D97-AF65-F5344CB8AC3E}">
        <p14:creationId xmlns:p14="http://schemas.microsoft.com/office/powerpoint/2010/main" val="386550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Value of C</a:t>
            </a:r>
            <a:r>
              <a:rPr lang="en-US" dirty="0" smtClean="0">
                <a:solidFill>
                  <a:schemeClr val="accent1"/>
                </a:solidFill>
              </a:rPr>
              <a:t>hange </a:t>
            </a:r>
            <a:r>
              <a:rPr lang="en-US" dirty="0">
                <a:solidFill>
                  <a:schemeClr val="accent1"/>
                </a:solidFill>
              </a:rPr>
              <a:t>M</a:t>
            </a:r>
            <a:r>
              <a:rPr lang="en-US" dirty="0" smtClean="0">
                <a:solidFill>
                  <a:schemeClr val="accent1"/>
                </a:solidFill>
              </a:rPr>
              <a:t>anagement</a:t>
            </a:r>
            <a:endParaRPr lang="en-CA" dirty="0"/>
          </a:p>
        </p:txBody>
      </p:sp>
      <p:sp>
        <p:nvSpPr>
          <p:cNvPr id="4" name="Slide Number Placeholder 3"/>
          <p:cNvSpPr>
            <a:spLocks noGrp="1"/>
          </p:cNvSpPr>
          <p:nvPr>
            <p:ph type="sldNum" sz="quarter" idx="10"/>
          </p:nvPr>
        </p:nvSpPr>
        <p:spPr/>
        <p:txBody>
          <a:bodyPr/>
          <a:lstStyle/>
          <a:p>
            <a:fld id="{03C60F71-8856-4BD6-944F-2A86F41C2DFA}" type="slidenum">
              <a:rPr lang="en-CA" smtClean="0"/>
              <a:pPr/>
              <a:t>3</a:t>
            </a:fld>
            <a:endParaRPr lang="en-CA" dirty="0"/>
          </a:p>
        </p:txBody>
      </p:sp>
      <p:sp>
        <p:nvSpPr>
          <p:cNvPr id="5" name="Rectangle 3"/>
          <p:cNvSpPr txBox="1">
            <a:spLocks noChangeArrowheads="1"/>
          </p:cNvSpPr>
          <p:nvPr/>
        </p:nvSpPr>
        <p:spPr bwMode="auto">
          <a:xfrm>
            <a:off x="395536" y="1988840"/>
            <a:ext cx="8293100" cy="2831544"/>
          </a:xfrm>
          <a:prstGeom prst="rect">
            <a:avLst/>
          </a:prstGeom>
          <a:gradFill>
            <a:gsLst>
              <a:gs pos="0">
                <a:schemeClr val="accent1"/>
              </a:gs>
              <a:gs pos="100000">
                <a:schemeClr val="accent1">
                  <a:tint val="44500"/>
                  <a:satMod val="160000"/>
                </a:schemeClr>
              </a:gs>
              <a:gs pos="100000">
                <a:schemeClr val="accent1">
                  <a:tint val="23500"/>
                  <a:satMod val="160000"/>
                </a:schemeClr>
              </a:gs>
            </a:gsLst>
            <a:lin ang="5400000" scaled="0"/>
          </a:gradFill>
          <a:ln cap="rnd">
            <a:noFill/>
            <a:round/>
          </a:ln>
          <a:effectLst/>
          <a:extLst/>
        </p:spPr>
        <p:txBody>
          <a:bodyPr vert="horz" wrap="square" lIns="180000" tIns="180000" rIns="180000" bIns="180000" numCol="1" anchor="ctr" anchorCtr="0" compatLnSpc="1">
            <a:prstTxWarp prst="textNoShape">
              <a:avLst/>
            </a:prstTxWarp>
            <a:noAutofit/>
          </a:bodyPr>
          <a:lstStyle>
            <a:lvl1pPr marL="171450" indent="-171450" algn="l" rtl="0" fontAlgn="base">
              <a:spcBef>
                <a:spcPct val="20000"/>
              </a:spcBef>
              <a:spcAft>
                <a:spcPct val="0"/>
              </a:spcAft>
              <a:buClr>
                <a:schemeClr val="tx1"/>
              </a:buClr>
              <a:buFont typeface="Times" pitchFamily="8" charset="0"/>
              <a:buChar char="•"/>
              <a:defRPr sz="2400">
                <a:solidFill>
                  <a:schemeClr val="tx1"/>
                </a:solidFill>
                <a:latin typeface="+mn-lt"/>
                <a:ea typeface="+mn-ea"/>
                <a:cs typeface="+mn-cs"/>
              </a:defRPr>
            </a:lvl1pPr>
            <a:lvl2pPr marL="628650" indent="-228600" algn="l" rtl="0" fontAlgn="base">
              <a:spcBef>
                <a:spcPct val="20000"/>
              </a:spcBef>
              <a:spcAft>
                <a:spcPct val="0"/>
              </a:spcAft>
              <a:buSzPct val="60000"/>
              <a:buChar char="—"/>
              <a:defRPr sz="2200">
                <a:solidFill>
                  <a:schemeClr val="tx1"/>
                </a:solidFill>
                <a:latin typeface="+mn-lt"/>
              </a:defRPr>
            </a:lvl2pPr>
            <a:lvl3pPr marL="1027113" indent="-171450" algn="l" rtl="0" fontAlgn="base">
              <a:spcBef>
                <a:spcPct val="20000"/>
              </a:spcBef>
              <a:spcAft>
                <a:spcPct val="0"/>
              </a:spcAft>
              <a:buSzPct val="85000"/>
              <a:buChar char="•"/>
              <a:defRPr sz="2000">
                <a:solidFill>
                  <a:schemeClr val="tx1"/>
                </a:solidFill>
                <a:latin typeface="+mn-lt"/>
              </a:defRPr>
            </a:lvl3pPr>
            <a:lvl4pPr marL="1427163" indent="-228600" algn="l" rtl="0" fontAlgn="base">
              <a:spcBef>
                <a:spcPct val="20000"/>
              </a:spcBef>
              <a:spcAft>
                <a:spcPct val="0"/>
              </a:spcAft>
              <a:buSzPct val="70000"/>
              <a:buChar char="—"/>
              <a:defRPr>
                <a:solidFill>
                  <a:schemeClr val="tx1"/>
                </a:solidFill>
                <a:latin typeface="+mn-lt"/>
              </a:defRPr>
            </a:lvl4pPr>
            <a:lvl5pPr marL="1655763" algn="l" rtl="0" fontAlgn="base">
              <a:spcBef>
                <a:spcPct val="20000"/>
              </a:spcBef>
              <a:spcAft>
                <a:spcPct val="0"/>
              </a:spcAft>
              <a:defRPr sz="1600">
                <a:solidFill>
                  <a:schemeClr val="tx1"/>
                </a:solidFill>
                <a:latin typeface="+mn-lt"/>
              </a:defRPr>
            </a:lvl5pPr>
            <a:lvl6pPr marL="2112963" algn="l" rtl="0" fontAlgn="base">
              <a:spcBef>
                <a:spcPct val="20000"/>
              </a:spcBef>
              <a:spcAft>
                <a:spcPct val="0"/>
              </a:spcAft>
              <a:defRPr sz="1600">
                <a:solidFill>
                  <a:schemeClr val="tx1"/>
                </a:solidFill>
                <a:latin typeface="+mn-lt"/>
              </a:defRPr>
            </a:lvl6pPr>
            <a:lvl7pPr marL="2570163" algn="l" rtl="0" fontAlgn="base">
              <a:spcBef>
                <a:spcPct val="20000"/>
              </a:spcBef>
              <a:spcAft>
                <a:spcPct val="0"/>
              </a:spcAft>
              <a:defRPr sz="1600">
                <a:solidFill>
                  <a:schemeClr val="tx1"/>
                </a:solidFill>
                <a:latin typeface="+mn-lt"/>
              </a:defRPr>
            </a:lvl7pPr>
            <a:lvl8pPr marL="3027363" algn="l" rtl="0" fontAlgn="base">
              <a:spcBef>
                <a:spcPct val="20000"/>
              </a:spcBef>
              <a:spcAft>
                <a:spcPct val="0"/>
              </a:spcAft>
              <a:defRPr sz="1600">
                <a:solidFill>
                  <a:schemeClr val="tx1"/>
                </a:solidFill>
                <a:latin typeface="+mn-lt"/>
              </a:defRPr>
            </a:lvl8pPr>
            <a:lvl9pPr marL="3484563" algn="l" rtl="0" fontAlgn="base">
              <a:spcBef>
                <a:spcPct val="20000"/>
              </a:spcBef>
              <a:spcAft>
                <a:spcPct val="0"/>
              </a:spcAft>
              <a:defRPr sz="1600">
                <a:solidFill>
                  <a:schemeClr val="tx1"/>
                </a:solidFill>
                <a:latin typeface="+mn-lt"/>
              </a:defRPr>
            </a:lvl9pPr>
          </a:lstStyle>
          <a:p>
            <a:pPr>
              <a:buFontTx/>
              <a:buNone/>
            </a:pPr>
            <a:r>
              <a:rPr lang="en-US" dirty="0" smtClean="0">
                <a:solidFill>
                  <a:schemeClr val="bg1"/>
                </a:solidFill>
              </a:rPr>
              <a:t>“Change Management, done well, done badly, or not done at all, will have a lasting impact on the sustainability of an organization.”</a:t>
            </a:r>
          </a:p>
          <a:p>
            <a:pPr algn="r">
              <a:buFontTx/>
              <a:buChar char="-"/>
            </a:pPr>
            <a:r>
              <a:rPr lang="en-US" sz="1600" i="1" dirty="0" smtClean="0">
                <a:solidFill>
                  <a:schemeClr val="bg1"/>
                </a:solidFill>
              </a:rPr>
              <a:t>Les Harrison, CEO, Yellowknife Health and </a:t>
            </a:r>
            <a:br>
              <a:rPr lang="en-US" sz="1600" i="1" dirty="0" smtClean="0">
                <a:solidFill>
                  <a:schemeClr val="bg1"/>
                </a:solidFill>
              </a:rPr>
            </a:br>
            <a:r>
              <a:rPr lang="en-US" sz="1600" i="1" dirty="0" smtClean="0">
                <a:solidFill>
                  <a:schemeClr val="bg1"/>
                </a:solidFill>
              </a:rPr>
              <a:t>Social Services Authority, GNWT</a:t>
            </a:r>
            <a:endParaRPr lang="en-CA" dirty="0"/>
          </a:p>
        </p:txBody>
      </p:sp>
    </p:spTree>
    <p:extLst>
      <p:ext uri="{BB962C8B-B14F-4D97-AF65-F5344CB8AC3E}">
        <p14:creationId xmlns:p14="http://schemas.microsoft.com/office/powerpoint/2010/main" val="1638970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Unique industry, unique challenges</a:t>
            </a:r>
            <a:endParaRPr lang="en-CA" dirty="0"/>
          </a:p>
        </p:txBody>
      </p:sp>
      <p:sp>
        <p:nvSpPr>
          <p:cNvPr id="3" name="Content Placeholder 2"/>
          <p:cNvSpPr>
            <a:spLocks noGrp="1"/>
          </p:cNvSpPr>
          <p:nvPr>
            <p:ph idx="1"/>
          </p:nvPr>
        </p:nvSpPr>
        <p:spPr/>
        <p:txBody>
          <a:bodyPr/>
          <a:lstStyle/>
          <a:p>
            <a:pPr marL="0" indent="0">
              <a:buNone/>
            </a:pPr>
            <a:r>
              <a:rPr lang="en-US" dirty="0" smtClean="0"/>
              <a:t>eHealth presents unique CM challenges:</a:t>
            </a:r>
          </a:p>
          <a:p>
            <a:pPr lvl="1">
              <a:buSzPct val="100000"/>
              <a:buFont typeface="Arial" pitchFamily="34" charset="0"/>
              <a:buChar char="•"/>
            </a:pPr>
            <a:r>
              <a:rPr lang="en-US" dirty="0"/>
              <a:t>Complex healthcare </a:t>
            </a:r>
            <a:r>
              <a:rPr lang="en-US" dirty="0" smtClean="0"/>
              <a:t>delivery structure</a:t>
            </a:r>
            <a:r>
              <a:rPr lang="en-CA" dirty="0" smtClean="0"/>
              <a:t>s</a:t>
            </a:r>
          </a:p>
          <a:p>
            <a:pPr lvl="1">
              <a:buSzPct val="100000"/>
              <a:buFont typeface="Arial" pitchFamily="34" charset="0"/>
              <a:buChar char="•"/>
            </a:pPr>
            <a:r>
              <a:rPr lang="en-US" dirty="0" smtClean="0"/>
              <a:t>Organizational change </a:t>
            </a:r>
            <a:r>
              <a:rPr lang="en-US" dirty="0"/>
              <a:t>resistance </a:t>
            </a:r>
            <a:r>
              <a:rPr lang="en-US" dirty="0" smtClean="0"/>
              <a:t>and </a:t>
            </a:r>
            <a:r>
              <a:rPr lang="en-US" dirty="0"/>
              <a:t>fatigue</a:t>
            </a:r>
          </a:p>
          <a:p>
            <a:pPr lvl="1">
              <a:buSzPct val="100000"/>
              <a:buFont typeface="Arial" pitchFamily="34" charset="0"/>
              <a:buChar char="•"/>
            </a:pPr>
            <a:r>
              <a:rPr lang="en-US" dirty="0" smtClean="0"/>
              <a:t>Emerging technologies</a:t>
            </a:r>
          </a:p>
          <a:p>
            <a:pPr lvl="1">
              <a:buSzPct val="100000"/>
              <a:buFont typeface="Arial" pitchFamily="34" charset="0"/>
              <a:buChar char="•"/>
            </a:pPr>
            <a:r>
              <a:rPr lang="en-US" dirty="0" smtClean="0"/>
              <a:t>Health industry regulations</a:t>
            </a:r>
          </a:p>
          <a:p>
            <a:pPr lvl="1">
              <a:buSzPct val="100000"/>
              <a:buFont typeface="Arial" pitchFamily="34" charset="0"/>
              <a:buChar char="•"/>
            </a:pPr>
            <a:r>
              <a:rPr lang="en-US" dirty="0" smtClean="0"/>
              <a:t>Strong, disparate professional cultures</a:t>
            </a:r>
          </a:p>
          <a:p>
            <a:endParaRPr lang="en-US" dirty="0"/>
          </a:p>
          <a:p>
            <a:pPr marL="0" inden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3C60F71-8856-4BD6-944F-2A86F41C2DFA}" type="slidenum">
              <a:rPr lang="en-CA" smtClean="0"/>
              <a:pPr/>
              <a:t>4</a:t>
            </a:fld>
            <a:endParaRPr lang="en-CA" dirty="0"/>
          </a:p>
        </p:txBody>
      </p:sp>
      <p:sp>
        <p:nvSpPr>
          <p:cNvPr id="5" name="Rectangle 3"/>
          <p:cNvSpPr txBox="1">
            <a:spLocks noChangeArrowheads="1"/>
          </p:cNvSpPr>
          <p:nvPr/>
        </p:nvSpPr>
        <p:spPr bwMode="auto">
          <a:xfrm>
            <a:off x="395536" y="3861048"/>
            <a:ext cx="8293100" cy="1944216"/>
          </a:xfrm>
          <a:prstGeom prst="rect">
            <a:avLst/>
          </a:prstGeom>
          <a:gradFill>
            <a:gsLst>
              <a:gs pos="0">
                <a:schemeClr val="accent1"/>
              </a:gs>
              <a:gs pos="100000">
                <a:schemeClr val="accent1">
                  <a:tint val="44500"/>
                  <a:satMod val="160000"/>
                </a:schemeClr>
              </a:gs>
              <a:gs pos="100000">
                <a:schemeClr val="accent1">
                  <a:tint val="23500"/>
                  <a:satMod val="160000"/>
                </a:schemeClr>
              </a:gs>
            </a:gsLst>
            <a:lin ang="5400000" scaled="0"/>
          </a:gradFill>
          <a:ln cap="rnd">
            <a:noFill/>
            <a:round/>
          </a:ln>
          <a:effectLst/>
          <a:extLst/>
        </p:spPr>
        <p:txBody>
          <a:bodyPr vert="horz" wrap="square" lIns="180000" tIns="180000" rIns="180000" bIns="180000" numCol="1" anchor="ctr" anchorCtr="0" compatLnSpc="1">
            <a:prstTxWarp prst="textNoShape">
              <a:avLst/>
            </a:prstTxWarp>
            <a:noAutofit/>
          </a:bodyPr>
          <a:lstStyle>
            <a:lvl1pPr marL="171450" indent="-171450" algn="l" rtl="0" fontAlgn="base">
              <a:spcBef>
                <a:spcPct val="20000"/>
              </a:spcBef>
              <a:spcAft>
                <a:spcPct val="0"/>
              </a:spcAft>
              <a:buClr>
                <a:schemeClr val="tx1"/>
              </a:buClr>
              <a:buFont typeface="Times" pitchFamily="8" charset="0"/>
              <a:buChar char="•"/>
              <a:defRPr sz="2400">
                <a:solidFill>
                  <a:schemeClr val="tx1"/>
                </a:solidFill>
                <a:latin typeface="+mn-lt"/>
                <a:ea typeface="+mn-ea"/>
                <a:cs typeface="+mn-cs"/>
              </a:defRPr>
            </a:lvl1pPr>
            <a:lvl2pPr marL="628650" indent="-228600" algn="l" rtl="0" fontAlgn="base">
              <a:spcBef>
                <a:spcPct val="20000"/>
              </a:spcBef>
              <a:spcAft>
                <a:spcPct val="0"/>
              </a:spcAft>
              <a:buSzPct val="60000"/>
              <a:buChar char="—"/>
              <a:defRPr sz="2200">
                <a:solidFill>
                  <a:schemeClr val="tx1"/>
                </a:solidFill>
                <a:latin typeface="+mn-lt"/>
              </a:defRPr>
            </a:lvl2pPr>
            <a:lvl3pPr marL="1027113" indent="-171450" algn="l" rtl="0" fontAlgn="base">
              <a:spcBef>
                <a:spcPct val="20000"/>
              </a:spcBef>
              <a:spcAft>
                <a:spcPct val="0"/>
              </a:spcAft>
              <a:buSzPct val="85000"/>
              <a:buChar char="•"/>
              <a:defRPr sz="2000">
                <a:solidFill>
                  <a:schemeClr val="tx1"/>
                </a:solidFill>
                <a:latin typeface="+mn-lt"/>
              </a:defRPr>
            </a:lvl3pPr>
            <a:lvl4pPr marL="1427163" indent="-228600" algn="l" rtl="0" fontAlgn="base">
              <a:spcBef>
                <a:spcPct val="20000"/>
              </a:spcBef>
              <a:spcAft>
                <a:spcPct val="0"/>
              </a:spcAft>
              <a:buSzPct val="70000"/>
              <a:buChar char="—"/>
              <a:defRPr>
                <a:solidFill>
                  <a:schemeClr val="tx1"/>
                </a:solidFill>
                <a:latin typeface="+mn-lt"/>
              </a:defRPr>
            </a:lvl4pPr>
            <a:lvl5pPr marL="1655763" algn="l" rtl="0" fontAlgn="base">
              <a:spcBef>
                <a:spcPct val="20000"/>
              </a:spcBef>
              <a:spcAft>
                <a:spcPct val="0"/>
              </a:spcAft>
              <a:defRPr sz="1600">
                <a:solidFill>
                  <a:schemeClr val="tx1"/>
                </a:solidFill>
                <a:latin typeface="+mn-lt"/>
              </a:defRPr>
            </a:lvl5pPr>
            <a:lvl6pPr marL="2112963" algn="l" rtl="0" fontAlgn="base">
              <a:spcBef>
                <a:spcPct val="20000"/>
              </a:spcBef>
              <a:spcAft>
                <a:spcPct val="0"/>
              </a:spcAft>
              <a:defRPr sz="1600">
                <a:solidFill>
                  <a:schemeClr val="tx1"/>
                </a:solidFill>
                <a:latin typeface="+mn-lt"/>
              </a:defRPr>
            </a:lvl6pPr>
            <a:lvl7pPr marL="2570163" algn="l" rtl="0" fontAlgn="base">
              <a:spcBef>
                <a:spcPct val="20000"/>
              </a:spcBef>
              <a:spcAft>
                <a:spcPct val="0"/>
              </a:spcAft>
              <a:defRPr sz="1600">
                <a:solidFill>
                  <a:schemeClr val="tx1"/>
                </a:solidFill>
                <a:latin typeface="+mn-lt"/>
              </a:defRPr>
            </a:lvl7pPr>
            <a:lvl8pPr marL="3027363" algn="l" rtl="0" fontAlgn="base">
              <a:spcBef>
                <a:spcPct val="20000"/>
              </a:spcBef>
              <a:spcAft>
                <a:spcPct val="0"/>
              </a:spcAft>
              <a:defRPr sz="1600">
                <a:solidFill>
                  <a:schemeClr val="tx1"/>
                </a:solidFill>
                <a:latin typeface="+mn-lt"/>
              </a:defRPr>
            </a:lvl8pPr>
            <a:lvl9pPr marL="3484563" algn="l" rtl="0" fontAlgn="base">
              <a:spcBef>
                <a:spcPct val="20000"/>
              </a:spcBef>
              <a:spcAft>
                <a:spcPct val="0"/>
              </a:spcAft>
              <a:defRPr sz="1600">
                <a:solidFill>
                  <a:schemeClr val="tx1"/>
                </a:solidFill>
                <a:latin typeface="+mn-lt"/>
              </a:defRPr>
            </a:lvl9pPr>
          </a:lstStyle>
          <a:p>
            <a:pPr marL="0" indent="0">
              <a:buFontTx/>
              <a:buNone/>
            </a:pPr>
            <a:r>
              <a:rPr lang="en-US" dirty="0" smtClean="0">
                <a:solidFill>
                  <a:schemeClr val="bg1"/>
                </a:solidFill>
              </a:rPr>
              <a:t>Successful health IT implementations dedicate between 10-15%</a:t>
            </a:r>
            <a:r>
              <a:rPr lang="en-US" sz="1800" baseline="30000" dirty="0" smtClean="0">
                <a:solidFill>
                  <a:schemeClr val="bg1"/>
                </a:solidFill>
              </a:rPr>
              <a:t>1</a:t>
            </a:r>
            <a:r>
              <a:rPr lang="en-US" dirty="0" smtClean="0">
                <a:solidFill>
                  <a:schemeClr val="bg1"/>
                </a:solidFill>
              </a:rPr>
              <a:t> and upwards of 30% of project budget towards CM activities.</a:t>
            </a:r>
            <a:r>
              <a:rPr lang="en-US" sz="1800" baseline="30000" dirty="0" smtClean="0">
                <a:solidFill>
                  <a:schemeClr val="bg1"/>
                </a:solidFill>
              </a:rPr>
              <a:t>2</a:t>
            </a:r>
            <a:endParaRPr lang="en-CA" sz="1800" baseline="30000" dirty="0"/>
          </a:p>
        </p:txBody>
      </p:sp>
      <p:sp>
        <p:nvSpPr>
          <p:cNvPr id="7" name="Rectangle 6"/>
          <p:cNvSpPr/>
          <p:nvPr/>
        </p:nvSpPr>
        <p:spPr>
          <a:xfrm>
            <a:off x="119684" y="6093296"/>
            <a:ext cx="8916812" cy="646331"/>
          </a:xfrm>
          <a:prstGeom prst="rect">
            <a:avLst/>
          </a:prstGeom>
          <a:solidFill>
            <a:schemeClr val="bg1"/>
          </a:solidFill>
        </p:spPr>
        <p:txBody>
          <a:bodyPr wrap="square">
            <a:spAutoFit/>
          </a:bodyPr>
          <a:lstStyle/>
          <a:p>
            <a:r>
              <a:rPr lang="en-CA" sz="900" baseline="30000" dirty="0" smtClean="0"/>
              <a:t>1 </a:t>
            </a:r>
            <a:r>
              <a:rPr lang="en-CA" sz="900" dirty="0" smtClean="0"/>
              <a:t>Petouhoff</a:t>
            </a:r>
            <a:r>
              <a:rPr lang="en-CA" sz="900" dirty="0"/>
              <a:t>, N., Chandler, T., Montag-Schultz, B. (2006). The business impact of change management: What is the common denominator for high project ROI's?  Graziadio School of Business and Management, Pepperdine University. [Electronic document</a:t>
            </a:r>
            <a:r>
              <a:rPr lang="en-CA" sz="900" dirty="0" smtClean="0"/>
              <a:t>]</a:t>
            </a:r>
          </a:p>
          <a:p>
            <a:r>
              <a:rPr lang="en-CA" sz="900" baseline="30000" dirty="0" smtClean="0"/>
              <a:t>2 </a:t>
            </a:r>
            <a:r>
              <a:rPr lang="en-CA" sz="900" dirty="0" smtClean="0"/>
              <a:t>Laflamme</a:t>
            </a:r>
            <a:r>
              <a:rPr lang="en-CA" sz="900" dirty="0"/>
              <a:t>, F., Pletraszek, W., Rajadhyax, N. (2010).  Reforming hospitals with IT investments. Mckinsey on Business Technology.  Number 20, Summer 2010: 27-33. </a:t>
            </a:r>
          </a:p>
        </p:txBody>
      </p:sp>
    </p:spTree>
    <p:extLst>
      <p:ext uri="{BB962C8B-B14F-4D97-AF65-F5344CB8AC3E}">
        <p14:creationId xmlns:p14="http://schemas.microsoft.com/office/powerpoint/2010/main" val="2184345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 L</a:t>
            </a:r>
            <a:r>
              <a:rPr lang="en-US" dirty="0" smtClean="0">
                <a:solidFill>
                  <a:schemeClr val="accent1"/>
                </a:solidFill>
              </a:rPr>
              <a:t>ook </a:t>
            </a:r>
            <a:r>
              <a:rPr lang="en-US" dirty="0">
                <a:solidFill>
                  <a:schemeClr val="accent1"/>
                </a:solidFill>
              </a:rPr>
              <a:t>at the </a:t>
            </a:r>
            <a:r>
              <a:rPr lang="en-US" dirty="0" smtClean="0">
                <a:solidFill>
                  <a:schemeClr val="accent1"/>
                </a:solidFill>
              </a:rPr>
              <a:t>Numbers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8864032"/>
              </p:ext>
            </p:extLst>
          </p:nvPr>
        </p:nvGraphicFramePr>
        <p:xfrm>
          <a:off x="395536" y="1052737"/>
          <a:ext cx="8293100" cy="477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03C60F71-8856-4BD6-944F-2A86F41C2DFA}" type="slidenum">
              <a:rPr lang="en-CA" smtClean="0"/>
              <a:pPr/>
              <a:t>5</a:t>
            </a:fld>
            <a:endParaRPr lang="en-CA" dirty="0"/>
          </a:p>
        </p:txBody>
      </p:sp>
      <p:sp>
        <p:nvSpPr>
          <p:cNvPr id="3" name="Rectangle 2"/>
          <p:cNvSpPr/>
          <p:nvPr/>
        </p:nvSpPr>
        <p:spPr>
          <a:xfrm>
            <a:off x="179512" y="6033482"/>
            <a:ext cx="8712968" cy="707886"/>
          </a:xfrm>
          <a:prstGeom prst="rect">
            <a:avLst/>
          </a:prstGeom>
        </p:spPr>
        <p:txBody>
          <a:bodyPr wrap="square">
            <a:spAutoFit/>
          </a:bodyPr>
          <a:lstStyle/>
          <a:p>
            <a:r>
              <a:rPr lang="en-CA" sz="800" baseline="30000" dirty="0" smtClean="0"/>
              <a:t>1</a:t>
            </a:r>
            <a:r>
              <a:rPr lang="en-CA" sz="800" dirty="0" smtClean="0"/>
              <a:t> Laclair</a:t>
            </a:r>
            <a:r>
              <a:rPr lang="en-CA" sz="800" dirty="0"/>
              <a:t>, J., Pao, R. (2002). Helping employees embrace change. Managing change is the responsibility of everyone in the corporation—from senior managers on down. McKinsey Quarterly. November 2002 (4), 17 – 20.</a:t>
            </a:r>
          </a:p>
          <a:p>
            <a:r>
              <a:rPr lang="en-CA" sz="800" baseline="30000" dirty="0" smtClean="0"/>
              <a:t>2</a:t>
            </a:r>
            <a:r>
              <a:rPr lang="en-CA" sz="800" dirty="0" smtClean="0"/>
              <a:t> Coplan</a:t>
            </a:r>
            <a:r>
              <a:rPr lang="en-CA" sz="800" dirty="0"/>
              <a:t>, S. Redefining health IT project success, Journal of Healthcare Information Management (HIMSS), Spring 2012, vol. 26, no 2. </a:t>
            </a:r>
            <a:endParaRPr lang="en-CA" sz="800" dirty="0" smtClean="0"/>
          </a:p>
          <a:p>
            <a:r>
              <a:rPr lang="en-CA" sz="800" baseline="30000" dirty="0" smtClean="0"/>
              <a:t>3</a:t>
            </a:r>
            <a:r>
              <a:rPr lang="en-CA" sz="800" dirty="0" smtClean="0"/>
              <a:t> Sauer</a:t>
            </a:r>
            <a:r>
              <a:rPr lang="en-CA" sz="800" dirty="0"/>
              <a:t>, C., Cuthbertson, C. (2003). The State of IT Project Management in the UK 2002-2003. University of Oxford, England.</a:t>
            </a:r>
          </a:p>
          <a:p>
            <a:r>
              <a:rPr lang="en-CA" sz="800" baseline="30000" dirty="0" smtClean="0"/>
              <a:t>4</a:t>
            </a:r>
            <a:r>
              <a:rPr lang="en-CA" sz="800" dirty="0" smtClean="0"/>
              <a:t> Anderson </a:t>
            </a:r>
            <a:r>
              <a:rPr lang="en-CA" sz="800" dirty="0"/>
              <a:t>M. Six levels of healthcare IT.Davidson PL ed. Healthcare Information Systems, Auerbach Publications, Boca Raton (2000), pp. </a:t>
            </a:r>
            <a:r>
              <a:rPr lang="en-CA" sz="800" dirty="0" smtClean="0"/>
              <a:t>97–108</a:t>
            </a:r>
            <a:endParaRPr lang="en-CA" sz="800" dirty="0"/>
          </a:p>
        </p:txBody>
      </p:sp>
    </p:spTree>
    <p:extLst>
      <p:ext uri="{BB962C8B-B14F-4D97-AF65-F5344CB8AC3E}">
        <p14:creationId xmlns:p14="http://schemas.microsoft.com/office/powerpoint/2010/main" val="399746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C60F71-8856-4BD6-944F-2A86F41C2DFA}" type="slidenum">
              <a:rPr lang="en-CA" smtClean="0"/>
              <a:pPr/>
              <a:t>6</a:t>
            </a:fld>
            <a:endParaRPr lang="en-CA"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536" t="34722" r="6282" b="13294"/>
          <a:stretch/>
        </p:blipFill>
        <p:spPr bwMode="auto">
          <a:xfrm>
            <a:off x="971600" y="947169"/>
            <a:ext cx="7200800" cy="5598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solidFill>
                  <a:schemeClr val="accent1"/>
                </a:solidFill>
              </a:rPr>
              <a:t>Change Management enables Realization of Benefits</a:t>
            </a:r>
            <a:endParaRPr lang="en-CA" dirty="0">
              <a:solidFill>
                <a:schemeClr val="accent1"/>
              </a:solidFill>
            </a:endParaRPr>
          </a:p>
        </p:txBody>
      </p:sp>
    </p:spTree>
    <p:extLst>
      <p:ext uri="{BB962C8B-B14F-4D97-AF65-F5344CB8AC3E}">
        <p14:creationId xmlns:p14="http://schemas.microsoft.com/office/powerpoint/2010/main" val="1187965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Are you effectively leading change?</a:t>
            </a:r>
            <a:endParaRPr lang="en-CA" dirty="0"/>
          </a:p>
        </p:txBody>
      </p:sp>
      <p:sp>
        <p:nvSpPr>
          <p:cNvPr id="3" name="Content Placeholder 2"/>
          <p:cNvSpPr>
            <a:spLocks noGrp="1"/>
          </p:cNvSpPr>
          <p:nvPr>
            <p:ph idx="1"/>
          </p:nvPr>
        </p:nvSpPr>
        <p:spPr>
          <a:xfrm>
            <a:off x="455613" y="1077441"/>
            <a:ext cx="8293100" cy="407343"/>
          </a:xfrm>
        </p:spPr>
        <p:txBody>
          <a:bodyPr/>
          <a:lstStyle/>
          <a:p>
            <a:pPr marL="0" indent="0">
              <a:buNone/>
            </a:pPr>
            <a:r>
              <a:rPr lang="en-US" dirty="0" smtClean="0"/>
              <a:t>Consider these questions:</a:t>
            </a:r>
            <a:endParaRPr lang="en-CA" dirty="0"/>
          </a:p>
        </p:txBody>
      </p:sp>
      <p:sp>
        <p:nvSpPr>
          <p:cNvPr id="4" name="Slide Number Placeholder 3"/>
          <p:cNvSpPr>
            <a:spLocks noGrp="1"/>
          </p:cNvSpPr>
          <p:nvPr>
            <p:ph type="sldNum" sz="quarter" idx="10"/>
          </p:nvPr>
        </p:nvSpPr>
        <p:spPr/>
        <p:txBody>
          <a:bodyPr/>
          <a:lstStyle/>
          <a:p>
            <a:fld id="{03C60F71-8856-4BD6-944F-2A86F41C2DFA}" type="slidenum">
              <a:rPr lang="en-CA" smtClean="0"/>
              <a:pPr/>
              <a:t>7</a:t>
            </a:fld>
            <a:endParaRPr lang="en-CA" dirty="0"/>
          </a:p>
        </p:txBody>
      </p:sp>
      <p:graphicFrame>
        <p:nvGraphicFramePr>
          <p:cNvPr id="5" name="Diagram 4"/>
          <p:cNvGraphicFramePr/>
          <p:nvPr>
            <p:extLst>
              <p:ext uri="{D42A27DB-BD31-4B8C-83A1-F6EECF244321}">
                <p14:modId xmlns:p14="http://schemas.microsoft.com/office/powerpoint/2010/main" val="348010460"/>
              </p:ext>
            </p:extLst>
          </p:nvPr>
        </p:nvGraphicFramePr>
        <p:xfrm>
          <a:off x="467544" y="1597248"/>
          <a:ext cx="8136904" cy="4712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865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rPr>
              <a:t>What can you do as a leader? </a:t>
            </a:r>
            <a:endParaRPr lang="en-CA"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32679967"/>
              </p:ext>
            </p:extLst>
          </p:nvPr>
        </p:nvGraphicFramePr>
        <p:xfrm>
          <a:off x="467544" y="1397000"/>
          <a:ext cx="8208912" cy="4846320"/>
        </p:xfrm>
        <a:graphic>
          <a:graphicData uri="http://schemas.openxmlformats.org/drawingml/2006/table">
            <a:tbl>
              <a:tblPr firstRow="1" bandRow="1">
                <a:tableStyleId>{5C22544A-7EE6-4342-B048-85BDC9FD1C3A}</a:tableStyleId>
              </a:tblPr>
              <a:tblGrid>
                <a:gridCol w="1800200"/>
                <a:gridCol w="6408712"/>
              </a:tblGrid>
              <a:tr h="370840">
                <a:tc>
                  <a:txBody>
                    <a:bodyPr/>
                    <a:lstStyle/>
                    <a:p>
                      <a:pPr algn="ctr"/>
                      <a:r>
                        <a:rPr lang="en-US" sz="1600" b="1" dirty="0" smtClean="0">
                          <a:solidFill>
                            <a:schemeClr val="tx1"/>
                          </a:solidFill>
                        </a:rPr>
                        <a:t>Governance &amp; Leadership</a:t>
                      </a:r>
                      <a:endParaRPr lang="en-CA"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285750" indent="-285750">
                        <a:buFont typeface="Arial" pitchFamily="34" charset="0"/>
                        <a:buChar char="•"/>
                      </a:pPr>
                      <a:r>
                        <a:rPr lang="en-CA" sz="1600" b="0" dirty="0" smtClean="0">
                          <a:solidFill>
                            <a:schemeClr val="tx1"/>
                          </a:solidFill>
                        </a:rPr>
                        <a:t>Establish a clear, concise vision for the change initiative</a:t>
                      </a:r>
                    </a:p>
                    <a:p>
                      <a:pPr marL="285750" indent="-285750">
                        <a:buFont typeface="Arial" pitchFamily="34" charset="0"/>
                        <a:buChar char="•"/>
                      </a:pPr>
                      <a:r>
                        <a:rPr lang="en-CA" sz="1600" b="0" dirty="0" smtClean="0">
                          <a:solidFill>
                            <a:schemeClr val="tx1"/>
                          </a:solidFill>
                        </a:rPr>
                        <a:t>Create time-bound, measureable, specific goals to evaluate success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600" b="0" dirty="0" smtClean="0">
                          <a:solidFill>
                            <a:schemeClr val="tx1"/>
                          </a:solidFill>
                        </a:rPr>
                        <a:t>Conduct a realistic evaluation of the internal climate to improve focus of leaders and team efforts on key challenges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600" b="0" i="0" u="none" strike="noStrike" kern="1200" baseline="0" dirty="0" smtClean="0">
                          <a:solidFill>
                            <a:schemeClr val="tx1"/>
                          </a:solidFill>
                          <a:latin typeface="+mn-lt"/>
                          <a:ea typeface="+mn-ea"/>
                          <a:cs typeface="+mn-cs"/>
                        </a:rPr>
                        <a:t>Improve visibility and focus for executive/sponsor support</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600" b="0" i="0" u="none" strike="noStrike" kern="1200" baseline="0" dirty="0" smtClean="0">
                          <a:solidFill>
                            <a:schemeClr val="tx1"/>
                          </a:solidFill>
                          <a:latin typeface="+mn-lt"/>
                          <a:ea typeface="+mn-ea"/>
                          <a:cs typeface="+mn-cs"/>
                        </a:rPr>
                        <a:t>Increase accountability for change initiatives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600" b="0" i="0" u="none" strike="noStrike" kern="1200" baseline="0" dirty="0" smtClean="0">
                          <a:solidFill>
                            <a:schemeClr val="tx1"/>
                          </a:solidFill>
                          <a:latin typeface="+mn-lt"/>
                          <a:ea typeface="+mn-ea"/>
                          <a:cs typeface="+mn-cs"/>
                        </a:rPr>
                        <a:t>Improve and expedite the decision-making process</a:t>
                      </a:r>
                      <a:endParaRPr lang="en-CA"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1" dirty="0" smtClean="0">
                          <a:solidFill>
                            <a:schemeClr val="tx1"/>
                          </a:solidFill>
                        </a:rPr>
                        <a:t>Stakeholder Engagement</a:t>
                      </a:r>
                      <a:endParaRPr lang="en-CA"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285750" indent="-285750">
                        <a:buFont typeface="Arial" pitchFamily="34" charset="0"/>
                        <a:buChar char="•"/>
                      </a:pPr>
                      <a:r>
                        <a:rPr lang="en-CA" sz="1600" dirty="0" smtClean="0">
                          <a:solidFill>
                            <a:schemeClr val="tx1"/>
                          </a:solidFill>
                        </a:rPr>
                        <a:t>Provide a means to communicate and validate issues and barriers and ensure proactive management of these items</a:t>
                      </a:r>
                      <a:endParaRPr lang="en-CA"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1" dirty="0" smtClean="0">
                          <a:solidFill>
                            <a:schemeClr val="tx1"/>
                          </a:solidFill>
                        </a:rPr>
                        <a:t>Communications</a:t>
                      </a:r>
                      <a:endParaRPr lang="en-CA"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285750" indent="-285750">
                        <a:buFont typeface="Arial" pitchFamily="34" charset="0"/>
                        <a:buChar char="•"/>
                      </a:pPr>
                      <a:r>
                        <a:rPr lang="en-CA" sz="1600" dirty="0" smtClean="0">
                          <a:solidFill>
                            <a:schemeClr val="tx1"/>
                          </a:solidFill>
                        </a:rPr>
                        <a:t>Provide stakeholders with timely information and allow for interaction with change leadership and project team</a:t>
                      </a:r>
                    </a:p>
                    <a:p>
                      <a:pPr marL="285750" indent="-285750">
                        <a:buFont typeface="Arial" pitchFamily="34" charset="0"/>
                        <a:buChar char="•"/>
                      </a:pPr>
                      <a:r>
                        <a:rPr lang="en-CA" sz="1600" dirty="0" smtClean="0">
                          <a:solidFill>
                            <a:schemeClr val="tx1"/>
                          </a:solidFill>
                        </a:rPr>
                        <a:t>Engage in open &amp; honest conversations</a:t>
                      </a:r>
                      <a:endParaRPr lang="en-CA"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1" dirty="0" smtClean="0">
                          <a:solidFill>
                            <a:schemeClr val="tx1"/>
                          </a:solidFill>
                        </a:rPr>
                        <a:t>Training &amp; Education</a:t>
                      </a:r>
                      <a:endParaRPr lang="en-CA"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285750" indent="-285750">
                        <a:buFont typeface="Arial" pitchFamily="34" charset="0"/>
                        <a:buChar char="•"/>
                      </a:pPr>
                      <a:r>
                        <a:rPr lang="en-CA" sz="1600" dirty="0" smtClean="0">
                          <a:solidFill>
                            <a:schemeClr val="tx1"/>
                          </a:solidFill>
                        </a:rPr>
                        <a:t>Equip stakeholders with the necessary training, information about new processes, technologies, and skills required in order to achieve success post-change</a:t>
                      </a:r>
                      <a:endParaRPr lang="en-CA"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1" dirty="0" smtClean="0">
                          <a:solidFill>
                            <a:schemeClr val="tx1"/>
                          </a:solidFill>
                        </a:rPr>
                        <a:t>Monitoring &amp; Evaluation</a:t>
                      </a:r>
                      <a:endParaRPr lang="en-CA"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27100">
                          <a:srgbClr val="FFFF99"/>
                        </a:gs>
                        <a:gs pos="0">
                          <a:schemeClr val="accent1">
                            <a:lumMod val="60000"/>
                            <a:lumOff val="40000"/>
                          </a:schemeClr>
                        </a:gs>
                        <a:gs pos="71250">
                          <a:schemeClr val="accent3">
                            <a:lumMod val="60000"/>
                            <a:lumOff val="40000"/>
                          </a:schemeClr>
                        </a:gs>
                        <a:gs pos="50000">
                          <a:schemeClr val="accent4">
                            <a:lumMod val="40000"/>
                            <a:lumOff val="60000"/>
                          </a:schemeClr>
                        </a:gs>
                        <a:gs pos="100000">
                          <a:srgbClr val="FF3300">
                            <a:tint val="23500"/>
                            <a:satMod val="160000"/>
                          </a:srgbClr>
                        </a:gs>
                      </a:gsLst>
                      <a:lin ang="0" scaled="1"/>
                      <a:tileRect/>
                    </a:gradFill>
                  </a:tcPr>
                </a:tc>
                <a:tc>
                  <a:txBody>
                    <a:bodyPr/>
                    <a:lstStyle/>
                    <a:p>
                      <a:pPr marL="285750" indent="-285750">
                        <a:buFont typeface="Arial" pitchFamily="34" charset="0"/>
                        <a:buChar char="•"/>
                      </a:pPr>
                      <a:r>
                        <a:rPr lang="en-CA" sz="1600" b="0" i="0" u="none" strike="noStrike" kern="1200" baseline="0" dirty="0" smtClean="0">
                          <a:solidFill>
                            <a:schemeClr val="dk1"/>
                          </a:solidFill>
                          <a:latin typeface="+mn-lt"/>
                          <a:ea typeface="+mn-ea"/>
                          <a:cs typeface="+mn-cs"/>
                        </a:rPr>
                        <a:t>Evaluate the success of the change initiative against vision and goals</a:t>
                      </a:r>
                    </a:p>
                    <a:p>
                      <a:pPr marL="285750" indent="-285750">
                        <a:buFont typeface="Arial" pitchFamily="34" charset="0"/>
                        <a:buChar char="•"/>
                      </a:pPr>
                      <a:r>
                        <a:rPr lang="en-CA" sz="1600" b="0" i="0" u="none" strike="noStrike" kern="1200" baseline="0" dirty="0" smtClean="0">
                          <a:solidFill>
                            <a:schemeClr val="dk1"/>
                          </a:solidFill>
                          <a:latin typeface="+mn-lt"/>
                          <a:ea typeface="+mn-ea"/>
                          <a:cs typeface="+mn-cs"/>
                        </a:rPr>
                        <a:t>Continually monitor performance</a:t>
                      </a:r>
                    </a:p>
                    <a:p>
                      <a:pPr marL="285750" indent="-285750">
                        <a:buFont typeface="Arial" pitchFamily="34" charset="0"/>
                        <a:buChar char="•"/>
                      </a:pPr>
                      <a:r>
                        <a:rPr lang="en-CA" sz="1600" b="0" i="0" u="none" strike="noStrike" kern="1200" baseline="0" dirty="0" smtClean="0">
                          <a:solidFill>
                            <a:schemeClr val="dk1"/>
                          </a:solidFill>
                          <a:latin typeface="+mn-lt"/>
                          <a:ea typeface="+mn-ea"/>
                          <a:cs typeface="+mn-cs"/>
                        </a:rPr>
                        <a:t>Reinforce change messaging with stakeholders </a:t>
                      </a:r>
                      <a:endParaRPr lang="en-CA"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91587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C60F71-8856-4BD6-944F-2A86F41C2DFA}" type="slidenum">
              <a:rPr lang="en-CA" smtClean="0"/>
              <a:pPr/>
              <a:t>9</a:t>
            </a:fld>
            <a:endParaRPr lang="en-CA" dirty="0"/>
          </a:p>
        </p:txBody>
      </p:sp>
      <p:sp>
        <p:nvSpPr>
          <p:cNvPr id="5" name="Rectangle 4"/>
          <p:cNvSpPr/>
          <p:nvPr/>
        </p:nvSpPr>
        <p:spPr bwMode="auto">
          <a:xfrm>
            <a:off x="755576" y="980728"/>
            <a:ext cx="7776864" cy="4680520"/>
          </a:xfrm>
          <a:prstGeom prst="rect">
            <a:avLst/>
          </a:prstGeom>
          <a:gradFill flip="none" rotWithShape="1">
            <a:gsLst>
              <a:gs pos="78000">
                <a:srgbClr val="597B95"/>
              </a:gs>
              <a:gs pos="94000">
                <a:srgbClr val="C8CCD4"/>
              </a:gs>
              <a:gs pos="37000">
                <a:schemeClr val="accent1"/>
              </a:gs>
              <a:gs pos="89000">
                <a:schemeClr val="accent1">
                  <a:tint val="44500"/>
                  <a:satMod val="160000"/>
                </a:schemeClr>
              </a:gs>
              <a:gs pos="100000">
                <a:schemeClr val="accent1">
                  <a:tint val="23500"/>
                  <a:satMod val="160000"/>
                </a:schemeClr>
              </a:gs>
            </a:gsLst>
            <a:lin ang="5400000" scaled="1"/>
            <a:tileRect/>
          </a:gradFill>
          <a:ln w="25400" cap="flat" cmpd="sng" algn="ctr">
            <a:solidFill>
              <a:schemeClr val="tx1"/>
            </a:solidFill>
            <a:prstDash val="solid"/>
            <a:round/>
            <a:headEnd type="none" w="med" len="med"/>
            <a:tailEnd type="triangle" w="med" len="med"/>
          </a:ln>
          <a:effectLst/>
          <a:extLst/>
        </p:spPr>
        <p:txBody>
          <a:bodyPr vert="horz" wrap="square" lIns="180000" tIns="180000" rIns="180000" bIns="180000" numCol="1" rtlCol="0" anchor="ctr" anchorCtr="0" compatLnSpc="1">
            <a:prstTxWarp prst="textNoShape">
              <a:avLst/>
            </a:prstTxWarp>
          </a:bodyPr>
          <a:lstStyle/>
          <a:p>
            <a:r>
              <a:rPr lang="en-CA" sz="2400" dirty="0">
                <a:solidFill>
                  <a:schemeClr val="bg1"/>
                </a:solidFill>
              </a:rPr>
              <a:t>You can’t have a successful project without </a:t>
            </a:r>
            <a:r>
              <a:rPr lang="en-CA" sz="2400" dirty="0" smtClean="0">
                <a:solidFill>
                  <a:schemeClr val="bg1"/>
                </a:solidFill>
              </a:rPr>
              <a:t>organizational CM. </a:t>
            </a:r>
            <a:r>
              <a:rPr lang="en-CA" sz="2400" dirty="0">
                <a:solidFill>
                  <a:schemeClr val="bg1"/>
                </a:solidFill>
              </a:rPr>
              <a:t>It is as important as good project management. All of the elements of </a:t>
            </a:r>
            <a:r>
              <a:rPr lang="en-CA" sz="2400" dirty="0" smtClean="0">
                <a:solidFill>
                  <a:schemeClr val="bg1"/>
                </a:solidFill>
              </a:rPr>
              <a:t>CM including </a:t>
            </a:r>
            <a:r>
              <a:rPr lang="en-CA" sz="2400" dirty="0">
                <a:solidFill>
                  <a:schemeClr val="bg1"/>
                </a:solidFill>
              </a:rPr>
              <a:t>training, communications are an integral part of a major initiative. You can’t implement without it.  </a:t>
            </a:r>
            <a:r>
              <a:rPr lang="en-CA" sz="2400" b="1" dirty="0">
                <a:solidFill>
                  <a:schemeClr val="bg1"/>
                </a:solidFill>
              </a:rPr>
              <a:t>You will manage the change or the change will manage you.</a:t>
            </a:r>
            <a:r>
              <a:rPr lang="en-CA" sz="2400" b="1" i="1" dirty="0">
                <a:solidFill>
                  <a:schemeClr val="bg1"/>
                </a:solidFill>
              </a:rPr>
              <a:t> </a:t>
            </a:r>
            <a:endParaRPr lang="en-CA" sz="2400" b="1" i="1" dirty="0" smtClean="0">
              <a:solidFill>
                <a:schemeClr val="bg1"/>
              </a:solidFill>
            </a:endParaRPr>
          </a:p>
          <a:p>
            <a:pPr algn="r"/>
            <a:r>
              <a:rPr lang="en-US" sz="1600" b="1" i="1" dirty="0" smtClean="0">
                <a:solidFill>
                  <a:schemeClr val="bg1"/>
                </a:solidFill>
              </a:rPr>
              <a:t>Roger Girard</a:t>
            </a:r>
          </a:p>
          <a:p>
            <a:pPr algn="r"/>
            <a:r>
              <a:rPr lang="en-US" sz="1600" b="1" i="1" dirty="0" smtClean="0">
                <a:solidFill>
                  <a:schemeClr val="bg1"/>
                </a:solidFill>
              </a:rPr>
              <a:t>Chief Information Officer, Manitoba eHealth</a:t>
            </a:r>
            <a:endParaRPr lang="en-CA" sz="1600" i="1" dirty="0">
              <a:solidFill>
                <a:schemeClr val="bg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CA" sz="2000" b="0" i="0" u="none" strike="noStrike" cap="none" normalizeH="0" baseline="0" dirty="0" smtClean="0">
              <a:ln>
                <a:noFill/>
              </a:ln>
              <a:solidFill>
                <a:schemeClr val="bg1"/>
              </a:solidFill>
              <a:effectLst/>
              <a:latin typeface="Verdana" pitchFamily="34" charset="0"/>
            </a:endParaRPr>
          </a:p>
        </p:txBody>
      </p:sp>
    </p:spTree>
    <p:extLst>
      <p:ext uri="{BB962C8B-B14F-4D97-AF65-F5344CB8AC3E}">
        <p14:creationId xmlns:p14="http://schemas.microsoft.com/office/powerpoint/2010/main" val="1973502620"/>
      </p:ext>
    </p:extLst>
  </p:cSld>
  <p:clrMapOvr>
    <a:masterClrMapping/>
  </p:clrMapOvr>
</p:sld>
</file>

<file path=ppt/theme/theme1.xml><?xml version="1.0" encoding="utf-8"?>
<a:theme xmlns:a="http://schemas.openxmlformats.org/drawingml/2006/main" name="Template_PPTPresentation_EN">
  <a:themeElements>
    <a:clrScheme name="">
      <a:dk1>
        <a:srgbClr val="5E6167"/>
      </a:dk1>
      <a:lt1>
        <a:srgbClr val="FFFFFF"/>
      </a:lt1>
      <a:dk2>
        <a:srgbClr val="DC5A23"/>
      </a:dk2>
      <a:lt2>
        <a:srgbClr val="3C3E42"/>
      </a:lt2>
      <a:accent1>
        <a:srgbClr val="003A63"/>
      </a:accent1>
      <a:accent2>
        <a:srgbClr val="7D2740"/>
      </a:accent2>
      <a:accent3>
        <a:srgbClr val="FFFFFF"/>
      </a:accent3>
      <a:accent4>
        <a:srgbClr val="4F5257"/>
      </a:accent4>
      <a:accent5>
        <a:srgbClr val="AAAEB7"/>
      </a:accent5>
      <a:accent6>
        <a:srgbClr val="712239"/>
      </a:accent6>
      <a:hlink>
        <a:srgbClr val="0098DB"/>
      </a:hlink>
      <a:folHlink>
        <a:srgbClr val="55A94E"/>
      </a:folHlink>
    </a:clrScheme>
    <a:fontScheme name="Template_PPTPresentation_E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Template_PPTPresentation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PPTPresentation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PPTPresentation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PPTPresentation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PPTPresentation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PPTPresentation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PPTPresentation_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PPTPresentation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PPTPresentation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PPTPresentation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PPTPresentation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PPTPresentation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PPTPresentation_EN 13">
        <a:dk1>
          <a:srgbClr val="87856A"/>
        </a:dk1>
        <a:lt1>
          <a:srgbClr val="FFFFFF"/>
        </a:lt1>
        <a:dk2>
          <a:srgbClr val="AF3219"/>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4">
        <a:dk1>
          <a:srgbClr val="87856A"/>
        </a:dk1>
        <a:lt1>
          <a:srgbClr val="FFFFFF"/>
        </a:lt1>
        <a:dk2>
          <a:srgbClr val="DC5A23"/>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5">
        <a:dk1>
          <a:srgbClr val="5E6167"/>
        </a:dk1>
        <a:lt1>
          <a:srgbClr val="FFFFFF"/>
        </a:lt1>
        <a:dk2>
          <a:srgbClr val="DC5A23"/>
        </a:dk2>
        <a:lt2>
          <a:srgbClr val="555759"/>
        </a:lt2>
        <a:accent1>
          <a:srgbClr val="003A62"/>
        </a:accent1>
        <a:accent2>
          <a:srgbClr val="812740"/>
        </a:accent2>
        <a:accent3>
          <a:srgbClr val="FFFFFF"/>
        </a:accent3>
        <a:accent4>
          <a:srgbClr val="4F5257"/>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6">
        <a:dk1>
          <a:srgbClr val="5E6167"/>
        </a:dk1>
        <a:lt1>
          <a:srgbClr val="FFFFFF"/>
        </a:lt1>
        <a:dk2>
          <a:srgbClr val="DC5A23"/>
        </a:dk2>
        <a:lt2>
          <a:srgbClr val="555759"/>
        </a:lt2>
        <a:accent1>
          <a:srgbClr val="003A63"/>
        </a:accent1>
        <a:accent2>
          <a:srgbClr val="7D2740"/>
        </a:accent2>
        <a:accent3>
          <a:srgbClr val="FFFFFF"/>
        </a:accent3>
        <a:accent4>
          <a:srgbClr val="4F5257"/>
        </a:accent4>
        <a:accent5>
          <a:srgbClr val="AAAEB7"/>
        </a:accent5>
        <a:accent6>
          <a:srgbClr val="712239"/>
        </a:accent6>
        <a:hlink>
          <a:srgbClr val="0098DB"/>
        </a:hlink>
        <a:folHlink>
          <a:srgbClr val="55A9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HI-PPT-Template-Dec2007B">
  <a:themeElements>
    <a:clrScheme name="">
      <a:dk1>
        <a:srgbClr val="5E6167"/>
      </a:dk1>
      <a:lt1>
        <a:srgbClr val="FFFFFF"/>
      </a:lt1>
      <a:dk2>
        <a:srgbClr val="DC5A23"/>
      </a:dk2>
      <a:lt2>
        <a:srgbClr val="3C3E42"/>
      </a:lt2>
      <a:accent1>
        <a:srgbClr val="003A63"/>
      </a:accent1>
      <a:accent2>
        <a:srgbClr val="7D2740"/>
      </a:accent2>
      <a:accent3>
        <a:srgbClr val="FFFFFF"/>
      </a:accent3>
      <a:accent4>
        <a:srgbClr val="4F5257"/>
      </a:accent4>
      <a:accent5>
        <a:srgbClr val="AAAEB7"/>
      </a:accent5>
      <a:accent6>
        <a:srgbClr val="712239"/>
      </a:accent6>
      <a:hlink>
        <a:srgbClr val="0098DB"/>
      </a:hlink>
      <a:folHlink>
        <a:srgbClr val="55A94E"/>
      </a:folHlink>
    </a:clrScheme>
    <a:fontScheme name="3_CHI-PPT-Template-Dec2007B">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3_CHI-PPT-Template-Dec2007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HI-PPT-Template-Dec2007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HI-PPT-Template-Dec2007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HI-PPT-Template-Dec2007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HI-PPT-Template-Dec2007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HI-PPT-Template-Dec2007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HI-PPT-Template-Dec2007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HI-PPT-Template-Dec2007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HI-PPT-Template-Dec2007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HI-PPT-Template-Dec2007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HI-PPT-Template-Dec2007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HI-PPT-Template-Dec2007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HI-PPT-Template-Dec2007B 13">
        <a:dk1>
          <a:srgbClr val="87856A"/>
        </a:dk1>
        <a:lt1>
          <a:srgbClr val="FFFFFF"/>
        </a:lt1>
        <a:dk2>
          <a:srgbClr val="AF3219"/>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3_CHI-PPT-Template-Dec2007B 14">
        <a:dk1>
          <a:srgbClr val="87856A"/>
        </a:dk1>
        <a:lt1>
          <a:srgbClr val="FFFFFF"/>
        </a:lt1>
        <a:dk2>
          <a:srgbClr val="DC5A23"/>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3_CHI-PPT-Template-Dec2007B 15">
        <a:dk1>
          <a:srgbClr val="5E6167"/>
        </a:dk1>
        <a:lt1>
          <a:srgbClr val="FFFFFF"/>
        </a:lt1>
        <a:dk2>
          <a:srgbClr val="DC5A23"/>
        </a:dk2>
        <a:lt2>
          <a:srgbClr val="555759"/>
        </a:lt2>
        <a:accent1>
          <a:srgbClr val="003A62"/>
        </a:accent1>
        <a:accent2>
          <a:srgbClr val="812740"/>
        </a:accent2>
        <a:accent3>
          <a:srgbClr val="FFFFFF"/>
        </a:accent3>
        <a:accent4>
          <a:srgbClr val="4F5257"/>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3_CHI-PPT-Template-Dec2007B 16">
        <a:dk1>
          <a:srgbClr val="5E6167"/>
        </a:dk1>
        <a:lt1>
          <a:srgbClr val="FFFFFF"/>
        </a:lt1>
        <a:dk2>
          <a:srgbClr val="DC5A23"/>
        </a:dk2>
        <a:lt2>
          <a:srgbClr val="555759"/>
        </a:lt2>
        <a:accent1>
          <a:srgbClr val="003A63"/>
        </a:accent1>
        <a:accent2>
          <a:srgbClr val="7D2740"/>
        </a:accent2>
        <a:accent3>
          <a:srgbClr val="FFFFFF"/>
        </a:accent3>
        <a:accent4>
          <a:srgbClr val="4F5257"/>
        </a:accent4>
        <a:accent5>
          <a:srgbClr val="AAAEB7"/>
        </a:accent5>
        <a:accent6>
          <a:srgbClr val="712239"/>
        </a:accent6>
        <a:hlink>
          <a:srgbClr val="0098DB"/>
        </a:hlink>
        <a:folHlink>
          <a:srgbClr val="55A94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9141</TotalTime>
  <Words>1589</Words>
  <Application>Microsoft Office PowerPoint</Application>
  <PresentationFormat>On-screen Show (4:3)</PresentationFormat>
  <Paragraphs>146</Paragraphs>
  <Slides>11</Slides>
  <Notes>10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Template_PPTPresentation_EN</vt:lpstr>
      <vt:lpstr>Custom Design</vt:lpstr>
      <vt:lpstr>Default Design</vt:lpstr>
      <vt:lpstr>3_CHI-PPT-Template-Dec2007B</vt:lpstr>
      <vt:lpstr>Office Theme</vt:lpstr>
      <vt:lpstr>Why Change Matters Utilizing change management to maximize the ROI of  health information technology</vt:lpstr>
      <vt:lpstr>Purpose of this deck </vt:lpstr>
      <vt:lpstr>The Value of Change Management</vt:lpstr>
      <vt:lpstr>Unique industry, unique challenges</vt:lpstr>
      <vt:lpstr>A Look at the Numbers</vt:lpstr>
      <vt:lpstr>Change Management enables Realization of Benefits</vt:lpstr>
      <vt:lpstr>Are you effectively leading change?</vt:lpstr>
      <vt:lpstr>What can you do as a leader? </vt:lpstr>
      <vt:lpstr>PowerPoint Presentation</vt:lpstr>
      <vt:lpstr>What is required?</vt:lpstr>
      <vt:lpstr>Thank you</vt:lpstr>
    </vt:vector>
  </TitlesOfParts>
  <Company>Canada Health Infoway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PowerPoint template PPT</dc:title>
  <dc:creator>Canada Health Infoway</dc:creator>
  <dc:description>CHI PowerPoint template PPT</dc:description>
  <cp:lastModifiedBy>Frazer, Cassie</cp:lastModifiedBy>
  <cp:revision>311</cp:revision>
  <cp:lastPrinted>2012-10-15T16:56:40Z</cp:lastPrinted>
  <dcterms:created xsi:type="dcterms:W3CDTF">2008-04-28T13:39:32Z</dcterms:created>
  <dcterms:modified xsi:type="dcterms:W3CDTF">2012-11-06T14:51:36Z</dcterms:modified>
</cp:coreProperties>
</file>