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5" r:id="rId4"/>
    <p:sldId id="266" r:id="rId5"/>
    <p:sldId id="267" r:id="rId6"/>
    <p:sldId id="269" r:id="rId7"/>
    <p:sldId id="268" r:id="rId8"/>
    <p:sldId id="270" r:id="rId9"/>
    <p:sldId id="257" r:id="rId10"/>
    <p:sldId id="258" r:id="rId11"/>
    <p:sldId id="262" r:id="rId12"/>
    <p:sldId id="259" r:id="rId13"/>
    <p:sldId id="260" r:id="rId14"/>
    <p:sldId id="261" r:id="rId15"/>
    <p:sldId id="26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53F52-7BD9-4676-B962-318EBBA617EF}" type="datetimeFigureOut">
              <a:rPr lang="zh-CN" altLang="en-US" smtClean="0"/>
              <a:t>1/6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F73DA-D1A8-40D0-8B16-5FB70CC532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1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使用方法：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更改文字</a:t>
            </a:r>
            <a:r>
              <a:rPr lang="en-US" altLang="zh-CN" smtClean="0"/>
              <a:t>】</a:t>
            </a:r>
            <a:r>
              <a:rPr lang="zh-CN" altLang="en-US" smtClean="0"/>
              <a:t>：将标题框及正文框中的文字可直接改为您所需文字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绘图工具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填充</a:t>
            </a:r>
            <a:r>
              <a:rPr lang="en-US" altLang="zh-CN" smtClean="0"/>
              <a:t>》</a:t>
            </a:r>
            <a:r>
              <a:rPr lang="zh-CN" altLang="en-US" smtClean="0"/>
              <a:t>图片</a:t>
            </a:r>
            <a:r>
              <a:rPr lang="en-US" altLang="zh-CN" smtClean="0"/>
              <a:t>》</a:t>
            </a:r>
            <a:r>
              <a:rPr lang="zh-CN" altLang="en-US" smtClean="0"/>
              <a:t>选择您需要展示的图片</a:t>
            </a:r>
            <a:br>
              <a:rPr lang="zh-CN" altLang="en-US" smtClean="0"/>
            </a:br>
            <a:r>
              <a:rPr lang="en-US" altLang="zh-CN" smtClean="0"/>
              <a:t>【</a:t>
            </a:r>
            <a:r>
              <a:rPr lang="zh-CN" altLang="en-US" smtClean="0"/>
              <a:t>增加减少图片</a:t>
            </a:r>
            <a:r>
              <a:rPr lang="en-US" altLang="zh-CN" smtClean="0"/>
              <a:t>】</a:t>
            </a:r>
            <a:r>
              <a:rPr lang="zh-CN" altLang="en-US" smtClean="0"/>
              <a:t>：直接复制粘贴图片来增加图片数，复制后更改方法见</a:t>
            </a:r>
            <a:r>
              <a:rPr lang="en-US" altLang="zh-CN" smtClean="0"/>
              <a:t>【</a:t>
            </a:r>
            <a:r>
              <a:rPr lang="zh-CN" altLang="en-US" smtClean="0"/>
              <a:t>更改图片</a:t>
            </a:r>
            <a:r>
              <a:rPr lang="en-US" altLang="zh-CN" smtClean="0"/>
              <a:t>】</a:t>
            </a:r>
            <a:br>
              <a:rPr lang="en-US" altLang="zh-CN" smtClean="0"/>
            </a:br>
            <a:r>
              <a:rPr lang="en-US" altLang="zh-CN" smtClean="0"/>
              <a:t>【</a:t>
            </a:r>
            <a:r>
              <a:rPr lang="zh-CN" altLang="en-US" smtClean="0"/>
              <a:t>更改图片色彩</a:t>
            </a:r>
            <a:r>
              <a:rPr lang="en-US" altLang="zh-CN" smtClean="0"/>
              <a:t>】</a:t>
            </a:r>
            <a:r>
              <a:rPr lang="zh-CN" altLang="en-US" smtClean="0"/>
              <a:t>：点中图片</a:t>
            </a:r>
            <a:r>
              <a:rPr lang="en-US" altLang="zh-CN" smtClean="0"/>
              <a:t>》</a:t>
            </a:r>
            <a:r>
              <a:rPr lang="zh-CN" altLang="en-US" smtClean="0"/>
              <a:t>图片工具</a:t>
            </a:r>
            <a:r>
              <a:rPr lang="en-US" altLang="zh-CN" smtClean="0"/>
              <a:t>》</a:t>
            </a:r>
            <a:r>
              <a:rPr lang="zh-CN" altLang="en-US" smtClean="0"/>
              <a:t>格式</a:t>
            </a:r>
            <a:r>
              <a:rPr lang="en-US" altLang="zh-CN" smtClean="0"/>
              <a:t>》</a:t>
            </a:r>
            <a:r>
              <a:rPr lang="zh-CN" altLang="en-US" smtClean="0"/>
              <a:t>色彩（重新着色）</a:t>
            </a:r>
            <a:r>
              <a:rPr lang="en-US" altLang="zh-CN" smtClean="0"/>
              <a:t>》</a:t>
            </a:r>
            <a:r>
              <a:rPr lang="zh-CN" altLang="en-US" smtClean="0"/>
              <a:t>选择您喜欢的色彩</a:t>
            </a:r>
            <a:br>
              <a:rPr lang="zh-CN" altLang="en-US" smtClean="0"/>
            </a:br>
            <a:r>
              <a:rPr lang="zh-CN" altLang="en-US" smtClean="0"/>
              <a:t>下载更多模板、视频教程：</a:t>
            </a:r>
            <a:r>
              <a:rPr lang="en-US" smtClean="0"/>
              <a:t>http://www.mysoeasy.com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4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1/6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1/6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1/6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Gourmet Coffee System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79712" y="4293096"/>
            <a:ext cx="6400800" cy="1752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      郭清妍</a:t>
            </a:r>
            <a:r>
              <a:rPr lang="en-US" altLang="zh-CN" dirty="0" smtClean="0">
                <a:solidFill>
                  <a:schemeClr val="tx1"/>
                </a:solidFill>
              </a:rPr>
              <a:t>20154825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                         软英</a:t>
            </a:r>
            <a:r>
              <a:rPr lang="en-US" altLang="zh-CN" dirty="0" smtClean="0">
                <a:solidFill>
                  <a:schemeClr val="tx1"/>
                </a:solidFill>
              </a:rPr>
              <a:t>1501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2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308968" y="363421"/>
            <a:ext cx="8373616" cy="1121363"/>
          </a:xfrm>
        </p:spPr>
        <p:txBody>
          <a:bodyPr/>
          <a:lstStyle/>
          <a:p>
            <a:r>
              <a:rPr lang="en-US" altLang="zh-CN" dirty="0" smtClean="0"/>
              <a:t>User Login 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5" name="Picture 1" descr="C:\Users\guoqy\AppData\Roaming\Tencent\Users\2553008060\QQ\WinTemp\RichOle\YF7]J@X~J8[{M{19TQPVI0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6624736" cy="480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097" name="Picture 1" descr="C:\Users\guoqy\AppData\Roaming\Tencent\Users\2553008060\QQ\WinTemp\RichOle\[BTQ)8%F(~B2`L[NW]M7[0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860" y="2420888"/>
            <a:ext cx="586350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075" y="956422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Warning dialog in the Login Interface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502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692696" y="23331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User 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51299"/>
            <a:ext cx="592455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9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3073" name="Picture 1" descr="C:\Users\guoqy\AppData\Roaming\Tencent\Users\2553008060\QQ\WinTemp\RichOle\[2L}_@`6B}LU7BSC(D2BH)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" y="0"/>
            <a:ext cx="59245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guoqy\AppData\Roaming\Tencent\Users\2553008060\QQ\WinTemp\RichOle\CHASI{17XBKUU9C3F6$DSK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" y="3571875"/>
            <a:ext cx="592455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83762" y="1159043"/>
            <a:ext cx="2160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 difference between “Amount” after an order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45--------43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7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IO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Object Input Stream</a:t>
            </a:r>
          </a:p>
          <a:p>
            <a:r>
              <a:rPr lang="en-US" altLang="zh-CN" sz="4400" dirty="0" smtClean="0"/>
              <a:t>Object Output Stream</a:t>
            </a:r>
          </a:p>
          <a:p>
            <a:r>
              <a:rPr lang="en-US" altLang="zh-CN" sz="4400" dirty="0" err="1" smtClean="0"/>
              <a:t>Serializable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987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657" y="160995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UI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4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5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展示产品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增改，删除商品</a:t>
            </a:r>
            <a:endParaRPr lang="en-US" altLang="zh-CN" dirty="0" smtClean="0"/>
          </a:p>
          <a:p>
            <a:r>
              <a:rPr lang="zh-CN" altLang="en-US" dirty="0"/>
              <a:t>生成</a:t>
            </a:r>
            <a:r>
              <a:rPr lang="zh-CN" altLang="en-US" dirty="0" smtClean="0"/>
              <a:t>订单</a:t>
            </a:r>
            <a:endParaRPr lang="en-US" altLang="zh-CN" dirty="0" smtClean="0"/>
          </a:p>
          <a:p>
            <a:r>
              <a:rPr lang="zh-CN" altLang="en-US" dirty="0" smtClean="0"/>
              <a:t>顾客付款后，能将订单清除并将订单信息记录到销售记录中</a:t>
            </a:r>
            <a:endParaRPr lang="en-US" altLang="zh-CN" dirty="0" smtClean="0"/>
          </a:p>
          <a:p>
            <a:r>
              <a:rPr lang="zh-CN" altLang="en-US" dirty="0"/>
              <a:t>能</a:t>
            </a:r>
            <a:r>
              <a:rPr lang="zh-CN" altLang="en-US" dirty="0" smtClean="0"/>
              <a:t>将订单永久化储存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14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显示产品信息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5" name="Picture 1" descr="C:\Users\guoqy\AppData\Roaming\Tencent\Users\2553008060\QQ\WinTemp\RichOle\Z3%K5TEZ3V1MJ0R58[P1O3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71575"/>
            <a:ext cx="5895975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70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9" name="Picture 1" descr="C:\Users\guoqy\AppData\Roaming\Tencent\Users\2553008060\QQ\WinTemp\RichOle\8`$%K[Q{QAFX%V45EU%ABH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84700"/>
            <a:ext cx="592455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69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删除商品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3" name="Picture 1" descr="C:\Users\guoqy\AppData\Roaming\Tencent\Users\2553008060\QQ\WinTemp\RichOle\`B9Z7]VTUES2ZWC64P~UQ(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85264"/>
            <a:ext cx="592455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8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显示订单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1" name="Picture 1" descr="C:\Users\guoqy\Documents\Tencent Files\2553008060\Image\C2C\Q3BA18N2A$BNL}HSH5LL0(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2776"/>
            <a:ext cx="4038781" cy="544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38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清除订单并显示销售记录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7" name="Picture 1" descr="C:\Users\guoqy\AppData\Roaming\Tencent\Users\2553008060\QQ\WinTemp\RichOle\G@[DFA`TXO968~TUW)2Y2%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5924550" cy="532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96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永久化储存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5" name="Picture 1" descr="C:\Users\guoqy\Documents\Tencent Files\2553008060\Image\C2C\4OZ{C~JSA8C`6~}RU4]`Z$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49149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19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2592668"/>
            <a:ext cx="9144000" cy="213327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椭圆 4"/>
          <p:cNvSpPr/>
          <p:nvPr/>
        </p:nvSpPr>
        <p:spPr>
          <a:xfrm>
            <a:off x="1259975" y="188640"/>
            <a:ext cx="2723269" cy="3024336"/>
          </a:xfrm>
          <a:custGeom>
            <a:avLst/>
            <a:gdLst/>
            <a:ahLst/>
            <a:cxnLst/>
            <a:rect l="l" t="t" r="r" b="b"/>
            <a:pathLst>
              <a:path w="2723269" h="3024336">
                <a:moveTo>
                  <a:pt x="1332148" y="0"/>
                </a:moveTo>
                <a:cubicBezTo>
                  <a:pt x="2067873" y="0"/>
                  <a:pt x="2664296" y="596423"/>
                  <a:pt x="2664296" y="1332148"/>
                </a:cubicBezTo>
                <a:cubicBezTo>
                  <a:pt x="2664296" y="1648885"/>
                  <a:pt x="2553756" y="1939803"/>
                  <a:pt x="2368675" y="2168048"/>
                </a:cubicBezTo>
                <a:cubicBezTo>
                  <a:pt x="2570406" y="2203753"/>
                  <a:pt x="2723269" y="2380169"/>
                  <a:pt x="2723269" y="2592288"/>
                </a:cubicBezTo>
                <a:cubicBezTo>
                  <a:pt x="2723269" y="2830902"/>
                  <a:pt x="2529835" y="3024336"/>
                  <a:pt x="2291221" y="3024336"/>
                </a:cubicBezTo>
                <a:cubicBezTo>
                  <a:pt x="2052607" y="3024336"/>
                  <a:pt x="1859173" y="2830902"/>
                  <a:pt x="1859173" y="2592288"/>
                </a:cubicBezTo>
                <a:lnTo>
                  <a:pt x="1863069" y="2553641"/>
                </a:lnTo>
                <a:cubicBezTo>
                  <a:pt x="1700578" y="2625019"/>
                  <a:pt x="1520950" y="2664296"/>
                  <a:pt x="1332148" y="2664296"/>
                </a:cubicBezTo>
                <a:cubicBezTo>
                  <a:pt x="596423" y="2664296"/>
                  <a:pt x="0" y="2067873"/>
                  <a:pt x="0" y="1332148"/>
                </a:cubicBezTo>
                <a:cubicBezTo>
                  <a:pt x="0" y="596423"/>
                  <a:pt x="596423" y="0"/>
                  <a:pt x="1332148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406400" dist="215900" dir="5400000" algn="t" rotWithShape="0">
              <a:prstClr val="black">
                <a:alpha val="2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446493" y="360420"/>
            <a:ext cx="2232248" cy="2232248"/>
          </a:xfrm>
          <a:prstGeom prst="ellipse">
            <a:avLst/>
          </a:prstGeom>
          <a:gradFill flip="none" rotWithShape="1">
            <a:gsLst>
              <a:gs pos="53000">
                <a:srgbClr val="E6A003"/>
              </a:gs>
              <a:gs pos="34000">
                <a:srgbClr val="E29804"/>
              </a:gs>
              <a:gs pos="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solidFill>
              <a:srgbClr val="FFC000"/>
            </a:solidFill>
            <a:prstDash val="solid"/>
          </a:ln>
          <a:effectLst>
            <a:outerShdw blurRad="165100" dist="63500" dir="2700000" algn="tl" rotWithShape="0">
              <a:prstClr val="black">
                <a:alpha val="6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椭圆 4"/>
          <p:cNvSpPr/>
          <p:nvPr/>
        </p:nvSpPr>
        <p:spPr>
          <a:xfrm rot="5400000">
            <a:off x="5344564" y="537521"/>
            <a:ext cx="2338529" cy="2597062"/>
          </a:xfrm>
          <a:custGeom>
            <a:avLst/>
            <a:gdLst/>
            <a:ahLst/>
            <a:cxnLst/>
            <a:rect l="l" t="t" r="r" b="b"/>
            <a:pathLst>
              <a:path w="2723269" h="3024336">
                <a:moveTo>
                  <a:pt x="1332148" y="0"/>
                </a:moveTo>
                <a:cubicBezTo>
                  <a:pt x="2067873" y="0"/>
                  <a:pt x="2664296" y="596423"/>
                  <a:pt x="2664296" y="1332148"/>
                </a:cubicBezTo>
                <a:cubicBezTo>
                  <a:pt x="2664296" y="1648885"/>
                  <a:pt x="2553756" y="1939803"/>
                  <a:pt x="2368675" y="2168048"/>
                </a:cubicBezTo>
                <a:cubicBezTo>
                  <a:pt x="2570406" y="2203753"/>
                  <a:pt x="2723269" y="2380169"/>
                  <a:pt x="2723269" y="2592288"/>
                </a:cubicBezTo>
                <a:cubicBezTo>
                  <a:pt x="2723269" y="2830902"/>
                  <a:pt x="2529835" y="3024336"/>
                  <a:pt x="2291221" y="3024336"/>
                </a:cubicBezTo>
                <a:cubicBezTo>
                  <a:pt x="2052607" y="3024336"/>
                  <a:pt x="1859173" y="2830902"/>
                  <a:pt x="1859173" y="2592288"/>
                </a:cubicBezTo>
                <a:lnTo>
                  <a:pt x="1863069" y="2553641"/>
                </a:lnTo>
                <a:cubicBezTo>
                  <a:pt x="1700578" y="2625019"/>
                  <a:pt x="1520950" y="2664296"/>
                  <a:pt x="1332148" y="2664296"/>
                </a:cubicBezTo>
                <a:cubicBezTo>
                  <a:pt x="596423" y="2664296"/>
                  <a:pt x="0" y="2067873"/>
                  <a:pt x="0" y="1332148"/>
                </a:cubicBezTo>
                <a:cubicBezTo>
                  <a:pt x="0" y="596423"/>
                  <a:pt x="596423" y="0"/>
                  <a:pt x="1332148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406400" dist="215900" dir="5400000" algn="t" rotWithShape="0">
              <a:prstClr val="black">
                <a:alpha val="2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 rot="5400000">
            <a:off x="5747969" y="826954"/>
            <a:ext cx="1916879" cy="1916879"/>
          </a:xfrm>
          <a:prstGeom prst="ellipse">
            <a:avLst/>
          </a:prstGeom>
          <a:gradFill flip="none" rotWithShape="1">
            <a:gsLst>
              <a:gs pos="65000">
                <a:srgbClr val="007FDE"/>
              </a:gs>
              <a:gs pos="34000">
                <a:srgbClr val="008FFA"/>
              </a:gs>
              <a:gs pos="0">
                <a:srgbClr val="00B0F0"/>
              </a:gs>
              <a:gs pos="100000">
                <a:srgbClr val="00B0F0"/>
              </a:gs>
            </a:gsLst>
            <a:lin ang="0" scaled="1"/>
            <a:tileRect/>
          </a:gradFill>
          <a:ln w="25400" cap="flat" cmpd="sng" algn="ctr">
            <a:solidFill>
              <a:srgbClr val="008FFA"/>
            </a:solidFill>
            <a:prstDash val="solid"/>
          </a:ln>
          <a:effectLst>
            <a:outerShdw blurRad="139700" dist="50800" dir="8100000" algn="tr" rotWithShape="0">
              <a:prstClr val="black">
                <a:alpha val="5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椭圆 4"/>
          <p:cNvSpPr/>
          <p:nvPr/>
        </p:nvSpPr>
        <p:spPr>
          <a:xfrm flipH="1" flipV="1">
            <a:off x="4836591" y="4111237"/>
            <a:ext cx="2255689" cy="2505063"/>
          </a:xfrm>
          <a:custGeom>
            <a:avLst/>
            <a:gdLst/>
            <a:ahLst/>
            <a:cxnLst/>
            <a:rect l="l" t="t" r="r" b="b"/>
            <a:pathLst>
              <a:path w="2723269" h="3024336">
                <a:moveTo>
                  <a:pt x="1332148" y="0"/>
                </a:moveTo>
                <a:cubicBezTo>
                  <a:pt x="2067873" y="0"/>
                  <a:pt x="2664296" y="596423"/>
                  <a:pt x="2664296" y="1332148"/>
                </a:cubicBezTo>
                <a:cubicBezTo>
                  <a:pt x="2664296" y="1648885"/>
                  <a:pt x="2553756" y="1939803"/>
                  <a:pt x="2368675" y="2168048"/>
                </a:cubicBezTo>
                <a:cubicBezTo>
                  <a:pt x="2570406" y="2203753"/>
                  <a:pt x="2723269" y="2380169"/>
                  <a:pt x="2723269" y="2592288"/>
                </a:cubicBezTo>
                <a:cubicBezTo>
                  <a:pt x="2723269" y="2830902"/>
                  <a:pt x="2529835" y="3024336"/>
                  <a:pt x="2291221" y="3024336"/>
                </a:cubicBezTo>
                <a:cubicBezTo>
                  <a:pt x="2052607" y="3024336"/>
                  <a:pt x="1859173" y="2830902"/>
                  <a:pt x="1859173" y="2592288"/>
                </a:cubicBezTo>
                <a:lnTo>
                  <a:pt x="1863069" y="2553641"/>
                </a:lnTo>
                <a:cubicBezTo>
                  <a:pt x="1700578" y="2625019"/>
                  <a:pt x="1520950" y="2664296"/>
                  <a:pt x="1332148" y="2664296"/>
                </a:cubicBezTo>
                <a:cubicBezTo>
                  <a:pt x="596423" y="2664296"/>
                  <a:pt x="0" y="2067873"/>
                  <a:pt x="0" y="1332148"/>
                </a:cubicBezTo>
                <a:cubicBezTo>
                  <a:pt x="0" y="596423"/>
                  <a:pt x="596423" y="0"/>
                  <a:pt x="1332148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571500" dist="152400" dir="13500000" algn="br" rotWithShape="0">
              <a:prstClr val="black">
                <a:alpha val="41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 flipH="1" flipV="1">
            <a:off x="5138461" y="4578546"/>
            <a:ext cx="1848976" cy="1848975"/>
          </a:xfrm>
          <a:prstGeom prst="ellipse">
            <a:avLst/>
          </a:prstGeom>
          <a:gradFill flip="none" rotWithShape="1">
            <a:gsLst>
              <a:gs pos="53000">
                <a:srgbClr val="E6A003"/>
              </a:gs>
              <a:gs pos="34000">
                <a:srgbClr val="E29804"/>
              </a:gs>
              <a:gs pos="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 w="25400" cap="flat" cmpd="sng" algn="ctr">
            <a:solidFill>
              <a:srgbClr val="FFC000"/>
            </a:solidFill>
            <a:prstDash val="solid"/>
          </a:ln>
          <a:effectLst>
            <a:outerShdw blurRad="139700" dist="63500" dir="13500000" algn="br" rotWithShape="0">
              <a:prstClr val="black">
                <a:alpha val="49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椭圆 4"/>
          <p:cNvSpPr/>
          <p:nvPr/>
        </p:nvSpPr>
        <p:spPr>
          <a:xfrm rot="5400000" flipH="1" flipV="1">
            <a:off x="1771998" y="3970000"/>
            <a:ext cx="1937008" cy="2151152"/>
          </a:xfrm>
          <a:custGeom>
            <a:avLst/>
            <a:gdLst/>
            <a:ahLst/>
            <a:cxnLst/>
            <a:rect l="l" t="t" r="r" b="b"/>
            <a:pathLst>
              <a:path w="2723269" h="3024336">
                <a:moveTo>
                  <a:pt x="1332148" y="0"/>
                </a:moveTo>
                <a:cubicBezTo>
                  <a:pt x="2067873" y="0"/>
                  <a:pt x="2664296" y="596423"/>
                  <a:pt x="2664296" y="1332148"/>
                </a:cubicBezTo>
                <a:cubicBezTo>
                  <a:pt x="2664296" y="1648885"/>
                  <a:pt x="2553756" y="1939803"/>
                  <a:pt x="2368675" y="2168048"/>
                </a:cubicBezTo>
                <a:cubicBezTo>
                  <a:pt x="2570406" y="2203753"/>
                  <a:pt x="2723269" y="2380169"/>
                  <a:pt x="2723269" y="2592288"/>
                </a:cubicBezTo>
                <a:cubicBezTo>
                  <a:pt x="2723269" y="2830902"/>
                  <a:pt x="2529835" y="3024336"/>
                  <a:pt x="2291221" y="3024336"/>
                </a:cubicBezTo>
                <a:cubicBezTo>
                  <a:pt x="2052607" y="3024336"/>
                  <a:pt x="1859173" y="2830902"/>
                  <a:pt x="1859173" y="2592288"/>
                </a:cubicBezTo>
                <a:lnTo>
                  <a:pt x="1863069" y="2553641"/>
                </a:lnTo>
                <a:cubicBezTo>
                  <a:pt x="1700578" y="2625019"/>
                  <a:pt x="1520950" y="2664296"/>
                  <a:pt x="1332148" y="2664296"/>
                </a:cubicBezTo>
                <a:cubicBezTo>
                  <a:pt x="596423" y="2664296"/>
                  <a:pt x="0" y="2067873"/>
                  <a:pt x="0" y="1332148"/>
                </a:cubicBezTo>
                <a:cubicBezTo>
                  <a:pt x="0" y="596423"/>
                  <a:pt x="596423" y="0"/>
                  <a:pt x="1332148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571500" dist="152400" dir="13500000" algn="br" rotWithShape="0">
              <a:prstClr val="black">
                <a:alpha val="41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 rot="5400000" flipH="1" flipV="1">
            <a:off x="1787111" y="4293659"/>
            <a:ext cx="1587754" cy="1587755"/>
          </a:xfrm>
          <a:prstGeom prst="ellipse">
            <a:avLst/>
          </a:prstGeom>
          <a:gradFill flip="none" rotWithShape="1">
            <a:gsLst>
              <a:gs pos="65000">
                <a:srgbClr val="007FDE"/>
              </a:gs>
              <a:gs pos="34000">
                <a:srgbClr val="008FFA"/>
              </a:gs>
              <a:gs pos="0">
                <a:srgbClr val="00B0F0"/>
              </a:gs>
              <a:gs pos="100000">
                <a:srgbClr val="00B0F0"/>
              </a:gs>
            </a:gsLst>
            <a:lin ang="0" scaled="1"/>
            <a:tileRect/>
          </a:gradFill>
          <a:ln w="25400" cap="flat" cmpd="sng" algn="ctr">
            <a:solidFill>
              <a:srgbClr val="008FFA"/>
            </a:solidFill>
            <a:prstDash val="solid"/>
          </a:ln>
          <a:effectLst>
            <a:outerShdw blurRad="139700" dist="50800" dir="18900000" algn="bl" rotWithShape="0">
              <a:prstClr val="black">
                <a:alpha val="46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32426" y="3168732"/>
            <a:ext cx="5688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kern="0" dirty="0" smtClean="0">
                <a:solidFill>
                  <a:sysClr val="window" lastClr="FFFFFF">
                    <a:lumMod val="65000"/>
                  </a:sysClr>
                </a:solidFill>
                <a:effectLst>
                  <a:innerShdw blurRad="114300">
                    <a:prstClr val="black"/>
                  </a:innerShdw>
                </a:effectLst>
              </a:rPr>
              <a:t>Points of Innovation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65000"/>
                </a:sysClr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Agency FB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42820" y="2315125"/>
            <a:ext cx="963821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b="1" dirty="0" smtClean="0">
                <a:solidFill>
                  <a:srgbClr val="E29804"/>
                </a:solidFill>
                <a:latin typeface="Candara" pitchFamily="34" charset="0"/>
                <a:ea typeface="微软雅黑" pitchFamily="34" charset="-122"/>
                <a:cs typeface="Calibri" pitchFamily="34" charset="0"/>
              </a:rPr>
              <a:t>01</a:t>
            </a:r>
            <a:endParaRPr lang="en-US" altLang="zh-CN" sz="4400" b="1" dirty="0" smtClean="0">
              <a:solidFill>
                <a:srgbClr val="E29804"/>
              </a:solidFill>
              <a:latin typeface="Candara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29302" y="2178708"/>
            <a:ext cx="963821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000" b="1" dirty="0" smtClean="0">
                <a:solidFill>
                  <a:srgbClr val="00B0F0"/>
                </a:solidFill>
                <a:latin typeface="Candara" pitchFamily="34" charset="0"/>
                <a:ea typeface="微软雅黑" pitchFamily="34" charset="-122"/>
                <a:cs typeface="Calibri" pitchFamily="34" charset="0"/>
              </a:rPr>
              <a:t>02</a:t>
            </a:r>
            <a:endParaRPr lang="en-US" altLang="zh-CN" sz="4400" b="1" dirty="0" smtClean="0">
              <a:solidFill>
                <a:srgbClr val="00B0F0"/>
              </a:solidFill>
              <a:latin typeface="Candara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91635" y="3962911"/>
            <a:ext cx="963821" cy="754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 smtClean="0">
                <a:solidFill>
                  <a:srgbClr val="E29804"/>
                </a:solidFill>
                <a:latin typeface="Candara" pitchFamily="34" charset="0"/>
                <a:ea typeface="微软雅黑" pitchFamily="34" charset="-122"/>
                <a:cs typeface="Calibri" pitchFamily="34" charset="0"/>
              </a:rPr>
              <a:t>03</a:t>
            </a:r>
            <a:endParaRPr lang="en-US" altLang="zh-CN" sz="4000" b="1" dirty="0" smtClean="0">
              <a:solidFill>
                <a:srgbClr val="E29804"/>
              </a:solidFill>
              <a:latin typeface="Candara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24909" y="3943759"/>
            <a:ext cx="963821" cy="68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b="1" dirty="0" smtClean="0">
                <a:solidFill>
                  <a:srgbClr val="00B0F0"/>
                </a:solidFill>
                <a:latin typeface="Candara" pitchFamily="34" charset="0"/>
                <a:ea typeface="微软雅黑" pitchFamily="34" charset="-122"/>
                <a:cs typeface="Calibri" pitchFamily="34" charset="0"/>
              </a:rPr>
              <a:t>04</a:t>
            </a:r>
            <a:endParaRPr lang="en-US" altLang="zh-CN" sz="3600" b="1" dirty="0" smtClean="0">
              <a:solidFill>
                <a:srgbClr val="00B0F0"/>
              </a:solidFill>
              <a:latin typeface="Candara" pitchFamily="34" charset="0"/>
              <a:ea typeface="微软雅黑" pitchFamily="34" charset="-122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6493" y="1251277"/>
            <a:ext cx="2951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 Login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In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65640" y="1373867"/>
            <a:ext cx="1899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0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Show Amount</a:t>
            </a:r>
          </a:p>
          <a:p>
            <a:pPr lvl="0">
              <a:defRPr/>
            </a:pPr>
            <a:r>
              <a:rPr lang="en-US" altLang="zh-CN" sz="2000" kern="0" dirty="0" smtClean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Dynamically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92305" y="4672037"/>
            <a:ext cx="1539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UI</a:t>
            </a:r>
            <a:endParaRPr kumimoji="0" lang="en-US" altLang="zh-CN" sz="4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53092" y="5173528"/>
            <a:ext cx="1639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I/O</a:t>
            </a:r>
            <a:endParaRPr kumimoji="0" lang="en-US" altLang="zh-CN" sz="4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113</Words>
  <Application>Microsoft Office PowerPoint</Application>
  <PresentationFormat>全屏显示(4:3)</PresentationFormat>
  <Paragraphs>37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Gourmet Coffee System</vt:lpstr>
      <vt:lpstr>PowerPoint 演示文稿</vt:lpstr>
      <vt:lpstr>显示产品信息</vt:lpstr>
      <vt:lpstr>增加产品</vt:lpstr>
      <vt:lpstr>删除商品</vt:lpstr>
      <vt:lpstr>显示订单</vt:lpstr>
      <vt:lpstr>清除订单并显示销售记录</vt:lpstr>
      <vt:lpstr>永久化储存</vt:lpstr>
      <vt:lpstr>PowerPoint 演示文稿</vt:lpstr>
      <vt:lpstr>User Login Interface</vt:lpstr>
      <vt:lpstr>PowerPoint 演示文稿</vt:lpstr>
      <vt:lpstr>User Interface</vt:lpstr>
      <vt:lpstr>PowerPoint 演示文稿</vt:lpstr>
      <vt:lpstr>IO</vt:lpstr>
      <vt:lpstr>UI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guoqy</dc:creator>
  <cp:lastModifiedBy>Windows User</cp:lastModifiedBy>
  <cp:revision>7</cp:revision>
  <dcterms:created xsi:type="dcterms:W3CDTF">2017-01-03T11:21:42Z</dcterms:created>
  <dcterms:modified xsi:type="dcterms:W3CDTF">2017-01-06T00:56:56Z</dcterms:modified>
</cp:coreProperties>
</file>