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7B565-0F47-BB44-9AD7-F5AAE1D5E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EC4F-AA2A-7B4A-9A11-3F56EC8B7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89371-E64B-1A4C-821C-C652C231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9E1B2-CF4A-9846-A482-F028D29C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144E-DC41-D043-AFA4-E55493CC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01450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1880-3A6B-674B-A635-B705983A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0EC85-51C1-B946-8A4E-18BE90BD7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DA319-C90B-E344-9AFF-BA73822A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93613-F9DE-5E42-9D86-648388B9C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7FC7-238B-3946-9D9D-268EEAD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6777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40551C-E215-0244-A413-7D57C629A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4A474-13BF-7A46-A4BB-9D6A57FF4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2C814-69B6-214B-AD3C-54002A7C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2409B-3253-484E-84BE-0B6538EA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52A84-E52B-5748-A936-DFCCB3F2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2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0FC8-5A57-A64A-B0C8-4EEDC21A8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E06F-87A6-2E44-AAEB-5504F35A4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5BCDE-703F-054D-9F3A-EF7A696F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45C15-3AEC-7B44-AF5A-DA37312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9931F-13F9-B747-ADBF-AF2A29A9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7336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DC2CA-52AC-AE4D-A923-97F518C47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E055-9846-1047-9559-D47AB1E7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D5A05-3BCB-6A4E-A3B4-FA3D5347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9D360-46A2-EC48-ADA7-4A06FBF8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AFC1-7C70-4443-95E4-1508EFE8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1059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CA0B-7516-9C41-BC01-B5BA7ED9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7AA02-2615-BD46-9E40-C64B7CBE2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28A9D-9B14-A849-8A6B-B2E7C622A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785B4-C7C9-8A48-A46D-10ECD4DA4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35341-B6C4-F348-9A1D-83EAD9F2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00BB6-76E4-8044-8CCD-944693A0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875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DD17-06A9-E248-B7C2-B99460F8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5CB6E-8D98-C747-825B-60ED97240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02749-B43B-F542-BA8C-BECC30A99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82B1BB-D4F0-2040-BD50-A10E27485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75B42-13B0-1A4A-874C-EE3065E8A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A9B5D-7D92-F747-886B-BB368553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2A91F-9228-7749-9E99-B420F37D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EF527-D4AB-4A49-836B-E208DF66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7329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EACD9-C844-B242-A052-1681DD86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F899E7-4D6A-1345-9E0B-0E0D42AD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8E9F21-6CEE-6142-9005-515BCF8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FE0EA5-1A67-254F-AC08-FFA0117B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25596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3F3E08-C1EC-1C49-9F20-AE756A2E1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8F2C7-D60E-9144-8D39-E039C233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5F1D2-7FEC-B346-B90B-BC6F48E2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51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B482-7A94-DB48-88E6-BFBA6BC96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D70D-BEB1-F448-8863-1732699B6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16548-4B55-2A49-8235-41CADC68B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C69A0-871A-CB4E-A95A-996B62A2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0C678-75E8-3E4D-A8F6-FEC94D4D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0FAC-2925-B34E-8DAD-C7745B5B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4640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C6EC-E76A-0D47-993D-212772FD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945B1-DE71-6D43-A53E-A7BBB521A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2DD17-1CA8-134A-97C0-988AAB0A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B531B-0333-8C4C-A3DC-27E5572B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B5E43-74AB-374D-8A2C-69044F676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02FE6-893D-3A47-B45E-9BC43F244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0309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A1D54-9787-9546-822B-8D122D7AB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537C1-824D-0E47-95A0-82C4E513A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B4392-4104-D643-B648-87265FEAA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35824-CB18-4D45-A256-0E4F54C211ED}" type="datetimeFigureOut">
              <a:rPr lang="en-IT" smtClean="0"/>
              <a:t>20/05/24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CEF02-A78A-5542-A02D-7C48B549B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80B6-ED79-A34F-A114-FB90A9C56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86F9B-D50C-334F-84F9-A09EE1694FA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333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EA6927-5BB1-8F41-8291-E2AC4064F52B}"/>
              </a:ext>
            </a:extLst>
          </p:cNvPr>
          <p:cNvSpPr txBox="1"/>
          <p:nvPr/>
        </p:nvSpPr>
        <p:spPr>
          <a:xfrm>
            <a:off x="805070" y="884583"/>
            <a:ext cx="2609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</a:t>
            </a:r>
            <a:r>
              <a:rPr lang="en-IT" b="1" dirty="0"/>
              <a:t>ime average simulations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E24DB-7726-A942-8CBA-7A0D38997FE1}"/>
              </a:ext>
            </a:extLst>
          </p:cNvPr>
          <p:cNvSpPr txBox="1"/>
          <p:nvPr/>
        </p:nvSpPr>
        <p:spPr>
          <a:xfrm>
            <a:off x="1838739" y="1451113"/>
            <a:ext cx="5823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</a:t>
            </a:r>
            <a:r>
              <a:rPr lang="en-IT" dirty="0"/>
              <a:t>na realizzazione (molto lunga) del processo</a:t>
            </a:r>
          </a:p>
          <a:p>
            <a:r>
              <a:rPr lang="en-GB" dirty="0"/>
              <a:t>C</a:t>
            </a:r>
            <a:r>
              <a:rPr lang="en-IT" dirty="0"/>
              <a:t>alcolo una autocorrelazione su questa singola realizzazione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28190C-D93B-EB4E-860B-B470988C0BEB}"/>
              </a:ext>
            </a:extLst>
          </p:cNvPr>
          <p:cNvSpPr txBox="1"/>
          <p:nvPr/>
        </p:nvSpPr>
        <p:spPr>
          <a:xfrm>
            <a:off x="805070" y="4575891"/>
            <a:ext cx="3060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b="1" dirty="0"/>
              <a:t>Ensenble average simulations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28D69-0818-DD4D-93BE-ABBADB998179}"/>
              </a:ext>
            </a:extLst>
          </p:cNvPr>
          <p:cNvSpPr txBox="1"/>
          <p:nvPr/>
        </p:nvSpPr>
        <p:spPr>
          <a:xfrm>
            <a:off x="1808298" y="4991028"/>
            <a:ext cx="77680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Tante </a:t>
            </a:r>
            <a:r>
              <a:rPr lang="it-IT" dirty="0" err="1"/>
              <a:t>N</a:t>
            </a:r>
            <a:r>
              <a:rPr lang="it-IT" dirty="0"/>
              <a:t> </a:t>
            </a:r>
            <a:r>
              <a:rPr lang="en-IT" dirty="0"/>
              <a:t>realizzazioni (corte) del processo</a:t>
            </a:r>
          </a:p>
          <a:p>
            <a:r>
              <a:rPr lang="en-IT" dirty="0"/>
              <a:t>Per ciascuna realizzzazione calcolo il controbuto alla AC</a:t>
            </a:r>
          </a:p>
          <a:p>
            <a:r>
              <a:rPr lang="en-GB" dirty="0"/>
              <a:t>C</a:t>
            </a:r>
            <a:r>
              <a:rPr lang="en-IT" dirty="0"/>
              <a:t>alcolo l’autocorrelazione a partire dal contributo di ciascuna delle N realizzazioni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69D971-C255-5D44-925B-DFF88CE99A7D}"/>
              </a:ext>
            </a:extLst>
          </p:cNvPr>
          <p:cNvSpPr txBox="1"/>
          <p:nvPr/>
        </p:nvSpPr>
        <p:spPr>
          <a:xfrm>
            <a:off x="805068" y="2422232"/>
            <a:ext cx="27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Mixed</a:t>
            </a:r>
            <a:r>
              <a:rPr lang="en-IT" b="1" dirty="0">
                <a:solidFill>
                  <a:srgbClr val="FF0000"/>
                </a:solidFill>
              </a:rPr>
              <a:t> average simulations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4F4AB1-F2E6-7341-9862-38C952AE6EEA}"/>
              </a:ext>
            </a:extLst>
          </p:cNvPr>
          <p:cNvSpPr txBox="1"/>
          <p:nvPr/>
        </p:nvSpPr>
        <p:spPr>
          <a:xfrm>
            <a:off x="2915896" y="3198798"/>
            <a:ext cx="5823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U</a:t>
            </a:r>
            <a:r>
              <a:rPr lang="en-IT" dirty="0">
                <a:solidFill>
                  <a:srgbClr val="FF0000"/>
                </a:solidFill>
              </a:rPr>
              <a:t>na realizzazione (molto lunga) del processo</a:t>
            </a:r>
          </a:p>
          <a:p>
            <a:r>
              <a:rPr lang="en-GB" dirty="0">
                <a:solidFill>
                  <a:srgbClr val="FF0000"/>
                </a:solidFill>
              </a:rPr>
              <a:t>C</a:t>
            </a:r>
            <a:r>
              <a:rPr lang="en-IT" dirty="0">
                <a:solidFill>
                  <a:srgbClr val="FF0000"/>
                </a:solidFill>
              </a:rPr>
              <a:t>alcolo una autocorrelazione su questa singola realizzazione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595F-CD49-5E43-BE27-BA434AE3FC6C}"/>
              </a:ext>
            </a:extLst>
          </p:cNvPr>
          <p:cNvSpPr txBox="1"/>
          <p:nvPr/>
        </p:nvSpPr>
        <p:spPr>
          <a:xfrm>
            <a:off x="2109754" y="2877401"/>
            <a:ext cx="3054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</a:t>
            </a:r>
            <a:r>
              <a:rPr lang="en-IT" dirty="0">
                <a:solidFill>
                  <a:srgbClr val="FF0000"/>
                </a:solidFill>
              </a:rPr>
              <a:t>tero N tante volte questa cosa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0A4C52-AD06-064C-9877-75632C6EA8A1}"/>
              </a:ext>
            </a:extLst>
          </p:cNvPr>
          <p:cNvSpPr txBox="1"/>
          <p:nvPr/>
        </p:nvSpPr>
        <p:spPr>
          <a:xfrm>
            <a:off x="2171916" y="3832933"/>
            <a:ext cx="697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  <a:r>
              <a:rPr lang="en-IT" dirty="0">
                <a:solidFill>
                  <a:srgbClr val="FF0000"/>
                </a:solidFill>
              </a:rPr>
              <a:t>lla fine calcolo la autocorrelazione media sulle tante realizzazioni svolte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D32569-2DCF-5641-95A1-FFBB51703A2D}"/>
                  </a:ext>
                </a:extLst>
              </p:cNvPr>
              <p:cNvSpPr txBox="1"/>
              <p:nvPr/>
            </p:nvSpPr>
            <p:spPr>
              <a:xfrm>
                <a:off x="8259417" y="1253915"/>
                <a:ext cx="3236399" cy="659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𝑇𝐴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D32569-2DCF-5641-95A1-FFBB5170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17" y="1253915"/>
                <a:ext cx="3236399" cy="659219"/>
              </a:xfrm>
              <a:prstGeom prst="rect">
                <a:avLst/>
              </a:prstGeom>
              <a:blipFill>
                <a:blip r:embed="rId2"/>
                <a:stretch>
                  <a:fillRect t="-139623" b="-21132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CA513A-303D-004D-87EC-8CA67480F738}"/>
                  </a:ext>
                </a:extLst>
              </p:cNvPr>
              <p:cNvSpPr txBox="1"/>
              <p:nvPr/>
            </p:nvSpPr>
            <p:spPr>
              <a:xfrm>
                <a:off x="7885043" y="4810540"/>
                <a:ext cx="3204595" cy="65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𝐸𝐴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CA513A-303D-004D-87EC-8CA67480F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043" y="4810540"/>
                <a:ext cx="3204595" cy="659476"/>
              </a:xfrm>
              <a:prstGeom prst="rect">
                <a:avLst/>
              </a:prstGeom>
              <a:blipFill>
                <a:blip r:embed="rId3"/>
                <a:stretch>
                  <a:fillRect t="-139623" b="-21132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4A3F1-AF50-6D4B-B6E4-B3C124E31B39}"/>
                  </a:ext>
                </a:extLst>
              </p:cNvPr>
              <p:cNvSpPr txBox="1"/>
              <p:nvPr/>
            </p:nvSpPr>
            <p:spPr>
              <a:xfrm>
                <a:off x="7906146" y="2578759"/>
                <a:ext cx="4040722" cy="87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it-IT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it-IT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IT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f>
                                <m:fPr>
                                  <m:ctrlPr>
                                    <a:rPr lang="en-IT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IT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IT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it-IT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d>
                            <m:dPr>
                              <m:ctrlP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94A3F1-AF50-6D4B-B6E4-B3C124E31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146" y="2578759"/>
                <a:ext cx="4040722" cy="871457"/>
              </a:xfrm>
              <a:prstGeom prst="rect">
                <a:avLst/>
              </a:prstGeom>
              <a:blipFill>
                <a:blip r:embed="rId4"/>
                <a:stretch>
                  <a:fillRect t="-95652" b="-150725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08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109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SALVATORE MICCICHE'</dc:creator>
  <cp:lastModifiedBy>SALVATORE MICCICHE'</cp:lastModifiedBy>
  <cp:revision>4</cp:revision>
  <dcterms:created xsi:type="dcterms:W3CDTF">2022-01-12T08:11:22Z</dcterms:created>
  <dcterms:modified xsi:type="dcterms:W3CDTF">2024-05-20T20:40:59Z</dcterms:modified>
</cp:coreProperties>
</file>