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64DA-0F54-614B-8ABD-19133E7D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81A84-D41F-0848-B3F7-D4719FDB1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646E-7118-BA44-874F-92B4521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91A3-C2EE-774A-9154-FE8E93BB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1557-2177-5B44-9BDE-706CD85C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4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A8C-7179-5248-AC26-0D955F4D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1C4E3-5BC4-144F-8EB2-346B043B1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BB88-2306-5647-B153-3D047026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4BEBE-ED69-074A-8316-084A82E5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0E5E-A72D-AF49-9188-DA5C4784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01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CA122-E0E4-5C48-82B5-F0FB41ED8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A449E-EFEE-BA4B-81CD-52CE11C8D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B346-4153-064D-B415-D2F0B717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939D-302F-5146-A107-A2F3FA0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F8E5-9BD1-B24D-B421-195FC187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6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6272-3D90-814C-9041-7D8E48F1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338D-6BE4-654E-A6CE-67D36C8B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409C-A20C-1349-A2B0-23EA26C8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F8C1-228A-E043-B464-20E35C92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8D98-13A3-8943-93FC-059093D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2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865F-64B3-294F-92E4-163BB9D0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B9683-CB21-224C-83D1-7DDF4D89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A62B-43FB-3947-9BCF-9DD14998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21F2-5753-B849-A7C9-383361E1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9851-E302-4E40-812C-DEC21248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8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966A-9444-6B41-ADE0-4923BC18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2580-6397-9E47-86A5-192D4776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23546-A2CA-EF49-A6E5-E895441D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16B9-1034-5A4D-9D95-63351D3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7D7A-9548-EA41-8032-B58170A9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899B-6439-BE41-AFE8-7AEA80B1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14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A294-B106-5F45-9225-3F762332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4560A-1F2A-6842-9E1E-3F251C4F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61E8E-52F0-C140-826A-8EA75DBDE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EA0D-CA42-4A49-9901-F587102A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A24C9-A061-6F4B-87B0-E5C40D2C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C343F-6D54-0344-AC97-638ED50F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A792-03E5-A747-8CB6-F01AADC1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D283F-F762-F440-9E49-54A80E14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345-9CC4-A243-8E1E-B316B26C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7E35A-4E71-0D4F-B58C-A3354817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C00E9-0ADE-1C40-A845-8487C3B3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77CDD-596B-7143-B9FC-1E0B70CC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33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30E00-44D1-A147-B44F-80CAD834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CC972-40EE-B24F-BC15-37FF9EF1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BB06-4C3C-B141-8FF0-CD5DED97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08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5784-621C-DD4B-BB56-690AD50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91FD-740E-234A-A69C-C412EFAB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6BCE-87DF-BE40-9DCE-5EF620CC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EF958-1EFF-EC4D-A4F2-513EFB0B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0893-7F53-1847-BA2D-9E5F1484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2E138-3CA5-E240-A850-96A030B6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8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4FC1-8D2A-DA49-A29E-38135BC9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5D33E-2F30-E747-AD87-EA7792C2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9D0A-BCC6-0E41-A082-428EB6686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84556-0BF7-9641-BAFC-03DF8DA6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685F0-DC58-7146-8AD1-D9A7B3D1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3C442-F8F8-B54D-B488-BA421C6B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70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1B0C2-C3C9-E64B-84F2-348C89BC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C92A-C952-1343-A255-54441BD5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098D-84C2-0843-8B54-17F14951A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D5B1-4BB2-4442-9490-74870B774C0B}" type="datetimeFigureOut">
              <a:rPr lang="it-IT" smtClean="0"/>
              <a:t>30/08/23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DBE-BC01-F04B-BCFA-EAC1DC1C0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7F10-B6A5-134E-B294-226905A1E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3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B94D2-F2F0-744D-A37B-066F633FC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15"/>
          <a:stretch/>
        </p:blipFill>
        <p:spPr>
          <a:xfrm>
            <a:off x="245548" y="1867231"/>
            <a:ext cx="2119854" cy="216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1BEBAF-98F4-504F-B3F0-D70FADC62F18}"/>
              </a:ext>
            </a:extLst>
          </p:cNvPr>
          <p:cNvSpPr/>
          <p:nvPr/>
        </p:nvSpPr>
        <p:spPr>
          <a:xfrm>
            <a:off x="3341492" y="1965623"/>
            <a:ext cx="6159695" cy="4292303"/>
          </a:xfrm>
          <a:prstGeom prst="roundRect">
            <a:avLst>
              <a:gd name="adj" fmla="val 7732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DOCKER@LOCAL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0CF736-762C-984C-B232-97D87C0C2985}"/>
              </a:ext>
            </a:extLst>
          </p:cNvPr>
          <p:cNvSpPr/>
          <p:nvPr/>
        </p:nvSpPr>
        <p:spPr>
          <a:xfrm>
            <a:off x="5347101" y="2516599"/>
            <a:ext cx="1734755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STYX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8484A1-420D-7C47-B660-191164F1DF6B}"/>
              </a:ext>
            </a:extLst>
          </p:cNvPr>
          <p:cNvSpPr/>
          <p:nvPr/>
        </p:nvSpPr>
        <p:spPr>
          <a:xfrm>
            <a:off x="5598171" y="3000375"/>
            <a:ext cx="1323295" cy="2081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DIONYSUSSTYX PLUGIN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432DC2-2BDF-694B-9115-66803DD30B41}"/>
              </a:ext>
            </a:extLst>
          </p:cNvPr>
          <p:cNvSpPr/>
          <p:nvPr/>
        </p:nvSpPr>
        <p:spPr>
          <a:xfrm>
            <a:off x="8054300" y="3807530"/>
            <a:ext cx="1265441" cy="755096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8BB6F3-4C3E-9947-AACC-BB833FE4D00D}"/>
              </a:ext>
            </a:extLst>
          </p:cNvPr>
          <p:cNvSpPr/>
          <p:nvPr/>
        </p:nvSpPr>
        <p:spPr>
          <a:xfrm>
            <a:off x="3586352" y="2516599"/>
            <a:ext cx="945656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NGNIX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F77CBC-6F58-7A46-B225-7D4851146257}"/>
              </a:ext>
            </a:extLst>
          </p:cNvPr>
          <p:cNvSpPr/>
          <p:nvPr/>
        </p:nvSpPr>
        <p:spPr>
          <a:xfrm>
            <a:off x="10446030" y="467833"/>
            <a:ext cx="1458343" cy="57900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STAGING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18097F-B954-9C4F-A911-7F6FADF82F9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21466" y="4041207"/>
            <a:ext cx="1132834" cy="14387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988F75-6A52-EA47-9818-46EA9CF27CF9}"/>
              </a:ext>
            </a:extLst>
          </p:cNvPr>
          <p:cNvSpPr/>
          <p:nvPr/>
        </p:nvSpPr>
        <p:spPr>
          <a:xfrm>
            <a:off x="10654581" y="244157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3C5C5D-70D8-9241-A8BB-CB1A1605E88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41449" y="4041207"/>
            <a:ext cx="1056722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496846-9278-0143-AF16-C7DEF0053A89}"/>
              </a:ext>
            </a:extLst>
          </p:cNvPr>
          <p:cNvCxnSpPr>
            <a:cxnSpLocks/>
          </p:cNvCxnSpPr>
          <p:nvPr/>
        </p:nvCxnSpPr>
        <p:spPr>
          <a:xfrm flipH="1">
            <a:off x="2380399" y="1815173"/>
            <a:ext cx="713676" cy="46019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5D8498-D2FB-7D4A-976C-6065B350E83D}"/>
              </a:ext>
            </a:extLst>
          </p:cNvPr>
          <p:cNvCxnSpPr>
            <a:cxnSpLocks/>
          </p:cNvCxnSpPr>
          <p:nvPr/>
        </p:nvCxnSpPr>
        <p:spPr>
          <a:xfrm flipH="1">
            <a:off x="2347067" y="3272554"/>
            <a:ext cx="1225741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F71D92-2FDF-B146-A32C-7EEC53290947}"/>
              </a:ext>
            </a:extLst>
          </p:cNvPr>
          <p:cNvSpPr txBox="1"/>
          <p:nvPr/>
        </p:nvSpPr>
        <p:spPr>
          <a:xfrm>
            <a:off x="7391769" y="3244479"/>
            <a:ext cx="6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SOYs</a:t>
            </a:r>
            <a:endParaRPr lang="it-I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1CCF1B-B645-4445-BA70-655C19ECCDE1}"/>
              </a:ext>
            </a:extLst>
          </p:cNvPr>
          <p:cNvSpPr txBox="1"/>
          <p:nvPr/>
        </p:nvSpPr>
        <p:spPr>
          <a:xfrm>
            <a:off x="2753903" y="1465156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A4C3D8-9EFE-7A4E-9656-AF3FB6D77C59}"/>
              </a:ext>
            </a:extLst>
          </p:cNvPr>
          <p:cNvSpPr txBox="1"/>
          <p:nvPr/>
        </p:nvSpPr>
        <p:spPr>
          <a:xfrm>
            <a:off x="2553689" y="3263457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5E95BA-E358-084F-ADC5-2FDA91E489D2}"/>
              </a:ext>
            </a:extLst>
          </p:cNvPr>
          <p:cNvSpPr txBox="1"/>
          <p:nvPr/>
        </p:nvSpPr>
        <p:spPr>
          <a:xfrm>
            <a:off x="4664670" y="3667217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5FA95D-3EB8-D440-A681-3C7F338C5AA9}"/>
              </a:ext>
            </a:extLst>
          </p:cNvPr>
          <p:cNvSpPr txBox="1"/>
          <p:nvPr/>
        </p:nvSpPr>
        <p:spPr>
          <a:xfrm>
            <a:off x="7244734" y="4125303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  <a:endParaRPr lang="it-IT" dirty="0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54AEA66-4E41-544C-BB02-8012E84DBA0F}"/>
              </a:ext>
            </a:extLst>
          </p:cNvPr>
          <p:cNvSpPr/>
          <p:nvPr/>
        </p:nvSpPr>
        <p:spPr>
          <a:xfrm>
            <a:off x="10654583" y="4453945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9F1CB7F-0274-6F4D-9C6E-5B0407F9FBFF}"/>
              </a:ext>
            </a:extLst>
          </p:cNvPr>
          <p:cNvSpPr/>
          <p:nvPr/>
        </p:nvSpPr>
        <p:spPr>
          <a:xfrm>
            <a:off x="10654582" y="344812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MVT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FC91A64-62D9-AE47-A83D-5756628E96FF}"/>
              </a:ext>
            </a:extLst>
          </p:cNvPr>
          <p:cNvSpPr/>
          <p:nvPr/>
        </p:nvSpPr>
        <p:spPr>
          <a:xfrm>
            <a:off x="10654581" y="5465561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E1CDF-A093-6C4F-828E-B68493D8E49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319741" y="4185078"/>
            <a:ext cx="1126289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9530A06-AC42-7444-ADB8-895497A3FDCF}"/>
              </a:ext>
            </a:extLst>
          </p:cNvPr>
          <p:cNvCxnSpPr>
            <a:cxnSpLocks/>
          </p:cNvCxnSpPr>
          <p:nvPr/>
        </p:nvCxnSpPr>
        <p:spPr>
          <a:xfrm flipV="1">
            <a:off x="6921466" y="1775889"/>
            <a:ext cx="3733114" cy="171590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5BD04F0-7362-3149-88C3-E7251C3859F8}"/>
              </a:ext>
            </a:extLst>
          </p:cNvPr>
          <p:cNvSpPr txBox="1"/>
          <p:nvPr/>
        </p:nvSpPr>
        <p:spPr>
          <a:xfrm>
            <a:off x="9544448" y="1426316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90CFE13-343F-0442-B5AF-E132AFE70E89}"/>
              </a:ext>
            </a:extLst>
          </p:cNvPr>
          <p:cNvSpPr/>
          <p:nvPr/>
        </p:nvSpPr>
        <p:spPr>
          <a:xfrm>
            <a:off x="10654580" y="1411273"/>
            <a:ext cx="1041235" cy="7000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B12139-D0AF-0648-956B-68A4049DA693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094074" y="1761314"/>
            <a:ext cx="7560506" cy="53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3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9A7D1E4-E568-3044-8025-ACBF59C79DC2}"/>
              </a:ext>
            </a:extLst>
          </p:cNvPr>
          <p:cNvSpPr/>
          <p:nvPr/>
        </p:nvSpPr>
        <p:spPr>
          <a:xfrm>
            <a:off x="6537519" y="1554973"/>
            <a:ext cx="2782221" cy="4762500"/>
          </a:xfrm>
          <a:prstGeom prst="roundRect">
            <a:avLst>
              <a:gd name="adj" fmla="val 536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LOCAL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B94D2-F2F0-744D-A37B-066F633FC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15"/>
          <a:stretch/>
        </p:blipFill>
        <p:spPr>
          <a:xfrm>
            <a:off x="240757" y="2426503"/>
            <a:ext cx="2119854" cy="216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1BEBAF-98F4-504F-B3F0-D70FADC62F18}"/>
              </a:ext>
            </a:extLst>
          </p:cNvPr>
          <p:cNvSpPr/>
          <p:nvPr/>
        </p:nvSpPr>
        <p:spPr>
          <a:xfrm>
            <a:off x="3341493" y="1554973"/>
            <a:ext cx="1931940" cy="4702953"/>
          </a:xfrm>
          <a:prstGeom prst="roundRect">
            <a:avLst>
              <a:gd name="adj" fmla="val 7732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DOCKER@LOCAL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432DC2-2BDF-694B-9115-66803DD30B41}"/>
              </a:ext>
            </a:extLst>
          </p:cNvPr>
          <p:cNvSpPr/>
          <p:nvPr/>
        </p:nvSpPr>
        <p:spPr>
          <a:xfrm>
            <a:off x="6853412" y="2700670"/>
            <a:ext cx="2150433" cy="1697276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8BB6F3-4C3E-9947-AACC-BB833FE4D00D}"/>
              </a:ext>
            </a:extLst>
          </p:cNvPr>
          <p:cNvSpPr/>
          <p:nvPr/>
        </p:nvSpPr>
        <p:spPr>
          <a:xfrm>
            <a:off x="3586352" y="2516599"/>
            <a:ext cx="1424162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APACHE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F77CBC-6F58-7A46-B225-7D4851146257}"/>
              </a:ext>
            </a:extLst>
          </p:cNvPr>
          <p:cNvSpPr/>
          <p:nvPr/>
        </p:nvSpPr>
        <p:spPr>
          <a:xfrm>
            <a:off x="10446030" y="733647"/>
            <a:ext cx="1458343" cy="55838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STAGING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988F75-6A52-EA47-9818-46EA9CF27CF9}"/>
              </a:ext>
            </a:extLst>
          </p:cNvPr>
          <p:cNvSpPr/>
          <p:nvPr/>
        </p:nvSpPr>
        <p:spPr>
          <a:xfrm>
            <a:off x="10654581" y="244157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3C5C5D-70D8-9241-A8BB-CB1A1605E88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016970" y="3549308"/>
            <a:ext cx="1836442" cy="802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496846-9278-0143-AF16-C7DEF0053A89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2360611" y="1836323"/>
            <a:ext cx="8293969" cy="109235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5D8498-D2FB-7D4A-976C-6065B350E83D}"/>
              </a:ext>
            </a:extLst>
          </p:cNvPr>
          <p:cNvCxnSpPr>
            <a:cxnSpLocks/>
          </p:cNvCxnSpPr>
          <p:nvPr/>
        </p:nvCxnSpPr>
        <p:spPr>
          <a:xfrm flipH="1">
            <a:off x="2360611" y="4036549"/>
            <a:ext cx="1225741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F71D92-2FDF-B146-A32C-7EEC53290947}"/>
              </a:ext>
            </a:extLst>
          </p:cNvPr>
          <p:cNvSpPr txBox="1"/>
          <p:nvPr/>
        </p:nvSpPr>
        <p:spPr>
          <a:xfrm>
            <a:off x="9497484" y="2241837"/>
            <a:ext cx="6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SOYs</a:t>
            </a:r>
            <a:endParaRPr lang="it-I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1CCF1B-B645-4445-BA70-655C19ECCDE1}"/>
              </a:ext>
            </a:extLst>
          </p:cNvPr>
          <p:cNvSpPr txBox="1"/>
          <p:nvPr/>
        </p:nvSpPr>
        <p:spPr>
          <a:xfrm>
            <a:off x="2460543" y="2458489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A4C3D8-9EFE-7A4E-9656-AF3FB6D77C59}"/>
              </a:ext>
            </a:extLst>
          </p:cNvPr>
          <p:cNvSpPr txBox="1"/>
          <p:nvPr/>
        </p:nvSpPr>
        <p:spPr>
          <a:xfrm>
            <a:off x="2500204" y="3659900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5E95BA-E358-084F-ADC5-2FDA91E489D2}"/>
              </a:ext>
            </a:extLst>
          </p:cNvPr>
          <p:cNvSpPr txBox="1"/>
          <p:nvPr/>
        </p:nvSpPr>
        <p:spPr>
          <a:xfrm>
            <a:off x="5508194" y="3195221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D1C7F-7E30-BF40-A341-BC575F2BB456}"/>
              </a:ext>
            </a:extLst>
          </p:cNvPr>
          <p:cNvSpPr txBox="1"/>
          <p:nvPr/>
        </p:nvSpPr>
        <p:spPr>
          <a:xfrm>
            <a:off x="7930308" y="4591691"/>
            <a:ext cx="9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06F4D88-7D71-434A-A6C5-CFE3925EC9D4}"/>
              </a:ext>
            </a:extLst>
          </p:cNvPr>
          <p:cNvSpPr/>
          <p:nvPr/>
        </p:nvSpPr>
        <p:spPr>
          <a:xfrm>
            <a:off x="10654580" y="1486282"/>
            <a:ext cx="1041235" cy="7000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54AEA66-4E41-544C-BB02-8012E84DBA0F}"/>
              </a:ext>
            </a:extLst>
          </p:cNvPr>
          <p:cNvSpPr/>
          <p:nvPr/>
        </p:nvSpPr>
        <p:spPr>
          <a:xfrm>
            <a:off x="10654583" y="4453945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9F1CB7F-0274-6F4D-9C6E-5B0407F9FBFF}"/>
              </a:ext>
            </a:extLst>
          </p:cNvPr>
          <p:cNvSpPr/>
          <p:nvPr/>
        </p:nvSpPr>
        <p:spPr>
          <a:xfrm>
            <a:off x="10654582" y="344812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MVT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FC91A64-62D9-AE47-A83D-5756628E96FF}"/>
              </a:ext>
            </a:extLst>
          </p:cNvPr>
          <p:cNvSpPr/>
          <p:nvPr/>
        </p:nvSpPr>
        <p:spPr>
          <a:xfrm>
            <a:off x="10654581" y="5465561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E1CDF-A093-6C4F-828E-B68493D8E49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03845" y="3549308"/>
            <a:ext cx="1501122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9530A06-AC42-7444-ADB8-895497A3FDCF}"/>
              </a:ext>
            </a:extLst>
          </p:cNvPr>
          <p:cNvCxnSpPr>
            <a:cxnSpLocks/>
          </p:cNvCxnSpPr>
          <p:nvPr/>
        </p:nvCxnSpPr>
        <p:spPr>
          <a:xfrm flipV="1">
            <a:off x="9006450" y="1986627"/>
            <a:ext cx="1625997" cy="1210025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5BD04F0-7362-3149-88C3-E7251C3859F8}"/>
              </a:ext>
            </a:extLst>
          </p:cNvPr>
          <p:cNvSpPr txBox="1"/>
          <p:nvPr/>
        </p:nvSpPr>
        <p:spPr>
          <a:xfrm>
            <a:off x="9528290" y="1554973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5E3B5CE-1CBE-6E48-B3AA-79774C7829B3}"/>
              </a:ext>
            </a:extLst>
          </p:cNvPr>
          <p:cNvSpPr/>
          <p:nvPr/>
        </p:nvSpPr>
        <p:spPr>
          <a:xfrm>
            <a:off x="6943645" y="2919420"/>
            <a:ext cx="729717" cy="1250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PLUGIN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0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47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Patrizio Munzi</dc:creator>
  <cp:lastModifiedBy>Sufyan Lahmar</cp:lastModifiedBy>
  <cp:revision>16</cp:revision>
  <cp:lastPrinted>2018-02-13T15:30:20Z</cp:lastPrinted>
  <dcterms:created xsi:type="dcterms:W3CDTF">2018-02-13T09:37:10Z</dcterms:created>
  <dcterms:modified xsi:type="dcterms:W3CDTF">2023-08-30T13:49:08Z</dcterms:modified>
</cp:coreProperties>
</file>