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gif" ContentType="image/gi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07C3AC4-BF6A-4465-96A8-7442526E5E4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Overview: Handwritten digit recognition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747880" y="219924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Algorithim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Pre-processing – Clean up image before analysis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Segmentation – Separate individual characters/words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Feature extraction – Detect distinctive character features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Classification and recognition – Use extracted features to identify character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Pre-Processing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necessary a Non-local means denoising or Gaussian filter smoothing can be applied (or both)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05840" y="3657600"/>
            <a:ext cx="3230640" cy="30175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10120" y="3383280"/>
            <a:ext cx="4133880" cy="33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Segmentation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this test we use images where digits are spread out evenly on a grid.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011680" y="2887200"/>
            <a:ext cx="5417640" cy="40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pixel intensity on gray scale images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Features extraction 1: kNN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577520" y="3416400"/>
            <a:ext cx="2095200" cy="18950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760640" y="2941920"/>
            <a:ext cx="374292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Feature extraction 2: SVM of HOG 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0800" y="2107800"/>
            <a:ext cx="4474080" cy="4384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029200" y="2359800"/>
            <a:ext cx="4754880" cy="42238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Classification and recognition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