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9.jpeg" ContentType="image/jpe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4D352F0-239D-4452-AA8B-57A9C5C91BB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80000" cy="504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r>
              <a:rPr b="1" lang="en-US" sz="33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to edit the title text format</a:t>
            </a:r>
            <a:endParaRPr b="1" lang="en-US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/>
          <a:p>
            <a:pPr marL="432000" indent="-324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F5F1417F-DF52-4CBF-A7C4-8BC54D86B85B}" type="slidenum"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33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33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2E2CA97-5184-4C41-818F-FF6ED2A8363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/>
            <a:r>
              <a:rPr b="1" lang="en-US" sz="33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Mobile Robot Dynamic Control</a:t>
            </a:r>
            <a:endParaRPr b="1" lang="en-US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360000" y="3780000"/>
            <a:ext cx="9360000" cy="444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Griffin Tabor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3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Combat Robot</a:t>
            </a:r>
            <a:endParaRPr b="0" lang="en-US" sz="33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4937760" y="2554200"/>
            <a:ext cx="4496760" cy="3389400"/>
          </a:xfrm>
          <a:prstGeom prst="rect">
            <a:avLst/>
          </a:prstGeom>
          <a:ln>
            <a:noFill/>
          </a:ln>
        </p:spPr>
      </p:pic>
      <p:sp>
        <p:nvSpPr>
          <p:cNvPr id="123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Radio control robot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Designed to be maneuverable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3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Internal representation</a:t>
            </a:r>
            <a:endParaRPr b="0" lang="en-US" sz="33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822960" y="1712880"/>
            <a:ext cx="6949440" cy="429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3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Symbolic Energy Calculations</a:t>
            </a:r>
            <a:endParaRPr b="0" lang="en-US" sz="33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[k1,p1] = Dynamics(jacob_chassis,world_to_robot,chassis_mass,state_dot);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[k2,p2] = Dynamics(jacob_weapon_front,wep_front_transform,weapon_mass/2,state_dot);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[k3,p3] = Dynamics(jacob_weapon_back,wep_back_transform,weapon_mass/2,state_dot);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Lagrange = simplify(k1 + k2 + k3 - p1 -p2 - p3);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3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Fully Symbolic Dynamics</a:t>
            </a:r>
            <a:endParaRPr b="0" lang="en-US" sz="33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57200" y="1769400"/>
            <a:ext cx="87782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Lagrange_dstate = jacobian(Lagrange,state);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Lagrange_dstate_dot = jacobian(Lagrange,state_dot);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torque = diff(subs(Lagrange_dstate_dot,[state,state_dot],[state_t,diff(state_t,t)])) -              subs(Lagrange_dstate,[state,state_dot],[state_t,diff(state_t,t)]);o add Text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3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Simulation</a:t>
            </a:r>
            <a:endParaRPr b="0" lang="en-US" sz="33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Rotated in place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Weapon spin up to 10,000 rpm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Robot results in tipping over sideways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2018-05-01T22:58:22Z</dcterms:created>
  <dc:creator/>
  <dc:description/>
  <dc:language>en-US</dc:language>
  <cp:lastModifiedBy/>
  <dcterms:modified xsi:type="dcterms:W3CDTF">2018-05-01T23:44:21Z</dcterms:modified>
  <cp:revision>2</cp:revision>
  <dc:subject/>
  <dc:title/>
</cp:coreProperties>
</file>