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1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lograma 3D do iPad">
            <a:extLst>
              <a:ext uri="{FF2B5EF4-FFF2-40B4-BE49-F238E27FC236}">
                <a16:creationId xmlns:a16="http://schemas.microsoft.com/office/drawing/2014/main" id="{04A3F65C-24EF-C745-05C7-ED7A7F50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11" r="23298" b="19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0CF20965-2382-4A0D-9849-DD2AF7DE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Análise de tendências do YouTube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04B97AB-952F-43D1-8895-215C71A53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Identificando as melhores categorias de vídeo para investir em propaganda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2F811C-841E-F2DD-DA87-562FC8AC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300125"/>
            <a:ext cx="2880828" cy="19624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 categorias 'Entretenimento', 'Pessoas e Blogs', 'Música', 'Notícias e Política' e 'Comédia' são as 5 em alta com maior frequência.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slide2" descr="Painel 1">
            <a:extLst>
              <a:ext uri="{FF2B5EF4-FFF2-40B4-BE49-F238E27FC236}">
                <a16:creationId xmlns:a16="http://schemas.microsoft.com/office/drawing/2014/main" id="{B76CECFA-D879-4E2D-868C-AEEEB5BE7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75" y="43355"/>
            <a:ext cx="8155082" cy="6789107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491DC543-BB64-F584-77D6-E72DEC713F09}"/>
              </a:ext>
            </a:extLst>
          </p:cNvPr>
          <p:cNvSpPr txBox="1">
            <a:spLocks/>
          </p:cNvSpPr>
          <p:nvPr/>
        </p:nvSpPr>
        <p:spPr>
          <a:xfrm>
            <a:off x="660041" y="286551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FFFFFF"/>
                </a:solidFill>
              </a:rPr>
              <a:t>Dos países pesquisados, apenas o Japão tem uma margem consideravelmente menor de vídeos em tendência (cerca de 10%), enquanto Índia, Rússia, França e Estados Unidos estão um pouco acima dos 20%.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slide1">
            <a:extLst>
              <a:ext uri="{FF2B5EF4-FFF2-40B4-BE49-F238E27FC236}">
                <a16:creationId xmlns:a16="http://schemas.microsoft.com/office/drawing/2014/main" id="{0A499E7B-07B2-2BCA-00C2-F5C5B2AD037B}"/>
              </a:ext>
            </a:extLst>
          </p:cNvPr>
          <p:cNvSpPr txBox="1">
            <a:spLocks/>
          </p:cNvSpPr>
          <p:nvPr/>
        </p:nvSpPr>
        <p:spPr>
          <a:xfrm>
            <a:off x="477980" y="6082998"/>
            <a:ext cx="3062889" cy="662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dirty="0">
                <a:solidFill>
                  <a:schemeClr val="bg1"/>
                </a:solidFill>
              </a:rPr>
              <a:t>Dashboard: https://public.tableau.com/app/profile/gabriel.farias.tranquilli/viz/Projeto12/Painel1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2F811C-841E-F2DD-DA87-562FC8AC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17278"/>
            <a:ext cx="2922404" cy="3019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Nos </a:t>
            </a:r>
            <a:r>
              <a:rPr lang="pt-BR" sz="1900" dirty="0">
                <a:solidFill>
                  <a:srgbClr val="FFFFFF"/>
                </a:solidFill>
              </a:rPr>
              <a:t>Estados Unidos a</a:t>
            </a:r>
            <a:r>
              <a:rPr lang="pt-BR" sz="1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 categorias 'Entretenimento', ‘Música', ‘Tutoriais e Estilo', ‘Comédia' e ‘Pessoas e Blogs' são as 5 em alta com maior frequência</a:t>
            </a:r>
            <a:r>
              <a:rPr lang="pt-BR" sz="1900" dirty="0">
                <a:solidFill>
                  <a:srgbClr val="FFFFFF"/>
                </a:solidFill>
              </a:rPr>
              <a:t>, mostrando maior interesse dos estadunidenses por ‘Tutoriais e Estilo’ em comparação com o resultado geral.</a:t>
            </a:r>
            <a:endParaRPr lang="en-US" sz="1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lide2" descr="Painel 1">
            <a:extLst>
              <a:ext uri="{FF2B5EF4-FFF2-40B4-BE49-F238E27FC236}">
                <a16:creationId xmlns:a16="http://schemas.microsoft.com/office/drawing/2014/main" id="{EE82F0D4-AD11-FAEF-F639-22C9DC62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5" y="35739"/>
            <a:ext cx="8153396" cy="6786092"/>
          </a:xfrm>
          <a:prstGeom prst="rect">
            <a:avLst/>
          </a:prstGeom>
        </p:spPr>
      </p:pic>
      <p:sp>
        <p:nvSpPr>
          <p:cNvPr id="6" name="slide1">
            <a:extLst>
              <a:ext uri="{FF2B5EF4-FFF2-40B4-BE49-F238E27FC236}">
                <a16:creationId xmlns:a16="http://schemas.microsoft.com/office/drawing/2014/main" id="{89A2CC28-F612-9FF3-6C9A-3ED6FAB7F274}"/>
              </a:ext>
            </a:extLst>
          </p:cNvPr>
          <p:cNvSpPr txBox="1">
            <a:spLocks/>
          </p:cNvSpPr>
          <p:nvPr/>
        </p:nvSpPr>
        <p:spPr>
          <a:xfrm>
            <a:off x="477980" y="6082998"/>
            <a:ext cx="3062889" cy="662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dirty="0">
                <a:solidFill>
                  <a:schemeClr val="bg1"/>
                </a:solidFill>
              </a:rPr>
              <a:t>Dashboard: https://public.tableau.com/app/profile/gabriel.farias.tranquilli/viz/Projeto12/Painel1</a:t>
            </a:r>
          </a:p>
        </p:txBody>
      </p:sp>
    </p:spTree>
    <p:extLst>
      <p:ext uri="{BB962C8B-B14F-4D97-AF65-F5344CB8AC3E}">
        <p14:creationId xmlns:p14="http://schemas.microsoft.com/office/powerpoint/2010/main" val="342062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179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Análise de tendências do YouTube</vt:lpstr>
      <vt:lpstr>As categorias 'Entretenimento', 'Pessoas e Blogs', 'Música', 'Notícias e Política' e 'Comédia' são as 5 em alta com maior frequência.</vt:lpstr>
      <vt:lpstr>Nos Estados Unidos as categorias 'Entretenimento', ‘Música', ‘Tutoriais e Estilo', ‘Comédia' e ‘Pessoas e Blogs' são as 5 em alta com maior frequência, mostrando maior interesse dos estadunidenses por ‘Tutoriais e Estilo’ em comparação com o resultado geral.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Tranquilli</dc:creator>
  <cp:lastModifiedBy>Gabriel Farias Tranquilli</cp:lastModifiedBy>
  <cp:revision>1</cp:revision>
  <dcterms:created xsi:type="dcterms:W3CDTF">2024-07-22T20:13:15Z</dcterms:created>
  <dcterms:modified xsi:type="dcterms:W3CDTF">2024-07-23T18:31:02Z</dcterms:modified>
</cp:coreProperties>
</file>