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008C75-DA95-4273-B69A-32FF7030A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2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23FDA-5E55-412D-A969-8A36BA1ADA9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5F9EB56-AB3B-4838-8220-07BE7FEE0937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C12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CEB9C378-71F5-4F51-9540-01B209E53D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.doc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10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Word_97_-_2003_Document11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Word_97_-_2003_Document1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1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14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32.emf"/><Relationship Id="rId4" Type="http://schemas.openxmlformats.org/officeDocument/2006/relationships/oleObject" Target="../embeddings/Microsoft_Word_97_-_2003_Document15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4.emf"/><Relationship Id="rId4" Type="http://schemas.openxmlformats.org/officeDocument/2006/relationships/oleObject" Target="../embeddings/Microsoft_Word_97_-_2003_Document16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36.emf"/><Relationship Id="rId4" Type="http://schemas.openxmlformats.org/officeDocument/2006/relationships/oleObject" Target="../embeddings/Microsoft_Word_97_-_2003_Document17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2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38.emf"/><Relationship Id="rId4" Type="http://schemas.openxmlformats.org/officeDocument/2006/relationships/oleObject" Target="../embeddings/Microsoft_Word_97_-_2003_Document18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png"/><Relationship Id="rId5" Type="http://schemas.openxmlformats.org/officeDocument/2006/relationships/image" Target="../media/image42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44.emf"/><Relationship Id="rId4" Type="http://schemas.openxmlformats.org/officeDocument/2006/relationships/oleObject" Target="../embeddings/Microsoft_Word_97_-_2003_Document19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46.emf"/><Relationship Id="rId4" Type="http://schemas.openxmlformats.org/officeDocument/2006/relationships/oleObject" Target="../embeddings/Microsoft_Word_97_-_2003_Document20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Document21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21.docx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Document2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52.emf"/><Relationship Id="rId4" Type="http://schemas.openxmlformats.org/officeDocument/2006/relationships/oleObject" Target="../embeddings/Microsoft_Word_97_-_2003_Document2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Document24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56.emf"/><Relationship Id="rId4" Type="http://schemas.openxmlformats.org/officeDocument/2006/relationships/oleObject" Target="../embeddings/Microsoft_Word_97_-_2003_Document25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3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58.emf"/><Relationship Id="rId4" Type="http://schemas.openxmlformats.org/officeDocument/2006/relationships/oleObject" Target="../embeddings/Microsoft_Word_97_-_2003_Document26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Document27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Word_97_-_2003_Document28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64.emf"/><Relationship Id="rId4" Type="http://schemas.openxmlformats.org/officeDocument/2006/relationships/oleObject" Target="../embeddings/Microsoft_Word_97_-_2003_Document29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Word_97_-_2003_Document30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30.docx"/><Relationship Id="rId5" Type="http://schemas.openxmlformats.org/officeDocument/2006/relationships/image" Target="../media/image68.emf"/><Relationship Id="rId4" Type="http://schemas.openxmlformats.org/officeDocument/2006/relationships/oleObject" Target="../embeddings/Microsoft_Word_97_-_2003_Document31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70.emf"/><Relationship Id="rId4" Type="http://schemas.openxmlformats.org/officeDocument/2006/relationships/oleObject" Target="../embeddings/Microsoft_Word_97_-_2003_Document3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4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5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6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7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8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9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A28CC98-90B5-41EE-B01B-E01E1E29BF5A}" type="slidenum">
              <a:rPr lang="en-US" altLang="en-US" sz="900">
                <a:latin typeface="Arial Narrow" pitchFamily="34" charset="0"/>
              </a:rPr>
              <a:pPr algn="r"/>
              <a:t>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429355"/>
              </p:ext>
            </p:extLst>
          </p:nvPr>
        </p:nvGraphicFramePr>
        <p:xfrm>
          <a:off x="914400" y="1600200"/>
          <a:ext cx="74676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4" imgW="7434851" imgH="2438727" progId="Word.Document.8">
                  <p:embed/>
                </p:oleObj>
              </mc:Choice>
              <mc:Fallback>
                <p:oleObj name="Document" r:id="rId4" imgW="7434851" imgH="243872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676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97E117D-563A-4BA1-AE8D-C1F395D14539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62416"/>
              </p:ext>
            </p:extLst>
          </p:nvPr>
        </p:nvGraphicFramePr>
        <p:xfrm>
          <a:off x="914400" y="1219200"/>
          <a:ext cx="72485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Visio" r:id="rId4" imgW="5361783" imgH="2456232" progId="Visio.Drawing.11">
                  <p:embed/>
                </p:oleObj>
              </mc:Choice>
              <mc:Fallback>
                <p:oleObj name="Visio" r:id="rId4" imgW="5361783" imgH="245623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248525" cy="332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20047"/>
              </p:ext>
            </p:extLst>
          </p:nvPr>
        </p:nvGraphicFramePr>
        <p:xfrm>
          <a:off x="914400" y="688975"/>
          <a:ext cx="7467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Document" r:id="rId6" imgW="7443515" imgH="529586" progId="Word.Document.8">
                  <p:embed/>
                </p:oleObj>
              </mc:Choice>
              <mc:Fallback>
                <p:oleObj name="Document" r:id="rId6" imgW="7443515" imgH="52958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467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04EB5F3-4F15-4210-88BD-820AE7223B5A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82851"/>
              </p:ext>
            </p:extLst>
          </p:nvPr>
        </p:nvGraphicFramePr>
        <p:xfrm>
          <a:off x="914400" y="1219200"/>
          <a:ext cx="721042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Visio" r:id="rId4" imgW="5361783" imgH="2677512" progId="Visio.Drawing.11">
                  <p:embed/>
                </p:oleObj>
              </mc:Choice>
              <mc:Fallback>
                <p:oleObj name="Visio" r:id="rId4" imgW="5361783" imgH="267751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210425" cy="360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14400" y="685800"/>
          <a:ext cx="746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Document" r:id="rId6" imgW="7443515" imgH="468619" progId="Word.Document.8">
                  <p:embed/>
                </p:oleObj>
              </mc:Choice>
              <mc:Fallback>
                <p:oleObj name="Document" r:id="rId6" imgW="7443515" imgH="46861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7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19FA365-AF45-46FA-A8D6-1EA6C7687E66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29252"/>
              </p:ext>
            </p:extLst>
          </p:nvPr>
        </p:nvGraphicFramePr>
        <p:xfrm>
          <a:off x="914400" y="1128807"/>
          <a:ext cx="7434851" cy="214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Document" r:id="rId4" imgW="7434851" imgH="2147793" progId="Word.Document.8">
                  <p:embed/>
                </p:oleObj>
              </mc:Choice>
              <mc:Fallback>
                <p:oleObj name="Document" r:id="rId4" imgW="7434851" imgH="214779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8807"/>
                        <a:ext cx="7434851" cy="2147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8797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19FA365-AF45-46FA-A8D6-1EA6C7687E66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84559"/>
              </p:ext>
            </p:extLst>
          </p:nvPr>
        </p:nvGraphicFramePr>
        <p:xfrm>
          <a:off x="914400" y="1107739"/>
          <a:ext cx="7434851" cy="186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Document" r:id="rId4" imgW="7434851" imgH="1864061" progId="Word.Document.8">
                  <p:embed/>
                </p:oleObj>
              </mc:Choice>
              <mc:Fallback>
                <p:oleObj name="Document" r:id="rId4" imgW="7434851" imgH="1864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7739"/>
                        <a:ext cx="7434851" cy="186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0719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5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45E8F52-DCD0-4A5C-96CA-5D92235958CA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03109"/>
              </p:ext>
            </p:extLst>
          </p:nvPr>
        </p:nvGraphicFramePr>
        <p:xfrm>
          <a:off x="914400" y="1144588"/>
          <a:ext cx="7288213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Document" r:id="rId4" imgW="7301323" imgH="2280298" progId="Word.Document.8">
                  <p:embed/>
                </p:oleObj>
              </mc:Choice>
              <mc:Fallback>
                <p:oleObj name="Document" r:id="rId4" imgW="7301323" imgH="22802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94358"/>
              </p:ext>
            </p:extLst>
          </p:nvPr>
        </p:nvGraphicFramePr>
        <p:xfrm>
          <a:off x="914400" y="685800"/>
          <a:ext cx="73771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Document" r:id="rId6" imgW="7392924" imgH="773090" progId="Word.Document.12">
                  <p:embed/>
                </p:oleObj>
              </mc:Choice>
              <mc:Fallback>
                <p:oleObj name="Document" r:id="rId6" imgW="7392924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71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87B33EE-0593-4176-8C80-F352FD65A2FE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33753"/>
              </p:ext>
            </p:extLst>
          </p:nvPr>
        </p:nvGraphicFramePr>
        <p:xfrm>
          <a:off x="914400" y="1143000"/>
          <a:ext cx="732155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Document" r:id="rId4" imgW="7301323" imgH="1899348" progId="Word.Document.8">
                  <p:embed/>
                </p:oleObj>
              </mc:Choice>
              <mc:Fallback>
                <p:oleObj name="Document" r:id="rId4" imgW="7301323" imgH="18993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1732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A0B4250-EE58-4646-BCC5-018157B3A9A7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38616"/>
              </p:ext>
            </p:extLst>
          </p:nvPr>
        </p:nvGraphicFramePr>
        <p:xfrm>
          <a:off x="914400" y="1066800"/>
          <a:ext cx="732155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Document" r:id="rId4" imgW="7301323" imgH="4039220" progId="Word.Document.8">
                  <p:embed/>
                </p:oleObj>
              </mc:Choice>
              <mc:Fallback>
                <p:oleObj name="Document" r:id="rId4" imgW="7301323" imgH="40392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21550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3721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915E6F8-77D8-4408-9A53-24E44EBBAFF2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31811"/>
              </p:ext>
            </p:extLst>
          </p:nvPr>
        </p:nvGraphicFramePr>
        <p:xfrm>
          <a:off x="914400" y="1154112"/>
          <a:ext cx="732155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Document" r:id="rId4" imgW="7301323" imgH="1899348" progId="Word.Document.8">
                  <p:embed/>
                </p:oleObj>
              </mc:Choice>
              <mc:Fallback>
                <p:oleObj name="Document" r:id="rId4" imgW="7301323" imgH="1899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4112"/>
                        <a:ext cx="732155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4406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EE7DDED-C7A6-4CF4-93C9-7D839EEA698D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199762"/>
              </p:ext>
            </p:extLst>
          </p:nvPr>
        </p:nvGraphicFramePr>
        <p:xfrm>
          <a:off x="914400" y="1082675"/>
          <a:ext cx="7288213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Document" r:id="rId4" imgW="7301323" imgH="1896107" progId="Word.Document.8">
                  <p:embed/>
                </p:oleObj>
              </mc:Choice>
              <mc:Fallback>
                <p:oleObj name="Document" r:id="rId4" imgW="7301323" imgH="18961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82675"/>
                        <a:ext cx="7288213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4409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D70F0D9-B03A-4263-81A5-44D6F99CA8BF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52639"/>
              </p:ext>
            </p:extLst>
          </p:nvPr>
        </p:nvGraphicFramePr>
        <p:xfrm>
          <a:off x="914400" y="1143000"/>
          <a:ext cx="7288213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Document" r:id="rId4" imgW="7301323" imgH="4010414" progId="Word.Document.8">
                  <p:embed/>
                </p:oleObj>
              </mc:Choice>
              <mc:Fallback>
                <p:oleObj name="Document" r:id="rId4" imgW="7301323" imgH="40104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84110"/>
              </p:ext>
            </p:extLst>
          </p:nvPr>
        </p:nvGraphicFramePr>
        <p:xfrm>
          <a:off x="914400" y="685800"/>
          <a:ext cx="760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Document" r:id="rId6" imgW="7623806" imgH="773810" progId="Word.Document.12">
                  <p:embed/>
                </p:oleObj>
              </mc:Choice>
              <mc:Fallback>
                <p:oleObj name="Document" r:id="rId6" imgW="7623806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073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7E21328-DB4A-431F-B45D-F9107408FE24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44321"/>
              </p:ext>
            </p:extLst>
          </p:nvPr>
        </p:nvGraphicFramePr>
        <p:xfrm>
          <a:off x="914400" y="1066800"/>
          <a:ext cx="7288213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Document" r:id="rId4" imgW="7301323" imgH="4373001" progId="Word.Document.8">
                  <p:embed/>
                </p:oleObj>
              </mc:Choice>
              <mc:Fallback>
                <p:oleObj name="Document" r:id="rId4" imgW="7301323" imgH="437300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8213" cy="435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9445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578B6DD-4106-49D1-9F6C-EFED1E09CD7A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61955"/>
              </p:ext>
            </p:extLst>
          </p:nvPr>
        </p:nvGraphicFramePr>
        <p:xfrm>
          <a:off x="914400" y="1127125"/>
          <a:ext cx="7288213" cy="419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Document" r:id="rId4" imgW="7301323" imgH="4213131" progId="Word.Document.8">
                  <p:embed/>
                </p:oleObj>
              </mc:Choice>
              <mc:Fallback>
                <p:oleObj name="Document" r:id="rId4" imgW="7301323" imgH="42131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7125"/>
                        <a:ext cx="7288213" cy="419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137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E3C85AB-CBF0-47F4-987B-9791FF732B2B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21035"/>
              </p:ext>
            </p:extLst>
          </p:nvPr>
        </p:nvGraphicFramePr>
        <p:xfrm>
          <a:off x="914400" y="685800"/>
          <a:ext cx="7443515" cy="58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Document" r:id="rId4" imgW="7443515" imgH="589111" progId="Word.Document.8">
                  <p:embed/>
                </p:oleObj>
              </mc:Choice>
              <mc:Fallback>
                <p:oleObj name="Document" r:id="rId4" imgW="7443515" imgH="5891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43515" cy="58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14" y="1219205"/>
            <a:ext cx="6910486" cy="385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9BC9152-29DE-4831-9255-75D91C6ECDCC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237295"/>
              </p:ext>
            </p:extLst>
          </p:nvPr>
        </p:nvGraphicFramePr>
        <p:xfrm>
          <a:off x="916621" y="689621"/>
          <a:ext cx="7443515" cy="5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Document" r:id="rId4" imgW="7443515" imgH="529586" progId="Word.Document.8">
                  <p:embed/>
                </p:oleObj>
              </mc:Choice>
              <mc:Fallback>
                <p:oleObj name="Document" r:id="rId4" imgW="7443515" imgH="5295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21" y="689621"/>
                        <a:ext cx="7443515" cy="52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14" y="1219206"/>
            <a:ext cx="6910486" cy="385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76B0228-923B-4318-B690-CB05AD800C20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98877"/>
              </p:ext>
            </p:extLst>
          </p:nvPr>
        </p:nvGraphicFramePr>
        <p:xfrm>
          <a:off x="914400" y="1131888"/>
          <a:ext cx="7288213" cy="4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Document" r:id="rId4" imgW="7301323" imgH="4832085" progId="Word.Document.8">
                  <p:embed/>
                </p:oleObj>
              </mc:Choice>
              <mc:Fallback>
                <p:oleObj name="Document" r:id="rId4" imgW="7301323" imgH="48320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1888"/>
                        <a:ext cx="7288213" cy="481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3104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EB25741-6C04-4AE7-A6E9-1B73D695BECD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116598"/>
              </p:ext>
            </p:extLst>
          </p:nvPr>
        </p:nvGraphicFramePr>
        <p:xfrm>
          <a:off x="914400" y="1104900"/>
          <a:ext cx="7288213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Document" r:id="rId4" imgW="7301323" imgH="5232838" progId="Word.Document.8">
                  <p:embed/>
                </p:oleObj>
              </mc:Choice>
              <mc:Fallback>
                <p:oleObj name="Document" r:id="rId4" imgW="7301323" imgH="52328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4900"/>
                        <a:ext cx="7288213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7341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53C429E-CA44-4D5A-BD10-4B39EE6A46A4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14096"/>
              </p:ext>
            </p:extLst>
          </p:nvPr>
        </p:nvGraphicFramePr>
        <p:xfrm>
          <a:off x="914400" y="1122362"/>
          <a:ext cx="7300913" cy="527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Document" r:id="rId4" imgW="7301323" imgH="5298370" progId="Word.Document.8">
                  <p:embed/>
                </p:oleObj>
              </mc:Choice>
              <mc:Fallback>
                <p:oleObj name="Document" r:id="rId4" imgW="7301323" imgH="52983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2362"/>
                        <a:ext cx="7300913" cy="527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8824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8A56B37-0422-4785-A342-064239A0F76D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79708"/>
              </p:ext>
            </p:extLst>
          </p:nvPr>
        </p:nvGraphicFramePr>
        <p:xfrm>
          <a:off x="914400" y="1131887"/>
          <a:ext cx="7321550" cy="344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Document" r:id="rId4" imgW="7301323" imgH="3447991" progId="Word.Document.8">
                  <p:embed/>
                </p:oleObj>
              </mc:Choice>
              <mc:Fallback>
                <p:oleObj name="Document" r:id="rId4" imgW="7301323" imgH="34479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1887"/>
                        <a:ext cx="7321550" cy="344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4649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1F8C9AE-EBCF-450C-9E14-62D187F25E38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581"/>
              </p:ext>
            </p:extLst>
          </p:nvPr>
        </p:nvGraphicFramePr>
        <p:xfrm>
          <a:off x="914400" y="1133475"/>
          <a:ext cx="732155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Document" r:id="rId4" imgW="7301323" imgH="3216109" progId="Word.Document.8">
                  <p:embed/>
                </p:oleObj>
              </mc:Choice>
              <mc:Fallback>
                <p:oleObj name="Document" r:id="rId4" imgW="7301323" imgH="32161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3475"/>
                        <a:ext cx="732155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3170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EE2EA5B-3327-461D-8A2E-B8A6B992B308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8581"/>
              </p:ext>
            </p:extLst>
          </p:nvPr>
        </p:nvGraphicFramePr>
        <p:xfrm>
          <a:off x="914400" y="1130300"/>
          <a:ext cx="7288213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Document" r:id="rId4" imgW="7301323" imgH="4144359" progId="Word.Document.8">
                  <p:embed/>
                </p:oleObj>
              </mc:Choice>
              <mc:Fallback>
                <p:oleObj name="Document" r:id="rId4" imgW="7301323" imgH="41443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0300"/>
                        <a:ext cx="7288213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3456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24FDF74-FA51-435C-B9B5-9E4AFB95FF10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473501"/>
              </p:ext>
            </p:extLst>
          </p:nvPr>
        </p:nvGraphicFramePr>
        <p:xfrm>
          <a:off x="914400" y="1143000"/>
          <a:ext cx="7288213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Document" r:id="rId4" imgW="7301323" imgH="2949660" progId="Word.Document.8">
                  <p:embed/>
                </p:oleObj>
              </mc:Choice>
              <mc:Fallback>
                <p:oleObj name="Document" r:id="rId4" imgW="7301323" imgH="29496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54630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A96342C-1977-46B5-BF04-D9CD984A8DE4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50407"/>
              </p:ext>
            </p:extLst>
          </p:nvPr>
        </p:nvGraphicFramePr>
        <p:xfrm>
          <a:off x="914400" y="1143000"/>
          <a:ext cx="7413625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Document" r:id="rId4" imgW="7434851" imgH="1969201" progId="Word.Document.8">
                  <p:embed/>
                </p:oleObj>
              </mc:Choice>
              <mc:Fallback>
                <p:oleObj name="Document" r:id="rId4" imgW="7434851" imgH="19692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13625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4989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8842458-A61C-4B99-A4E4-CD0F85E225E2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74281"/>
              </p:ext>
            </p:extLst>
          </p:nvPr>
        </p:nvGraphicFramePr>
        <p:xfrm>
          <a:off x="914400" y="1135063"/>
          <a:ext cx="7288213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Document" r:id="rId4" imgW="7301323" imgH="3678074" progId="Word.Document.8">
                  <p:embed/>
                </p:oleObj>
              </mc:Choice>
              <mc:Fallback>
                <p:oleObj name="Document" r:id="rId4" imgW="7301323" imgH="36780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5063"/>
                        <a:ext cx="7288213" cy="366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227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1125529-8E20-42A6-A2D1-1720132A66B9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40932"/>
              </p:ext>
            </p:extLst>
          </p:nvPr>
        </p:nvGraphicFramePr>
        <p:xfrm>
          <a:off x="914400" y="1125538"/>
          <a:ext cx="7288213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Document" r:id="rId4" imgW="7301323" imgH="4606323" progId="Word.Document.8">
                  <p:embed/>
                </p:oleObj>
              </mc:Choice>
              <mc:Fallback>
                <p:oleObj name="Document" r:id="rId4" imgW="7301323" imgH="4606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5538"/>
                        <a:ext cx="7288213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79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05580BC-98C1-4BF7-9610-E61447C59A58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424573"/>
              </p:ext>
            </p:extLst>
          </p:nvPr>
        </p:nvGraphicFramePr>
        <p:xfrm>
          <a:off x="914400" y="1123950"/>
          <a:ext cx="7288213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Document" r:id="rId4" imgW="7301323" imgH="4838206" progId="Word.Document.8">
                  <p:embed/>
                </p:oleObj>
              </mc:Choice>
              <mc:Fallback>
                <p:oleObj name="Document" r:id="rId4" imgW="7301323" imgH="48382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3950"/>
                        <a:ext cx="7288213" cy="48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1960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17B2369-E4C6-42CD-B2E1-B0A6713F9A52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10062"/>
              </p:ext>
            </p:extLst>
          </p:nvPr>
        </p:nvGraphicFramePr>
        <p:xfrm>
          <a:off x="914400" y="1135063"/>
          <a:ext cx="7288213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Document" r:id="rId4" imgW="7301323" imgH="3676633" progId="Word.Document.8">
                  <p:embed/>
                </p:oleObj>
              </mc:Choice>
              <mc:Fallback>
                <p:oleObj name="Document" r:id="rId4" imgW="7301323" imgH="36766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5063"/>
                        <a:ext cx="7288213" cy="366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8706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050226-AF37-4D1C-ADB8-C2C4822EFB5B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12935"/>
              </p:ext>
            </p:extLst>
          </p:nvPr>
        </p:nvGraphicFramePr>
        <p:xfrm>
          <a:off x="914400" y="1108075"/>
          <a:ext cx="7288213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Document" r:id="rId4" imgW="7301323" imgH="4089629" progId="Word.Document.8">
                  <p:embed/>
                </p:oleObj>
              </mc:Choice>
              <mc:Fallback>
                <p:oleObj name="Document" r:id="rId4" imgW="7301323" imgH="40896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8075"/>
                        <a:ext cx="7288213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1432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8F6E3DF-D84A-493F-A930-5A897B65822D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687173"/>
              </p:ext>
            </p:extLst>
          </p:nvPr>
        </p:nvGraphicFramePr>
        <p:xfrm>
          <a:off x="914400" y="1117600"/>
          <a:ext cx="7288213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Document" r:id="rId4" imgW="7301323" imgH="5229958" progId="Word.Document.8">
                  <p:embed/>
                </p:oleObj>
              </mc:Choice>
              <mc:Fallback>
                <p:oleObj name="Document" r:id="rId4" imgW="7301323" imgH="52299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7600"/>
                        <a:ext cx="7288213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4621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3D482C8-C72A-47C7-AA69-F4247CD59312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38697"/>
              </p:ext>
            </p:extLst>
          </p:nvPr>
        </p:nvGraphicFramePr>
        <p:xfrm>
          <a:off x="914400" y="1143000"/>
          <a:ext cx="7288213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Document" r:id="rId4" imgW="7301323" imgH="5278567" progId="Word.Document.8">
                  <p:embed/>
                </p:oleObj>
              </mc:Choice>
              <mc:Fallback>
                <p:oleObj name="Document" r:id="rId4" imgW="7301323" imgH="52785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792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3E7E5C5-E06A-4CB9-8847-FF6CDF973F12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17125"/>
              </p:ext>
            </p:extLst>
          </p:nvPr>
        </p:nvGraphicFramePr>
        <p:xfrm>
          <a:off x="914400" y="1147763"/>
          <a:ext cx="7413625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4" imgW="7434851" imgH="5042363" progId="Word.Document.8">
                  <p:embed/>
                </p:oleObj>
              </mc:Choice>
              <mc:Fallback>
                <p:oleObj name="Document" r:id="rId4" imgW="7434851" imgH="50423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413625" cy="50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759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4865F27-22D2-437F-9048-CB88D6E42F5B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05411"/>
              </p:ext>
            </p:extLst>
          </p:nvPr>
        </p:nvGraphicFramePr>
        <p:xfrm>
          <a:off x="914400" y="1143000"/>
          <a:ext cx="72882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4" imgW="7301323" imgH="4716144" progId="Word.Document.8">
                  <p:embed/>
                </p:oleObj>
              </mc:Choice>
              <mc:Fallback>
                <p:oleObj name="Document" r:id="rId4" imgW="7301323" imgH="471614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2977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F37707F-FCD0-4C11-9F67-C81F98B3B63E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337260"/>
              </p:ext>
            </p:extLst>
          </p:nvPr>
        </p:nvGraphicFramePr>
        <p:xfrm>
          <a:off x="914400" y="1106487"/>
          <a:ext cx="396716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4" imgW="3957657" imgH="1631099" progId="Word.Document.8">
                  <p:embed/>
                </p:oleObj>
              </mc:Choice>
              <mc:Fallback>
                <p:oleObj name="Document" r:id="rId4" imgW="3957657" imgH="16310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6487"/>
                        <a:ext cx="396716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1108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1E0FAF2-A04B-45DE-BF8B-32FCDDED642E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54466"/>
              </p:ext>
            </p:extLst>
          </p:nvPr>
        </p:nvGraphicFramePr>
        <p:xfrm>
          <a:off x="914400" y="1144588"/>
          <a:ext cx="7288213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Document" r:id="rId4" imgW="7301323" imgH="2368874" progId="Word.Document.8">
                  <p:embed/>
                </p:oleObj>
              </mc:Choice>
              <mc:Fallback>
                <p:oleObj name="Document" r:id="rId4" imgW="7301323" imgH="236887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39547"/>
              </p:ext>
            </p:extLst>
          </p:nvPr>
        </p:nvGraphicFramePr>
        <p:xfrm>
          <a:off x="914400" y="685800"/>
          <a:ext cx="71199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Document" r:id="rId6" imgW="7134624" imgH="773810" progId="Word.Document.12">
                  <p:embed/>
                </p:oleObj>
              </mc:Choice>
              <mc:Fallback>
                <p:oleObj name="Document" r:id="rId6" imgW="713462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1993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DB48F2F-8399-4013-993D-02B122D16AE6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84728"/>
              </p:ext>
            </p:extLst>
          </p:nvPr>
        </p:nvGraphicFramePr>
        <p:xfrm>
          <a:off x="914400" y="1143000"/>
          <a:ext cx="7288213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Document" r:id="rId4" imgW="7301323" imgH="3118531" progId="Word.Document.8">
                  <p:embed/>
                </p:oleObj>
              </mc:Choice>
              <mc:Fallback>
                <p:oleObj name="Document" r:id="rId4" imgW="7301323" imgH="31185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10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93815"/>
              </p:ext>
            </p:extLst>
          </p:nvPr>
        </p:nvGraphicFramePr>
        <p:xfrm>
          <a:off x="914400" y="685800"/>
          <a:ext cx="69326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6" imgW="6948115" imgH="773810" progId="Word.Document.12">
                  <p:embed/>
                </p:oleObj>
              </mc:Choice>
              <mc:Fallback>
                <p:oleObj name="Document" r:id="rId6" imgW="6948115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326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EA61B4B-DA8B-44D9-9BAE-13EF0C6D074F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16833"/>
              </p:ext>
            </p:extLst>
          </p:nvPr>
        </p:nvGraphicFramePr>
        <p:xfrm>
          <a:off x="914400" y="1124394"/>
          <a:ext cx="7301323" cy="199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ocument" r:id="rId4" imgW="7301323" imgH="1999806" progId="Word.Document.8">
                  <p:embed/>
                </p:oleObj>
              </mc:Choice>
              <mc:Fallback>
                <p:oleObj name="Document" r:id="rId4" imgW="7301323" imgH="19998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4394"/>
                        <a:ext cx="7301323" cy="199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49465"/>
              </p:ext>
            </p:extLst>
          </p:nvPr>
        </p:nvGraphicFramePr>
        <p:xfrm>
          <a:off x="914400" y="685800"/>
          <a:ext cx="68976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Document" r:id="rId6" imgW="6912400" imgH="773810" progId="Word.Document.12">
                  <p:embed/>
                </p:oleObj>
              </mc:Choice>
              <mc:Fallback>
                <p:oleObj name="Document" r:id="rId6" imgW="6912400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976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222</TotalTime>
  <Words>649</Words>
  <Application>Microsoft Office PowerPoint</Application>
  <PresentationFormat>On-screen Show (4:3)</PresentationFormat>
  <Paragraphs>145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1_Master slides</vt:lpstr>
      <vt:lpstr>Document</vt:lpstr>
      <vt:lpstr>Microsoft Word 97 - 2003 Document</vt:lpstr>
      <vt:lpstr>Visio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 Taylor</dc:creator>
  <cp:lastModifiedBy>Maria David</cp:lastModifiedBy>
  <cp:revision>27</cp:revision>
  <dcterms:created xsi:type="dcterms:W3CDTF">2010-11-30T23:57:13Z</dcterms:created>
  <dcterms:modified xsi:type="dcterms:W3CDTF">2014-11-06T23:24:34Z</dcterms:modified>
</cp:coreProperties>
</file>