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6504-51BE-4657-AEF6-5EF1B7983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111D-69E3-4EC5-A38B-61776BC9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BB37-97A5-4D75-9529-01F54A1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0FDA-FA69-429C-B6C8-7DA84FAE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F240-ACF7-4AB3-B3C9-248E560D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AEC-D9A3-4FE0-80FA-DE60F453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12044-EDA4-4559-B210-05A9D321D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8112-3637-4CE0-A152-58BB4D1D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CC13-5679-4419-B116-3067D180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D9F0-00BD-43AA-8544-A4A48D43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460D1-C644-4F22-B28E-E0C25828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D79D8-3CBB-4854-9A6E-A287FB46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03C5-6564-4372-9C9B-1666817B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BA3F-AB9F-4146-8ED7-C266BC64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FF0E-F992-4653-B6FE-CD0B159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0104-E0C7-4A08-BCE3-3DFF34CD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E34F-4B7C-4EEE-8061-8304AFE0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238B-B8A6-4856-BBD5-96D1AE9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26F5-8A84-4D95-8C85-46F6CC73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4CE0-504D-44F3-A7FF-666DB3E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0316-FC3E-4C52-9AEA-74712A4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70B1-CB84-45A1-943E-121000E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7A96-7D5E-4815-B0B1-A4CCEABC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6FAD-B320-437B-BBA7-E4683E17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8EF4-134F-4C61-84A1-4E0A195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5298-0313-4DF4-A94D-8B3888D4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BFA0-9C92-4F99-9892-518248D4D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5AC2-F6F9-4353-B934-3E8B954A6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D6C-C788-4A58-838D-D7C3D5C6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8CF2-ECB4-423D-BD91-76FDDB9F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1EBDC-1E1F-48D3-B180-1694A04B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CD8A-10C4-40BE-8E13-9098FA58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28AC-0C35-43B2-AFE2-E5E244FE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D889A-9301-422E-A0D4-F961240A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D149A-58A3-47EE-A910-6720DAA5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E9BA7-CE94-4F73-91C7-00C762CBE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28F4-1CE3-41BD-AEC2-44B9FED4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9E68B-F21B-481E-9734-4D2766C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E552-F0ED-42C4-B8E0-D1FF58A4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9A18-E125-4981-8DA1-CF745066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DB8AC-9CC8-406D-A35D-8F6C3D3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B4096-22C9-4375-8873-2B092CC1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20F21-8D67-465B-A464-58103139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02D50-0F62-4BDF-8322-9F90500D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C37DE-0521-4427-8498-820A29E0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A1F0-D206-4CB5-B49A-E0DA4573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4F5F-25FE-4FFA-AC51-097DE3F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C487-6C31-4DB5-BAFD-7FEE9E99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03506-AAB2-48F8-942B-BF33CD35F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F380-9B28-401A-A141-9A8B834B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DE28-D186-4EF7-B976-B57C2A9D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3B45A-8600-41B0-8868-1E1162E3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6632-7E7A-4ED5-AE34-BAD9BEF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E4AA7-1C62-47FC-A4E0-954D7988D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F0935-26BE-4F08-B1FF-815BA11E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786F9-6E06-4CF3-BBED-ECB8899B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BE41-60FF-4F54-BD8E-D0F69C2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7C6E-8122-4EF8-9E20-46977501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D3A5B-B1D4-4441-A513-824C448F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1FCB-A45D-421F-8535-CF90D8BA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5BEF-D061-415D-893B-87133DE8B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F840-5C25-42EE-B044-E5A695C5C1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A0FB-A828-402A-927D-500915371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9126-A1D0-4BC6-8448-C4FF4CF2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523E-53D0-4F64-B5CA-80D6AE88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A1C6-F2AB-496B-8064-E398BFFF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98D8C-390A-4A6C-BC44-6C6F49B7B6E3}"/>
              </a:ext>
            </a:extLst>
          </p:cNvPr>
          <p:cNvSpPr txBox="1"/>
          <p:nvPr/>
        </p:nvSpPr>
        <p:spPr>
          <a:xfrm>
            <a:off x="1211385" y="2360246"/>
            <a:ext cx="115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Wikipedia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540A9-0814-4598-BAD1-C137BA919EC2}"/>
              </a:ext>
            </a:extLst>
          </p:cNvPr>
          <p:cNvSpPr/>
          <p:nvPr/>
        </p:nvSpPr>
        <p:spPr>
          <a:xfrm>
            <a:off x="996945" y="2486018"/>
            <a:ext cx="1219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Wikipedia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3F266-585F-48D0-ACDE-65D24FFEBA69}"/>
              </a:ext>
            </a:extLst>
          </p:cNvPr>
          <p:cNvSpPr/>
          <p:nvPr/>
        </p:nvSpPr>
        <p:spPr>
          <a:xfrm>
            <a:off x="3456355" y="2070012"/>
            <a:ext cx="2328984" cy="2016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Actress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Director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Supporting 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Supporting Actress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BCC6B3-E87F-473C-B2CC-C66896057A9C}"/>
              </a:ext>
            </a:extLst>
          </p:cNvPr>
          <p:cNvSpPr/>
          <p:nvPr/>
        </p:nvSpPr>
        <p:spPr>
          <a:xfrm>
            <a:off x="3708400" y="4751753"/>
            <a:ext cx="1637323" cy="687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Flask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D40B3-C5D3-4981-A782-52DB2A4689D1}"/>
              </a:ext>
            </a:extLst>
          </p:cNvPr>
          <p:cNvSpPr/>
          <p:nvPr/>
        </p:nvSpPr>
        <p:spPr>
          <a:xfrm>
            <a:off x="7151077" y="4308507"/>
            <a:ext cx="1891323" cy="135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D3.JS, </a:t>
            </a:r>
            <a:r>
              <a:rPr lang="en-US" dirty="0" err="1"/>
              <a:t>Leaflet,Plotly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0BE38-0AEF-4A8B-A9E7-3D7D60A67E08}"/>
              </a:ext>
            </a:extLst>
          </p:cNvPr>
          <p:cNvSpPr/>
          <p:nvPr/>
        </p:nvSpPr>
        <p:spPr>
          <a:xfrm>
            <a:off x="6942016" y="2111881"/>
            <a:ext cx="1891323" cy="135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in 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(PostgreSQL/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MongoDB)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9EB7D-3240-416C-B445-0D4F144433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16145" y="2809184"/>
            <a:ext cx="1260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75A64F-7E35-4289-80DD-63949BCBB95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88269" y="2791820"/>
            <a:ext cx="115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A89081-38E1-4F00-8709-002DA5E4209F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028034" y="3415265"/>
            <a:ext cx="2206252" cy="11544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EB0C6-D1D3-4B91-BA23-8D38CCF136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9756" y="3471758"/>
            <a:ext cx="1682260" cy="12799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A54AC2-C2AD-45B3-B6E7-00222C58D8CD}"/>
              </a:ext>
            </a:extLst>
          </p:cNvPr>
          <p:cNvCxnSpPr>
            <a:cxnSpLocks/>
          </p:cNvCxnSpPr>
          <p:nvPr/>
        </p:nvCxnSpPr>
        <p:spPr>
          <a:xfrm flipV="1">
            <a:off x="5351585" y="5095630"/>
            <a:ext cx="1799492" cy="26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FFDD21-1D73-476D-9BAF-723F15C0FBFC}"/>
              </a:ext>
            </a:extLst>
          </p:cNvPr>
          <p:cNvSpPr txBox="1"/>
          <p:nvPr/>
        </p:nvSpPr>
        <p:spPr>
          <a:xfrm>
            <a:off x="2320187" y="1942271"/>
            <a:ext cx="1156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 Web Scraping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88EC9-A803-409F-9B70-3936E59792FE}"/>
              </a:ext>
            </a:extLst>
          </p:cNvPr>
          <p:cNvSpPr txBox="1"/>
          <p:nvPr/>
        </p:nvSpPr>
        <p:spPr>
          <a:xfrm>
            <a:off x="1211385" y="2025181"/>
            <a:ext cx="6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484601-44D3-49A6-9AF4-DAF33E576CA6}"/>
              </a:ext>
            </a:extLst>
          </p:cNvPr>
          <p:cNvSpPr txBox="1"/>
          <p:nvPr/>
        </p:nvSpPr>
        <p:spPr>
          <a:xfrm>
            <a:off x="3258639" y="1720065"/>
            <a:ext cx="34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62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Data -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Mahathi Veluri</dc:creator>
  <cp:lastModifiedBy>Mahathi Veluri</cp:lastModifiedBy>
  <cp:revision>5</cp:revision>
  <dcterms:created xsi:type="dcterms:W3CDTF">2020-02-14T03:23:05Z</dcterms:created>
  <dcterms:modified xsi:type="dcterms:W3CDTF">2020-02-26T05:05:55Z</dcterms:modified>
</cp:coreProperties>
</file>