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1" r:id="rId13"/>
    <p:sldId id="264" r:id="rId14"/>
    <p:sldId id="267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money buy happiness?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4243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Happiness Hunters</a:t>
            </a:r>
          </a:p>
          <a:p>
            <a:r>
              <a:rPr lang="en-US" dirty="0"/>
              <a:t>David Nassif - </a:t>
            </a:r>
            <a:r>
              <a:rPr lang="en-US" i="0" dirty="0" err="1"/>
              <a:t>DataFrame</a:t>
            </a:r>
            <a:r>
              <a:rPr lang="en-US" i="0" dirty="0"/>
              <a:t> Framer</a:t>
            </a:r>
          </a:p>
          <a:p>
            <a:r>
              <a:rPr lang="en-US" dirty="0" err="1"/>
              <a:t>Vaishall</a:t>
            </a:r>
            <a:r>
              <a:rPr lang="en-US" dirty="0"/>
              <a:t> </a:t>
            </a:r>
            <a:r>
              <a:rPr lang="en-US" dirty="0" err="1"/>
              <a:t>Pradeepkumar</a:t>
            </a:r>
            <a:r>
              <a:rPr lang="en-US" dirty="0"/>
              <a:t> - </a:t>
            </a:r>
            <a:r>
              <a:rPr lang="en-US" i="0" dirty="0"/>
              <a:t>The Calculator</a:t>
            </a:r>
          </a:p>
          <a:p>
            <a:r>
              <a:rPr lang="en-US" dirty="0" err="1"/>
              <a:t>Solicia</a:t>
            </a:r>
            <a:r>
              <a:rPr lang="en-US" dirty="0"/>
              <a:t> Xu - Visualization Expert</a:t>
            </a:r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40147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D1BEE93-F9DD-4C12-AE67-0FD4494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2" y="-1"/>
            <a:ext cx="571980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60F8B17-AAF2-498C-80A3-10AC99024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86" y="2745432"/>
            <a:ext cx="571980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enin&quot;">
            <a:extLst>
              <a:ext uri="{FF2B5EF4-FFF2-40B4-BE49-F238E27FC236}">
                <a16:creationId xmlns:a16="http://schemas.microsoft.com/office/drawing/2014/main" id="{BCE6A54D-BE62-4F2F-8C35-AD22704DD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" t="22182" r="3257" b="4155"/>
          <a:stretch/>
        </p:blipFill>
        <p:spPr bwMode="auto">
          <a:xfrm>
            <a:off x="1979381" y="4240809"/>
            <a:ext cx="3194629" cy="23781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epublic of congo&quot;">
            <a:extLst>
              <a:ext uri="{FF2B5EF4-FFF2-40B4-BE49-F238E27FC236}">
                <a16:creationId xmlns:a16="http://schemas.microsoft.com/office/drawing/2014/main" id="{84E66328-D81C-423F-9893-2748F5277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11057" r="2870" b="11541"/>
          <a:stretch/>
        </p:blipFill>
        <p:spPr bwMode="auto">
          <a:xfrm>
            <a:off x="7995353" y="341746"/>
            <a:ext cx="2660074" cy="20689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5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2D2AF7F-5A6A-4131-BF59-CD5D99508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9" y="0"/>
            <a:ext cx="571980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B631C0-7E61-45B2-948F-BE94284FB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195" y="2743200"/>
            <a:ext cx="571980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syria&quot;">
            <a:extLst>
              <a:ext uri="{FF2B5EF4-FFF2-40B4-BE49-F238E27FC236}">
                <a16:creationId xmlns:a16="http://schemas.microsoft.com/office/drawing/2014/main" id="{815FF363-08E6-4404-BD1F-ACCDC256E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5650" r="3382" b="10158"/>
          <a:stretch/>
        </p:blipFill>
        <p:spPr bwMode="auto">
          <a:xfrm>
            <a:off x="2041813" y="4277368"/>
            <a:ext cx="3055435" cy="23018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ngola">
            <a:extLst>
              <a:ext uri="{FF2B5EF4-FFF2-40B4-BE49-F238E27FC236}">
                <a16:creationId xmlns:a16="http://schemas.microsoft.com/office/drawing/2014/main" id="{4B633014-47A2-4F1D-BDD8-AA90D42BE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" t="17805" r="3410" b="6097"/>
          <a:stretch/>
        </p:blipFill>
        <p:spPr bwMode="auto">
          <a:xfrm>
            <a:off x="7917366" y="282416"/>
            <a:ext cx="2832410" cy="22377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5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B53E50E-24E3-440F-8A18-EF874971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9" y="0"/>
            <a:ext cx="571980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081AB9-5B09-4709-9D5B-6C3EF782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195" y="2748328"/>
            <a:ext cx="571980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norway">
            <a:extLst>
              <a:ext uri="{FF2B5EF4-FFF2-40B4-BE49-F238E27FC236}">
                <a16:creationId xmlns:a16="http://schemas.microsoft.com/office/drawing/2014/main" id="{A394F1D1-C95F-4093-A6EA-F2A0619C0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8226" r="3818" b="11951"/>
          <a:stretch/>
        </p:blipFill>
        <p:spPr bwMode="auto">
          <a:xfrm>
            <a:off x="2158902" y="4263219"/>
            <a:ext cx="2821258" cy="23380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ustralia">
            <a:extLst>
              <a:ext uri="{FF2B5EF4-FFF2-40B4-BE49-F238E27FC236}">
                <a16:creationId xmlns:a16="http://schemas.microsoft.com/office/drawing/2014/main" id="{697942EF-06F1-4FD6-B21D-BA5DDCE4A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10355" r="2899" b="11419"/>
          <a:stretch/>
        </p:blipFill>
        <p:spPr bwMode="auto">
          <a:xfrm>
            <a:off x="7943770" y="351604"/>
            <a:ext cx="2776653" cy="221830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3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291" y="916388"/>
            <a:ext cx="2941983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closely are different variables related to happiness correlated to each other?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951957-2F62-49C3-8B2D-C79E422CE2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2" y="15851"/>
            <a:ext cx="8028167" cy="6765949"/>
          </a:xfrm>
        </p:spPr>
      </p:pic>
    </p:spTree>
    <p:extLst>
      <p:ext uri="{BB962C8B-B14F-4D97-AF65-F5344CB8AC3E}">
        <p14:creationId xmlns:p14="http://schemas.microsoft.com/office/powerpoint/2010/main" val="48814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8CB7-4C98-4E3F-8D44-9510534A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A385-CF76-494C-A1FF-BCE6D9A5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correlations between happiness, Log GDP per capita, Social Support, Life Expectancy at birth, Electronic Sales per Capita, and Freedom are extremely strong.</a:t>
            </a:r>
          </a:p>
          <a:p>
            <a:r>
              <a:rPr lang="en-US" dirty="0"/>
              <a:t>Log GDP per capita was the variable most closely correlated with happiness; thus money indeed does buy happiness (or being happy bring in more money).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E3AFB-D070-401E-9C96-35E2FFD6D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219" b="95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918CD6-597C-4064-B3CD-A1FA9D88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3563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FFB7-ECE7-473B-AAC6-254A44C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95DA-5C30-40ED-A099-A2B25DCE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there some countries that have high Electronic Revenue Sales but relatively low happiness?</a:t>
            </a:r>
          </a:p>
          <a:p>
            <a:r>
              <a:rPr lang="en-US" dirty="0"/>
              <a:t>Use machine learning techniques to predict happiness scores for the future.</a:t>
            </a:r>
          </a:p>
          <a:p>
            <a:r>
              <a:rPr lang="en-US" dirty="0"/>
              <a:t>Find further supporting data sets for Electronic Sales i.e. availability of electricity, internet, etc.</a:t>
            </a:r>
          </a:p>
          <a:p>
            <a:r>
              <a:rPr lang="en-US" dirty="0"/>
              <a:t>Are there alternatives to the World Happiness Report whose findings corroborate those found in the World Happiness Report?</a:t>
            </a:r>
          </a:p>
        </p:txBody>
      </p:sp>
    </p:spTree>
    <p:extLst>
      <p:ext uri="{BB962C8B-B14F-4D97-AF65-F5344CB8AC3E}">
        <p14:creationId xmlns:p14="http://schemas.microsoft.com/office/powerpoint/2010/main" val="163107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School vs New 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24" y="2375068"/>
            <a:ext cx="5980952" cy="23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72" y="1897092"/>
            <a:ext cx="6913264" cy="3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9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answer this age-old question….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60712" y="5597568"/>
            <a:ext cx="4878888" cy="1095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…….we use Python.</a:t>
            </a:r>
          </a:p>
        </p:txBody>
      </p:sp>
      <p:pic>
        <p:nvPicPr>
          <p:cNvPr id="1026" name="Picture 2" descr="Image result for Rousseau 1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61" y="1765439"/>
            <a:ext cx="2731565" cy="380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anye w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433" y="1697646"/>
            <a:ext cx="2605848" cy="383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29 0.41991 L -0.31029 0.41991 C -0.30782 0.4132 -0.30443 0.40718 -0.303 0.39978 C -0.30274 0.39792 -0.30248 0.39584 -0.30196 0.39422 C -0.29649 0.37709 -0.30118 0.39862 -0.29271 0.37593 C -0.29206 0.37408 -0.29154 0.37223 -0.29076 0.37038 C -0.28907 0.36714 -0.28698 0.36482 -0.28555 0.36135 C -0.28334 0.35603 -0.2823 0.35278 -0.27943 0.34862 C -0.27839 0.34723 -0.27722 0.3463 -0.27631 0.34491 C -0.26849 0.33334 -0.27774 0.3463 -0.27123 0.33218 C -0.27045 0.33056 -0.26914 0.32964 -0.2681 0.32848 C -0.26302 0.31482 -0.26954 0.33149 -0.26302 0.3176 C -0.26211 0.31575 -0.26172 0.31366 -0.26094 0.31204 C -0.26029 0.31065 -0.25951 0.30973 -0.25886 0.30834 C -0.25782 0.30603 -0.2569 0.30348 -0.25573 0.30116 C -0.25482 0.29908 -0.25352 0.29769 -0.25274 0.29561 C -0.25157 0.29283 -0.2474 0.28056 -0.24545 0.27732 C -0.2375 0.26297 -0.24779 0.28612 -0.23946 0.26829 C -0.23868 0.26644 -0.23828 0.26436 -0.23737 0.26274 C -0.23542 0.2588 -0.23334 0.25533 -0.23125 0.25186 C -0.22878 0.24746 -0.22709 0.24399 -0.22409 0.24075 C -0.22305 0.23982 -0.22201 0.23959 -0.22097 0.2389 C -0.21888 0.23589 -0.21693 0.23288 -0.21485 0.22987 C -0.21381 0.22848 -0.21263 0.22755 -0.21172 0.22616 C -0.21055 0.22454 -0.20977 0.22223 -0.2086 0.22084 C -0.20339 0.21343 -0.20404 0.21436 -0.19935 0.21158 C -0.19818 0.20973 -0.19336 0.20255 -0.19115 0.2007 C -0.19024 0.19978 -0.18907 0.19954 -0.18802 0.19885 C -0.1823 0.19468 -0.17058 0.18612 -0.17058 0.18612 C -0.16953 0.18427 -0.16875 0.18195 -0.16758 0.18056 C -0.16667 0.1794 -0.1655 0.1794 -0.16446 0.17871 C -0.16276 0.17755 -0.16094 0.17663 -0.15938 0.17501 C -0.14584 0.16228 -0.15521 0.17107 -0.14805 0.16042 C -0.14219 0.15186 -0.14779 0.16204 -0.14076 0.15325 C -0.13959 0.15163 -0.13881 0.14931 -0.13776 0.14769 C -0.13503 0.14376 -0.13243 0.14005 -0.12956 0.13681 C -0.12748 0.13427 -0.12409 0.13033 -0.12227 0.12755 C -0.1198 0.12362 -0.11797 0.11806 -0.11511 0.11482 C -0.10756 0.10579 -0.11589 0.11621 -0.11003 0.10741 C -0.10873 0.10556 -0.10717 0.10394 -0.10586 0.10209 C -0.10482 0.10024 -0.10391 0.09815 -0.10274 0.09653 C -0.10118 0.09422 -0.09362 0.0845 -0.09258 0.0838 L -0.08737 0.0801 C -0.08321 0.07269 -0.08477 0.07315 -0.08021 0.07107 C -0.07748 0.06968 -0.07201 0.06737 -0.07201 0.06737 C -0.06719 0.0588 -0.07084 0.06459 -0.06576 0.05811 C -0.06446 0.05649 -0.06328 0.05417 -0.06172 0.05278 C -0.06042 0.05163 -0.05899 0.0514 -0.05756 0.05093 C -0.0556 0.05024 -0.05352 0.04978 -0.05144 0.04908 C -0.04974 0.04839 -0.04805 0.04792 -0.04623 0.04723 C -0.04493 0.04491 -0.04219 0.03913 -0.04011 0.0382 C -0.03776 0.03681 -0.03529 0.03681 -0.03295 0.03635 C -0.03086 0.03565 -0.02878 0.03496 -0.02683 0.0345 C -0.02136 0.03311 -0.01589 0.03172 -0.01029 0.03079 C -0.0069 0.0301 -0.00352 0.02987 1.45833E-6 0.02894 C 0.01041 0.0264 -0.00078 0.02709 0.01328 0.02524 C 0.02044 0.02431 0.02773 0.02408 0.03489 0.02339 C 0.03763 0.02478 0.04049 0.02524 0.0431 0.02709 C 0.04531 0.02894 0.04922 0.0345 0.04922 0.0345 C 0.05599 0.05232 0.04544 0.02454 0.05442 0.04723 C 0.05586 0.05093 0.05768 0.05394 0.05846 0.05811 L 0.0595 0.06366 C 0.05924 0.07107 0.05898 0.07825 0.05846 0.08565 C 0.05833 0.08797 0.05807 0.09075 0.05755 0.09283 C 0.05716 0.09399 0.05156 0.1088 0.05026 0.11112 C 0.04804 0.11505 0.04492 0.11806 0.04205 0.12038 C 0.04114 0.12107 0.03997 0.12153 0.03893 0.122 C 0.03802 0.12339 0.03698 0.12478 0.03593 0.1257 C 0.03151 0.12964 0.02916 0.12686 0.02356 0.1257 L 0.01536 0.11667 C 0.01367 0.11482 0.01028 0.11112 0.01028 0.11112 C 0.00859 0.10672 0.00703 0.10232 0.00507 0.09839 C 0.00416 0.0963 0.00312 0.09445 0.00195 0.09283 C 0.00078 0.09121 -0.00078 0.09052 -0.00209 0.08913 C -0.00274 0.08751 -0.00339 0.08542 -0.00417 0.0838 C -0.00508 0.08172 -0.00638 0.08033 -0.0073 0.07825 C -0.01224 0.06575 -0.00651 0.07593 -0.01133 0.06552 C -0.01224 0.06343 -0.01355 0.06204 -0.01446 0.05996 C -0.01602 0.05649 -0.01849 0.04908 -0.01849 0.04908 C -0.01967 0.04144 -0.02058 0.03565 -0.02058 0.02709 C -0.02058 0.02292 -0.02019 0.01853 -0.01953 0.01436 C -0.01914 0.01112 -0.0181 0.00834 -0.01758 0.0051 C -0.01732 0.00394 -0.01615 -0.00578 -0.0155 -0.00763 C -0.01472 -0.00972 -0.01328 -0.01087 -0.01237 -0.01296 C -0.01146 -0.01527 -0.01107 -0.01805 -0.01029 -0.02036 C -0.00899 -0.02476 -0.00677 -0.02916 -0.00521 -0.0331 C -0.00443 -0.03495 -0.00391 -0.0368 -0.00313 -0.03865 C -0.00209 -0.0412 -0.00105 -0.04328 1.45833E-6 -0.04583 C 0.00104 -0.04884 0.00169 -0.05231 0.00299 -0.05509 C 0.00377 -0.05671 0.0052 -0.05717 0.00612 -0.05879 C 0.00833 -0.06203 0.01028 -0.06597 0.01224 -0.06967 L 0.01953 -0.0824 C 0.02044 -0.08425 0.02135 -0.08634 0.02252 -0.08796 C 0.02408 -0.09004 0.02786 -0.09513 0.02968 -0.09698 C 0.03567 -0.103 0.04036 -0.10601 0.04726 -0.10995 C 0.04987 -0.11134 0.05273 -0.1118 0.05547 -0.11342 C 0.05755 -0.11481 0.0595 -0.11735 0.06158 -0.11897 C 0.06263 -0.11967 0.06367 -0.1199 0.06471 -0.12083 C 0.06575 -0.12175 0.06666 -0.12337 0.0677 -0.12453 C 0.06914 -0.12592 0.07057 -0.12661 0.07187 -0.128 C 0.07395 -0.13032 0.07565 -0.13448 0.07799 -0.13541 C 0.09583 -0.14166 0.06849 -0.13171 0.08932 -0.14097 C 0.0914 -0.14189 0.09349 -0.14212 0.09544 -0.14282 C 0.11106 -0.1537 0.08593 -0.13657 0.12422 -0.1537 C 0.12565 -0.15439 0.12695 -0.15485 0.12838 -0.15555 C 0.13007 -0.15624 0.13177 -0.15647 0.13346 -0.1574 C 0.13463 -0.15786 0.13554 -0.15902 0.13658 -0.15925 C 0.14583 -0.16018 0.15507 -0.16041 0.16432 -0.16087 C 0.18619 -0.16735 0.17304 -0.16435 0.21979 -0.16087 C 0.22161 -0.16087 0.22591 -0.15647 0.22708 -0.15555 C 0.23203 -0.15161 0.23151 -0.15208 0.23632 -0.14999 C 0.24557 -0.13981 0.24179 -0.14397 0.24752 -0.13726 C 0.2483 -0.1331 0.24895 -0.12638 0.25273 -0.12638 C 0.2539 -0.12638 0.25156 -0.13032 0.25065 -0.13171 C 0.24804 -0.13587 0.24492 -0.13842 0.24244 -0.14282 C 0.2414 -0.14444 0.24049 -0.14675 0.23932 -0.14814 C 0.23815 -0.14976 0.23658 -0.15046 0.23528 -0.15185 C 0.23346 -0.15347 0.23164 -0.15532 0.23007 -0.1574 C 0.2289 -0.15879 0.22812 -0.1611 0.22708 -0.16272 C 0.21862 -0.17522 0.23125 -0.15416 0.21783 -0.17013 C 0.21679 -0.17129 0.21575 -0.17268 0.21471 -0.17384 C 0.21367 -0.17453 0.21263 -0.17499 0.21158 -0.17569 C 0.20989 -0.17685 0.2082 -0.17823 0.20651 -0.17916 C 0.20273 -0.18171 0.19687 -0.18495 0.1931 -0.18657 C 0.18919 -0.18819 0.17708 -0.19143 0.17565 -0.19212 L 0.17057 -0.19374 C 0.16198 -0.19328 0.15338 -0.19305 0.14479 -0.19212 C 0.1431 -0.19189 0.1414 -0.1905 0.13971 -0.19027 C 0.13632 -0.18935 0.13281 -0.18888 0.12942 -0.18842 C 0.12565 -0.18587 0.122 -0.1831 0.1181 -0.18101 C 0.11614 -0.18009 0.11393 -0.18032 0.11198 -0.17916 C 0.10859 -0.17754 0.10651 -0.1736 0.10377 -0.17013 C 0.10273 -0.16874 0.10169 -0.16735 0.10065 -0.16643 C 0.09974 -0.1655 0.09856 -0.1655 0.09752 -0.16458 C 0.09609 -0.16365 0.09492 -0.16203 0.09349 -0.16087 C 0.0914 -0.15948 0.08932 -0.15879 0.08724 -0.1574 C 0.07356 -0.14814 0.08151 -0.15138 0.07083 -0.14814 C 0.06914 -0.14698 0.06744 -0.1456 0.06575 -0.14444 C 0.06158 -0.14189 0.05703 -0.14143 0.05338 -0.13726 C 0.04869 -0.13171 0.05143 -0.13448 0.04518 -0.12985 C 0.04414 -0.128 0.04323 -0.12615 0.04205 -0.12453 C 0.04114 -0.12314 0.03997 -0.12222 0.03893 -0.12083 C 0.03685 -0.11735 0.03489 -0.11342 0.03281 -0.10995 L 0.02968 -0.10439 C 0.02877 -0.10254 0.02747 -0.10115 0.02669 -0.09884 C 0.02382 -0.0912 0.02552 -0.0949 0.02148 -0.08796 C 0.02122 -0.0861 0.02122 -0.08402 0.02044 -0.0824 C 0.01979 -0.08078 0.01836 -0.08032 0.01744 -0.0787 C 0.01523 -0.07546 0.01289 -0.07222 0.01119 -0.06782 C 0.00612 -0.05416 0.01276 -0.07106 0.00612 -0.05694 C 0.00182 -0.04768 0.00664 -0.05439 0.00104 -0.04768 C -0.00105 -0.0405 -0.00209 -0.03865 -0.00209 -0.02939 C -0.00209 -0.02152 -0.0017 -0.01365 -0.00105 -0.00578 C -0.00092 -0.00393 1.45833E-6 -0.00022 1.45833E-6 -0.00022 " pathEditMode="relative" ptsTypes="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88 0.43658 L 0.29088 0.43658 C 0.28801 0.43334 0.28541 0.43033 0.28255 0.42732 C 0.28124 0.42593 0.27968 0.42547 0.27851 0.42361 C 0.2776 0.42222 0.27721 0.41991 0.27643 0.41829 C 0.27343 0.41181 0.27408 0.4132 0.27031 0.41088 C 0.26822 0.40718 0.26653 0.40255 0.26406 0.4 C 0.26093 0.39653 0.25768 0.39352 0.25481 0.38889 C 0.25234 0.38496 0.25012 0.38056 0.24765 0.37616 L 0.24452 0.3706 C 0.24322 0.36829 0.24205 0.36551 0.24049 0.36343 C 0.23906 0.36158 0.23762 0.35996 0.23632 0.35787 C 0.22851 0.34607 0.23827 0.35949 0.2302 0.34514 C 0.22929 0.34352 0.22812 0.34259 0.22708 0.34144 C 0.222 0.3294 0.22525 0.33634 0.21679 0.3213 L 0.2138 0.31597 C 0.21275 0.31412 0.21184 0.31204 0.21067 0.31042 C 0.20755 0.30625 0.2039 0.30301 0.20143 0.29769 C 0.20012 0.29468 0.19882 0.29144 0.19726 0.28843 C 0.18932 0.27222 0.20064 0.29861 0.18906 0.27199 C 0.18841 0.27037 0.18788 0.26806 0.1871 0.26667 C 0.18554 0.26389 0.18346 0.26204 0.18189 0.25926 C 0.18098 0.25764 0.18072 0.25533 0.17981 0.25394 C 0.17669 0.24838 0.17617 0.24861 0.17265 0.24653 C 0.17096 0.24352 0.16835 0.24144 0.16757 0.2375 C 0.16718 0.23565 0.16705 0.23357 0.16653 0.23195 C 0.16471 0.22639 0.16275 0.22338 0.16028 0.21922 C 0.15833 0.2088 0.16067 0.21783 0.1552 0.20625 C 0.15299 0.20162 0.15143 0.19607 0.14908 0.19167 L 0.14283 0.18079 C 0.14179 0.17894 0.14101 0.17685 0.13984 0.17523 C 0.13841 0.17338 0.13697 0.17176 0.13567 0.16991 C 0.13346 0.16644 0.1315 0.1625 0.12955 0.1588 C 0.12851 0.15695 0.1276 0.15486 0.12643 0.15347 L 0.12031 0.14607 C 0.11887 0.14236 0.11796 0.1382 0.11614 0.13519 C 0.1151 0.13334 0.11419 0.13125 0.11301 0.12963 C 0.1121 0.12824 0.11093 0.12755 0.11002 0.12593 C 0.11002 0.12593 0.10234 0.11227 0.10077 0.10949 C 0.09973 0.10764 0.09843 0.10625 0.09765 0.10417 C 0.09635 0.10047 0.09557 0.0956 0.09361 0.09306 L 0.09049 0.08935 C 0.08984 0.08773 0.08919 0.08565 0.08841 0.08403 C 0.08593 0.07871 0.08528 0.07847 0.08229 0.07477 C 0.0815 0.07292 0.08111 0.07084 0.0802 0.06945 C 0.0707 0.05255 0.08411 0.08125 0.07408 0.06019 C 0.07291 0.05787 0.072 0.05533 0.07096 0.05301 C 0.07018 0.05116 0.06979 0.04908 0.06887 0.04746 C 0.06796 0.04584 0.06679 0.04514 0.06575 0.04375 C 0.06445 0.04213 0.06301 0.04028 0.06171 0.03843 C 0.06054 0.03658 0.05976 0.03449 0.05859 0.03287 C 0.05768 0.03148 0.0565 0.03056 0.05559 0.02917 C 0.05377 0.02685 0.05221 0.02431 0.05038 0.02176 C 0.04947 0.0206 0.0483 0.01968 0.04726 0.01829 C 0.04622 0.01667 0.04531 0.01435 0.04426 0.01273 C 0.04296 0.01065 0.0414 0.00926 0.0401 0.00718 C 0.03906 0.00556 0.03827 0.00324 0.0371 0.00185 C 0.03437 -0.00162 0.03202 -0.00648 0.02877 -0.00741 C 0.02682 -0.00787 0.0246 -0.0081 0.02265 -0.00926 C 0.019 -0.01088 0.00989 -0.01643 0.0052 -0.02014 C -0.00326 -0.02685 0.00572 -0.02083 -0.00404 -0.02754 C -0.00508 -0.02801 -0.00613 -0.02847 -0.00717 -0.02916 C -0.00821 -0.03032 -0.00912 -0.03194 -0.01016 -0.03287 C -0.0112 -0.03379 -0.01238 -0.03379 -0.01329 -0.03472 C -0.01446 -0.03565 -0.01524 -0.03773 -0.01641 -0.03842 C -0.01902 -0.04004 -0.02188 -0.04074 -0.02462 -0.04213 C -0.02696 -0.04328 -0.0293 -0.04467 -0.03178 -0.0456 C -0.03412 -0.04653 -0.03659 -0.04722 -0.03894 -0.04745 C -0.04753 -0.04884 -0.05613 -0.04907 -0.06472 -0.05116 L -0.07188 -0.05301 C -0.07357 -0.05185 -0.0754 -0.05092 -0.07696 -0.0493 C -0.08438 -0.04282 -0.07514 -0.04838 -0.08425 -0.04213 C -0.0862 -0.04051 -0.08855 -0.04051 -0.09037 -0.03842 L -0.09649 -0.03102 C -0.10183 -0.0169 -0.09988 -0.0243 -0.10274 -0.00926 L -0.10365 -0.0037 C -0.10339 -0.00116 -0.10261 0.00787 -0.1017 0.01088 C -0.1004 0.01482 -0.09962 0.01945 -0.09753 0.02176 L -0.08829 0.03287 C -0.08725 0.03403 -0.08633 0.03588 -0.08516 0.03658 C -0.08425 0.03704 -0.08308 0.0375 -0.08217 0.03843 C -0.081 0.03935 -0.08021 0.04121 -0.07904 0.0419 C -0.07774 0.04306 -0.07631 0.04306 -0.07501 0.04375 C -0.07396 0.04422 -0.07292 0.04491 -0.07188 0.0456 C -0.07123 0.04676 -0.07058 0.04838 -0.0698 0.04931 C -0.06889 0.05023 -0.06771 0.05047 -0.06667 0.05116 C -0.06433 0.05232 -0.06199 0.05347 -0.05951 0.05486 C -0.05495 0.05718 -0.0573 0.05672 -0.05131 0.05834 C -0.04857 0.05926 -0.04584 0.05949 -0.04311 0.06019 C -0.0349 0.06273 -0.04337 0.06204 -0.03282 0.06389 C -0.02774 0.06482 -0.02253 0.06505 -0.01745 0.06574 C -0.01641 0.06621 -0.01537 0.06713 -0.01433 0.06759 C 0.00195 0.07338 0.01861 0.06713 0.03502 0.06574 L 0.04114 0.05486 C 0.04179 0.05347 0.04244 0.05209 0.04322 0.05116 L 0.04635 0.04746 C 0.04726 0.0331 0.04804 0.03264 0.04635 0.01829 C 0.04583 0.01435 0.04609 0.00949 0.04426 0.00718 L 0.04114 0.00371 C 0.04049 0.00116 0.03984 -0.00139 0.03906 -0.0037 C 0.03788 -0.00741 0.03606 -0.01065 0.03502 -0.01458 C 0.03424 -0.01713 0.03385 -0.01991 0.03294 -0.02199 C 0.03216 -0.02361 0.03072 -0.02407 0.02981 -0.02569 C 0.02864 -0.02778 0.02786 -0.03055 0.02682 -0.03287 C 0.02551 -0.03541 0.02395 -0.0375 0.02265 -0.04028 C 0.02187 -0.0419 0.02148 -0.04398 0.02057 -0.0456 C 0.01861 -0.04953 0.01692 -0.0537 0.01445 -0.05671 C 0.01341 -0.05787 0.01223 -0.05879 0.01132 -0.06041 C 0.00924 -0.06366 0.00729 -0.06759 0.0052 -0.07129 L 0.00312 -0.075 L -0.00717 -0.09328 C -0.00821 -0.09491 -0.00951 -0.09629 -0.01016 -0.09861 C -0.01277 -0.10764 -0.01081 -0.10509 -0.01537 -0.10787 C -0.01602 -0.10972 -0.01641 -0.1118 -0.01745 -0.11319 C -0.02045 -0.11805 -0.02227 -0.11852 -0.02566 -0.1206 C -0.02839 -0.1243 -0.03061 -0.12916 -0.03386 -0.13148 C -0.03555 -0.13287 -0.03738 -0.13356 -0.03894 -0.13518 C -0.05248 -0.14884 -0.0435 -0.14398 -0.05235 -0.14791 C -0.05339 -0.1493 -0.0543 -0.15069 -0.05548 -0.15162 C -0.05678 -0.15254 -0.05821 -0.15278 -0.05951 -0.15347 C -0.06055 -0.15393 -0.06159 -0.15463 -0.06264 -0.15532 C -0.06368 -0.15648 -0.06446 -0.15833 -0.06576 -0.15903 C -0.07357 -0.1625 -0.08269 -0.15995 -0.09037 -0.15903 C -0.11589 -0.15509 -0.08217 -0.15972 -0.1099 -0.15347 L -0.11811 -0.15162 C -0.12566 -0.15231 -0.13321 -0.15254 -0.14076 -0.15347 C -0.14245 -0.1537 -0.14415 -0.15486 -0.14584 -0.15532 C -0.14962 -0.15602 -0.15339 -0.15648 -0.15717 -0.15717 C -0.16303 -0.15578 -0.16876 -0.15509 -0.17462 -0.15347 C -0.17566 -0.15324 -0.1767 -0.15231 -0.17774 -0.15162 C -0.18113 -0.1493 -0.18451 -0.14629 -0.18803 -0.14421 C -0.18998 -0.14305 -0.19206 -0.14166 -0.19415 -0.14074 C -0.19545 -0.14004 -0.19688 -0.13958 -0.19818 -0.13889 C -0.20105 -0.13727 -0.20365 -0.13472 -0.20652 -0.13333 C -0.20886 -0.13217 -0.2112 -0.13217 -0.21368 -0.13148 C -0.21472 -0.13032 -0.21576 -0.12916 -0.21667 -0.12778 C -0.21811 -0.12616 -0.21941 -0.12384 -0.22084 -0.12245 C -0.2224 -0.12083 -0.22423 -0.11991 -0.22592 -0.11875 C -0.228 -0.11736 -0.23217 -0.11504 -0.23217 -0.11504 C -0.23347 -0.11319 -0.23503 -0.1118 -0.2362 -0.10972 C -0.23751 -0.10741 -0.23803 -0.1044 -0.23933 -0.10231 C -0.24115 -0.0993 -0.2435 -0.09768 -0.24545 -0.09491 C -0.24688 -0.09328 -0.24818 -0.0912 -0.24962 -0.08958 C -0.25365 -0.08426 -0.25157 -0.08773 -0.25365 -0.08403 L -0.2362 -0.11319 C -0.23321 -0.11458 -0.23008 -0.11551 -0.22696 -0.1169 C -0.22592 -0.11736 -0.22488 -0.11782 -0.22396 -0.11875 C -0.2224 -0.12037 -0.22123 -0.12268 -0.2198 -0.1243 C -0.2185 -0.12569 -0.21706 -0.12639 -0.21576 -0.12778 C -0.21355 -0.13009 -0.21173 -0.13333 -0.20951 -0.13518 C -0.20821 -0.13634 -0.20691 -0.13773 -0.20548 -0.13889 C -0.20339 -0.14028 -0.20131 -0.1412 -0.19923 -0.14259 C -0.19818 -0.14305 -0.19714 -0.14352 -0.19623 -0.14421 C -0.19076 -0.14907 -0.1935 -0.14722 -0.18803 -0.14977 L -0.16329 -0.14791 C -0.1599 -0.14768 -0.15652 -0.14676 -0.153 -0.14606 C -0.14857 -0.14537 -0.14415 -0.14491 -0.13972 -0.14421 C -0.13048 -0.14028 -0.1418 -0.14491 -0.12735 -0.14074 C -0.12592 -0.14028 -0.12462 -0.13935 -0.12318 -0.13889 C -0.12123 -0.13819 -0.11915 -0.13773 -0.11706 -0.13703 C -0.11394 -0.13773 -0.10808 -0.13912 -0.10469 -0.14074 C -0.10261 -0.14166 -0.10066 -0.14305 -0.09857 -0.14421 C -0.09649 -0.1456 -0.09454 -0.14745 -0.09245 -0.14791 C -0.08972 -0.14861 -0.08686 -0.14907 -0.08425 -0.14977 C -0.08165 -0.15046 -0.07943 -0.15208 -0.07696 -0.15347 C -0.07149 -0.15278 -0.06602 -0.15254 -0.06055 -0.15162 C -0.05847 -0.15116 -0.05508 -0.14745 -0.05339 -0.14606 C -0.05235 -0.14537 -0.05131 -0.14514 -0.05027 -0.14421 C -0.04753 -0.1419 -0.04428 -0.13611 -0.04206 -0.13333 C -0.04076 -0.13194 -0.0392 -0.13148 -0.0379 -0.12963 C -0.02904 -0.11736 -0.03646 -0.12268 -0.02969 -0.11875 C -0.02735 -0.11458 -0.02462 -0.11088 -0.02253 -0.10602 C -0.01876 -0.09699 -0.02084 -0.10046 -0.01641 -0.09491 C -0.01576 -0.09328 -0.01524 -0.09097 -0.01433 -0.08958 C -0.01316 -0.08727 -0.01133 -0.08634 -0.01016 -0.08403 C -0.00951 -0.08264 -0.0099 -0.08009 -0.00925 -0.07847 C -0.00808 -0.07616 -0.00626 -0.07523 -0.00508 -0.07315 C -0.00352 -0.07037 -0.00248 -0.0669 -0.00092 -0.06389 C 0.00455 -0.05278 -7.5E-6 -0.06412 0.00416 -0.05301 C 0.00481 -0.0493 0.00611 -0.04583 0.00624 -0.04213 C 0.00716 -0.00509 0.00637 -0.025 0.00416 -0.00926 C 0.00377 -0.00625 0.00429 -0.00254 0.00312 -3.7037E-7 C 0.00247 0.00139 0.00104 -3.7037E-7 -7.5E-6 -3.7037E-7 " pathEditMode="relative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challenged us…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Does freedom or money correlate better with happiness?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Is the Consumer Electronics Revenue per capita related to a country’s happiness?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For countries whose happiness changed the most (or least), what factors influenced those changes?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closely are different variables related to happiness correlated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158427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World Happiness Report 2019</a:t>
            </a:r>
          </a:p>
          <a:p>
            <a:r>
              <a:rPr lang="en-US" sz="4000" dirty="0"/>
              <a:t>World Bank API</a:t>
            </a:r>
          </a:p>
          <a:p>
            <a:r>
              <a:rPr lang="en-US" sz="4000" dirty="0"/>
              <a:t>Consumer Electronics Revenue from statista.com</a:t>
            </a:r>
          </a:p>
        </p:txBody>
      </p:sp>
    </p:spTree>
    <p:extLst>
      <p:ext uri="{BB962C8B-B14F-4D97-AF65-F5344CB8AC3E}">
        <p14:creationId xmlns:p14="http://schemas.microsoft.com/office/powerpoint/2010/main" val="109096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Does freedom or money correlate better with happiness?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8CB32-278A-4B5D-8F81-3149D85D8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10571"/>
            <a:ext cx="5659222" cy="363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6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36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31" name="Rectangle 140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cap="all"/>
              <a:t>Is the Consumer Electronics Revenue per capita related to a country’s happiness?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0BA27-80B3-4636-BD17-B4DB0B551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7440" y="1036396"/>
            <a:ext cx="5784113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49A03A-652D-4628-936B-E54EFEF9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036396"/>
            <a:ext cx="5784113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Freeform: Shape 142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3" name="Freeform: Shape 144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272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For countries whose happiness changed the most (or least), what factors influenced those changes?</a:t>
            </a:r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881FA3ED-997D-495B-888E-04353F50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31" y="2565230"/>
            <a:ext cx="10899374" cy="390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6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B5E5-F510-4FB0-A74F-93248C93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countries whose happiness changed the most (or least), what factors influenced those changes?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77CDD7-5EE4-49D1-8A22-C45D44E031D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74081"/>
            <a:ext cx="10899648" cy="39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7029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312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Crop</vt:lpstr>
      <vt:lpstr>Does money buy happiness?</vt:lpstr>
      <vt:lpstr>Old School vs New Age</vt:lpstr>
      <vt:lpstr>To answer this age-old question….</vt:lpstr>
      <vt:lpstr>Questions that challenged us…</vt:lpstr>
      <vt:lpstr>Data Sources:</vt:lpstr>
      <vt:lpstr>Does freedom or money correlate better with happiness?</vt:lpstr>
      <vt:lpstr>Is the Consumer Electronics Revenue per capita related to a country’s happiness?</vt:lpstr>
      <vt:lpstr>For countries whose happiness changed the most (or least), what factors influenced those changes?</vt:lpstr>
      <vt:lpstr>For countries whose happiness changed the most (or least), what factors influenced those changes?</vt:lpstr>
      <vt:lpstr>PowerPoint Presentation</vt:lpstr>
      <vt:lpstr>PowerPoint Presentation</vt:lpstr>
      <vt:lpstr>PowerPoint Presentation</vt:lpstr>
      <vt:lpstr>How closely are different variables related to happiness correlated to each other?</vt:lpstr>
      <vt:lpstr>Conclusions: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money buy happiness?</dc:title>
  <dc:creator>Vaishall Pradeepkumar</dc:creator>
  <cp:lastModifiedBy>Vaishall Pradeepkumar</cp:lastModifiedBy>
  <cp:revision>3</cp:revision>
  <dcterms:created xsi:type="dcterms:W3CDTF">2019-11-22T06:25:08Z</dcterms:created>
  <dcterms:modified xsi:type="dcterms:W3CDTF">2019-11-22T06:51:09Z</dcterms:modified>
</cp:coreProperties>
</file>