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63" r:id="rId2"/>
    <p:sldId id="290" r:id="rId3"/>
    <p:sldId id="291" r:id="rId4"/>
    <p:sldId id="292" r:id="rId5"/>
    <p:sldId id="293" r:id="rId6"/>
    <p:sldId id="294" r:id="rId7"/>
    <p:sldId id="295" r:id="rId8"/>
    <p:sldId id="28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3E12"/>
    <a:srgbClr val="ED3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97B242-1278-4B90-AEC0-DE7B42B48010}" v="19" dt="2025-01-15T22:21:10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87199" autoAdjust="0"/>
  </p:normalViewPr>
  <p:slideViewPr>
    <p:cSldViewPr snapToGrid="0" snapToObjects="1">
      <p:cViewPr>
        <p:scale>
          <a:sx n="50" d="100"/>
          <a:sy n="50" d="100"/>
        </p:scale>
        <p:origin x="2002" y="52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2" d="100"/>
        <a:sy n="142" d="100"/>
      </p:scale>
      <p:origin x="0" y="-9228"/>
    </p:cViewPr>
  </p:sorterViewPr>
  <p:notesViewPr>
    <p:cSldViewPr snapToGrid="0" snapToObjects="1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еоргий Фуренец" userId="d88e08580ed047bc" providerId="LiveId" clId="{4897B242-1278-4B90-AEC0-DE7B42B48010}"/>
    <pc:docChg chg="undo custSel addSld delSld modSld">
      <pc:chgData name="Георгий Фуренец" userId="d88e08580ed047bc" providerId="LiveId" clId="{4897B242-1278-4B90-AEC0-DE7B42B48010}" dt="2025-01-15T22:22:40.823" v="827" actId="20577"/>
      <pc:docMkLst>
        <pc:docMk/>
      </pc:docMkLst>
      <pc:sldChg chg="modSp mod">
        <pc:chgData name="Георгий Фуренец" userId="d88e08580ed047bc" providerId="LiveId" clId="{4897B242-1278-4B90-AEC0-DE7B42B48010}" dt="2025-01-15T22:10:10.888" v="131" actId="113"/>
        <pc:sldMkLst>
          <pc:docMk/>
          <pc:sldMk cId="178325164" sldId="263"/>
        </pc:sldMkLst>
        <pc:spChg chg="mod">
          <ac:chgData name="Георгий Фуренец" userId="d88e08580ed047bc" providerId="LiveId" clId="{4897B242-1278-4B90-AEC0-DE7B42B48010}" dt="2025-01-15T22:09:53.243" v="126" actId="2711"/>
          <ac:spMkLst>
            <pc:docMk/>
            <pc:sldMk cId="178325164" sldId="263"/>
            <ac:spMk id="2" creationId="{00000000-0000-0000-0000-000000000000}"/>
          </ac:spMkLst>
        </pc:spChg>
        <pc:spChg chg="mod">
          <ac:chgData name="Георгий Фуренец" userId="d88e08580ed047bc" providerId="LiveId" clId="{4897B242-1278-4B90-AEC0-DE7B42B48010}" dt="2025-01-15T22:10:10.888" v="131" actId="113"/>
          <ac:spMkLst>
            <pc:docMk/>
            <pc:sldMk cId="178325164" sldId="263"/>
            <ac:spMk id="3" creationId="{00EABB0B-10C0-0AD5-FD4D-371221E287CB}"/>
          </ac:spMkLst>
        </pc:spChg>
      </pc:sldChg>
      <pc:sldChg chg="del">
        <pc:chgData name="Георгий Фуренец" userId="d88e08580ed047bc" providerId="LiveId" clId="{4897B242-1278-4B90-AEC0-DE7B42B48010}" dt="2025-01-15T22:10:23.883" v="132" actId="47"/>
        <pc:sldMkLst>
          <pc:docMk/>
          <pc:sldMk cId="149397469" sldId="289"/>
        </pc:sldMkLst>
      </pc:sldChg>
      <pc:sldChg chg="modSp mod">
        <pc:chgData name="Георгий Фуренец" userId="d88e08580ed047bc" providerId="LiveId" clId="{4897B242-1278-4B90-AEC0-DE7B42B48010}" dt="2025-01-15T22:22:40.823" v="827" actId="20577"/>
        <pc:sldMkLst>
          <pc:docMk/>
          <pc:sldMk cId="3010258010" sldId="290"/>
        </pc:sldMkLst>
        <pc:spChg chg="mod">
          <ac:chgData name="Георгий Фуренец" userId="d88e08580ed047bc" providerId="LiveId" clId="{4897B242-1278-4B90-AEC0-DE7B42B48010}" dt="2025-01-15T22:11:12.130" v="147" actId="20577"/>
          <ac:spMkLst>
            <pc:docMk/>
            <pc:sldMk cId="3010258010" sldId="290"/>
            <ac:spMk id="2" creationId="{499E89C4-76AD-48BA-98A2-D3D076CAD6B0}"/>
          </ac:spMkLst>
        </pc:spChg>
        <pc:spChg chg="mod">
          <ac:chgData name="Георгий Фуренец" userId="d88e08580ed047bc" providerId="LiveId" clId="{4897B242-1278-4B90-AEC0-DE7B42B48010}" dt="2025-01-15T22:22:40.823" v="827" actId="20577"/>
          <ac:spMkLst>
            <pc:docMk/>
            <pc:sldMk cId="3010258010" sldId="290"/>
            <ac:spMk id="3" creationId="{F9784911-5C9D-4743-B403-BBDBED5EA06E}"/>
          </ac:spMkLst>
        </pc:spChg>
      </pc:sldChg>
      <pc:sldChg chg="del">
        <pc:chgData name="Георгий Фуренец" userId="d88e08580ed047bc" providerId="LiveId" clId="{4897B242-1278-4B90-AEC0-DE7B42B48010}" dt="2025-01-15T22:10:47.503" v="135" actId="47"/>
        <pc:sldMkLst>
          <pc:docMk/>
          <pc:sldMk cId="207423438" sldId="291"/>
        </pc:sldMkLst>
      </pc:sldChg>
      <pc:sldChg chg="addSp delSp modSp new mod">
        <pc:chgData name="Георгий Фуренец" userId="d88e08580ed047bc" providerId="LiveId" clId="{4897B242-1278-4B90-AEC0-DE7B42B48010}" dt="2025-01-15T22:16:05.337" v="267" actId="1076"/>
        <pc:sldMkLst>
          <pc:docMk/>
          <pc:sldMk cId="2484389688" sldId="291"/>
        </pc:sldMkLst>
        <pc:spChg chg="mod">
          <ac:chgData name="Георгий Фуренец" userId="d88e08580ed047bc" providerId="LiveId" clId="{4897B242-1278-4B90-AEC0-DE7B42B48010}" dt="2025-01-15T22:13:35.796" v="197" actId="14100"/>
          <ac:spMkLst>
            <pc:docMk/>
            <pc:sldMk cId="2484389688" sldId="291"/>
            <ac:spMk id="2" creationId="{FA6A686E-A7D4-F665-0CF4-8AB3CEB3E113}"/>
          </ac:spMkLst>
        </pc:spChg>
        <pc:spChg chg="mod">
          <ac:chgData name="Георгий Фуренец" userId="d88e08580ed047bc" providerId="LiveId" clId="{4897B242-1278-4B90-AEC0-DE7B42B48010}" dt="2025-01-15T22:15:47.367" v="264" actId="255"/>
          <ac:spMkLst>
            <pc:docMk/>
            <pc:sldMk cId="2484389688" sldId="291"/>
            <ac:spMk id="3" creationId="{77AD24D4-1288-1859-C131-99A4097BE450}"/>
          </ac:spMkLst>
        </pc:spChg>
        <pc:spChg chg="add del mod">
          <ac:chgData name="Георгий Фуренец" userId="d88e08580ed047bc" providerId="LiveId" clId="{4897B242-1278-4B90-AEC0-DE7B42B48010}" dt="2025-01-15T22:16:02.998" v="266" actId="1076"/>
          <ac:spMkLst>
            <pc:docMk/>
            <pc:sldMk cId="2484389688" sldId="291"/>
            <ac:spMk id="6" creationId="{3E2DB116-27D8-FFB7-BC00-B2E9C79DA1FF}"/>
          </ac:spMkLst>
        </pc:spChg>
        <pc:spChg chg="add del mod">
          <ac:chgData name="Георгий Фуренец" userId="d88e08580ed047bc" providerId="LiveId" clId="{4897B242-1278-4B90-AEC0-DE7B42B48010}" dt="2025-01-15T22:13:40.253" v="202" actId="47"/>
          <ac:spMkLst>
            <pc:docMk/>
            <pc:sldMk cId="2484389688" sldId="291"/>
            <ac:spMk id="7" creationId="{7DADD965-DF17-6ABC-11C5-93FD66050F7D}"/>
          </ac:spMkLst>
        </pc:spChg>
        <pc:spChg chg="add mod">
          <ac:chgData name="Георгий Фуренец" userId="d88e08580ed047bc" providerId="LiveId" clId="{4897B242-1278-4B90-AEC0-DE7B42B48010}" dt="2025-01-15T22:16:05.337" v="267" actId="1076"/>
          <ac:spMkLst>
            <pc:docMk/>
            <pc:sldMk cId="2484389688" sldId="291"/>
            <ac:spMk id="8" creationId="{16FE8786-69F0-C433-33A2-DE9C7A37E1EA}"/>
          </ac:spMkLst>
        </pc:spChg>
        <pc:spChg chg="add mod">
          <ac:chgData name="Георгий Фуренец" userId="d88e08580ed047bc" providerId="LiveId" clId="{4897B242-1278-4B90-AEC0-DE7B42B48010}" dt="2025-01-15T22:14:49.300" v="244"/>
          <ac:spMkLst>
            <pc:docMk/>
            <pc:sldMk cId="2484389688" sldId="291"/>
            <ac:spMk id="9" creationId="{51C0A145-9E37-8668-F2FE-D40AE85393A9}"/>
          </ac:spMkLst>
        </pc:spChg>
      </pc:sldChg>
      <pc:sldChg chg="addSp delSp modSp new mod modClrScheme chgLayout">
        <pc:chgData name="Георгий Фуренец" userId="d88e08580ed047bc" providerId="LiveId" clId="{4897B242-1278-4B90-AEC0-DE7B42B48010}" dt="2025-01-15T22:21:12.113" v="780" actId="26606"/>
        <pc:sldMkLst>
          <pc:docMk/>
          <pc:sldMk cId="3370893014" sldId="292"/>
        </pc:sldMkLst>
        <pc:spChg chg="mod">
          <ac:chgData name="Георгий Фуренец" userId="d88e08580ed047bc" providerId="LiveId" clId="{4897B242-1278-4B90-AEC0-DE7B42B48010}" dt="2025-01-15T22:17:35.234" v="368" actId="20577"/>
          <ac:spMkLst>
            <pc:docMk/>
            <pc:sldMk cId="3370893014" sldId="292"/>
            <ac:spMk id="2" creationId="{31630469-264C-915B-5D75-67AC9D6DAB94}"/>
          </ac:spMkLst>
        </pc:spChg>
        <pc:spChg chg="add del mod">
          <ac:chgData name="Георгий Фуренец" userId="d88e08580ed047bc" providerId="LiveId" clId="{4897B242-1278-4B90-AEC0-DE7B42B48010}" dt="2025-01-15T22:17:11.239" v="327" actId="962"/>
          <ac:spMkLst>
            <pc:docMk/>
            <pc:sldMk cId="3370893014" sldId="292"/>
            <ac:spMk id="3" creationId="{47A9BF62-6E87-09B0-C4D7-5FC033DBAD5C}"/>
          </ac:spMkLst>
        </pc:spChg>
        <pc:spChg chg="mod">
          <ac:chgData name="Георгий Фуренец" userId="d88e08580ed047bc" providerId="LiveId" clId="{4897B242-1278-4B90-AEC0-DE7B42B48010}" dt="2025-01-15T22:17:09.853" v="325" actId="26606"/>
          <ac:spMkLst>
            <pc:docMk/>
            <pc:sldMk cId="3370893014" sldId="292"/>
            <ac:spMk id="4" creationId="{0739C094-B105-45A0-0070-4A4B52A83D72}"/>
          </ac:spMkLst>
        </pc:spChg>
        <pc:spChg chg="mod">
          <ac:chgData name="Георгий Фуренец" userId="d88e08580ed047bc" providerId="LiveId" clId="{4897B242-1278-4B90-AEC0-DE7B42B48010}" dt="2025-01-15T22:17:09.853" v="325" actId="26606"/>
          <ac:spMkLst>
            <pc:docMk/>
            <pc:sldMk cId="3370893014" sldId="292"/>
            <ac:spMk id="5" creationId="{E9E09ADB-6F52-E515-A7B5-BC8F86C8E08F}"/>
          </ac:spMkLst>
        </pc:spChg>
        <pc:picChg chg="add mod">
          <ac:chgData name="Георгий Фуренец" userId="d88e08580ed047bc" providerId="LiveId" clId="{4897B242-1278-4B90-AEC0-DE7B42B48010}" dt="2025-01-15T22:16:52.590" v="287"/>
          <ac:picMkLst>
            <pc:docMk/>
            <pc:sldMk cId="3370893014" sldId="292"/>
            <ac:picMk id="1026" creationId="{BCAC6FC2-A327-28A0-7654-6C2FE90C7CF2}"/>
          </ac:picMkLst>
        </pc:picChg>
        <pc:picChg chg="add del mod">
          <ac:chgData name="Георгий Фуренец" userId="d88e08580ed047bc" providerId="LiveId" clId="{4897B242-1278-4B90-AEC0-DE7B42B48010}" dt="2025-01-15T22:21:09.839" v="778" actId="478"/>
          <ac:picMkLst>
            <pc:docMk/>
            <pc:sldMk cId="3370893014" sldId="292"/>
            <ac:picMk id="1028" creationId="{0D81A028-D3B2-5AA1-6437-A7E719DA7149}"/>
          </ac:picMkLst>
        </pc:picChg>
        <pc:picChg chg="add mod">
          <ac:chgData name="Георгий Фуренец" userId="d88e08580ed047bc" providerId="LiveId" clId="{4897B242-1278-4B90-AEC0-DE7B42B48010}" dt="2025-01-15T22:21:12.113" v="780" actId="26606"/>
          <ac:picMkLst>
            <pc:docMk/>
            <pc:sldMk cId="3370893014" sldId="292"/>
            <ac:picMk id="1030" creationId="{EC154EDC-F065-7B34-D0EC-F1B0E589EF85}"/>
          </ac:picMkLst>
        </pc:picChg>
      </pc:sldChg>
      <pc:sldChg chg="del">
        <pc:chgData name="Георгий Фуренец" userId="d88e08580ed047bc" providerId="LiveId" clId="{4897B242-1278-4B90-AEC0-DE7B42B48010}" dt="2025-01-15T22:10:49.110" v="136" actId="47"/>
        <pc:sldMkLst>
          <pc:docMk/>
          <pc:sldMk cId="3965518584" sldId="292"/>
        </pc:sldMkLst>
      </pc:sldChg>
      <pc:sldChg chg="addSp delSp modSp new mod modClrScheme chgLayout">
        <pc:chgData name="Георгий Фуренец" userId="d88e08580ed047bc" providerId="LiveId" clId="{4897B242-1278-4B90-AEC0-DE7B42B48010}" dt="2025-01-15T22:18:02.394" v="387" actId="962"/>
        <pc:sldMkLst>
          <pc:docMk/>
          <pc:sldMk cId="285401222" sldId="293"/>
        </pc:sldMkLst>
        <pc:spChg chg="mod">
          <ac:chgData name="Георгий Фуренец" userId="d88e08580ed047bc" providerId="LiveId" clId="{4897B242-1278-4B90-AEC0-DE7B42B48010}" dt="2025-01-15T22:18:00.534" v="383" actId="26606"/>
          <ac:spMkLst>
            <pc:docMk/>
            <pc:sldMk cId="285401222" sldId="293"/>
            <ac:spMk id="2" creationId="{E8DADE94-55CB-5A29-4E5C-112DCFED480F}"/>
          </ac:spMkLst>
        </pc:spChg>
        <pc:spChg chg="del">
          <ac:chgData name="Георгий Фуренец" userId="d88e08580ed047bc" providerId="LiveId" clId="{4897B242-1278-4B90-AEC0-DE7B42B48010}" dt="2025-01-15T22:17:56.083" v="381"/>
          <ac:spMkLst>
            <pc:docMk/>
            <pc:sldMk cId="285401222" sldId="293"/>
            <ac:spMk id="3" creationId="{4FEE899E-96E2-33EC-CCED-61E203FD5221}"/>
          </ac:spMkLst>
        </pc:spChg>
        <pc:spChg chg="mod">
          <ac:chgData name="Георгий Фуренец" userId="d88e08580ed047bc" providerId="LiveId" clId="{4897B242-1278-4B90-AEC0-DE7B42B48010}" dt="2025-01-15T22:18:00.534" v="383" actId="26606"/>
          <ac:spMkLst>
            <pc:docMk/>
            <pc:sldMk cId="285401222" sldId="293"/>
            <ac:spMk id="4" creationId="{B78F9FAC-B25C-FC70-EAA9-707F849D010B}"/>
          </ac:spMkLst>
        </pc:spChg>
        <pc:spChg chg="mod">
          <ac:chgData name="Георгий Фуренец" userId="d88e08580ed047bc" providerId="LiveId" clId="{4897B242-1278-4B90-AEC0-DE7B42B48010}" dt="2025-01-15T22:18:00.534" v="383" actId="26606"/>
          <ac:spMkLst>
            <pc:docMk/>
            <pc:sldMk cId="285401222" sldId="293"/>
            <ac:spMk id="5" creationId="{9394166B-45D5-C970-818A-5F77CED113BA}"/>
          </ac:spMkLst>
        </pc:spChg>
        <pc:picChg chg="add mod">
          <ac:chgData name="Георгий Фуренец" userId="d88e08580ed047bc" providerId="LiveId" clId="{4897B242-1278-4B90-AEC0-DE7B42B48010}" dt="2025-01-15T22:18:02.394" v="384" actId="27614"/>
          <ac:picMkLst>
            <pc:docMk/>
            <pc:sldMk cId="285401222" sldId="293"/>
            <ac:picMk id="2050" creationId="{FBECA8A9-67D7-F28F-9C40-08AF1AB09F52}"/>
          </ac:picMkLst>
        </pc:picChg>
        <pc:picChg chg="add mod ord">
          <ac:chgData name="Георгий Фуренец" userId="d88e08580ed047bc" providerId="LiveId" clId="{4897B242-1278-4B90-AEC0-DE7B42B48010}" dt="2025-01-15T22:18:02.394" v="387" actId="962"/>
          <ac:picMkLst>
            <pc:docMk/>
            <pc:sldMk cId="285401222" sldId="293"/>
            <ac:picMk id="2052" creationId="{B130AECF-6F1E-D266-4359-A865DF7844B6}"/>
          </ac:picMkLst>
        </pc:picChg>
      </pc:sldChg>
      <pc:sldChg chg="new del">
        <pc:chgData name="Георгий Фуренец" userId="d88e08580ed047bc" providerId="LiveId" clId="{4897B242-1278-4B90-AEC0-DE7B42B48010}" dt="2025-01-15T22:10:45.501" v="134" actId="47"/>
        <pc:sldMkLst>
          <pc:docMk/>
          <pc:sldMk cId="2647671094" sldId="293"/>
        </pc:sldMkLst>
      </pc:sldChg>
      <pc:sldChg chg="addSp delSp modSp new mod modClrScheme chgLayout">
        <pc:chgData name="Георгий Фуренец" userId="d88e08580ed047bc" providerId="LiveId" clId="{4897B242-1278-4B90-AEC0-DE7B42B48010}" dt="2025-01-15T22:18:13.999" v="391" actId="962"/>
        <pc:sldMkLst>
          <pc:docMk/>
          <pc:sldMk cId="3876468200" sldId="294"/>
        </pc:sldMkLst>
        <pc:spChg chg="mod">
          <ac:chgData name="Георгий Фуренец" userId="d88e08580ed047bc" providerId="LiveId" clId="{4897B242-1278-4B90-AEC0-DE7B42B48010}" dt="2025-01-15T22:18:12.878" v="389" actId="26606"/>
          <ac:spMkLst>
            <pc:docMk/>
            <pc:sldMk cId="3876468200" sldId="294"/>
            <ac:spMk id="2" creationId="{0925AAC1-721F-0DFD-BE66-9D00222DB8E9}"/>
          </ac:spMkLst>
        </pc:spChg>
        <pc:spChg chg="del">
          <ac:chgData name="Георгий Фуренец" userId="d88e08580ed047bc" providerId="LiveId" clId="{4897B242-1278-4B90-AEC0-DE7B42B48010}" dt="2025-01-15T22:18:11.544" v="388"/>
          <ac:spMkLst>
            <pc:docMk/>
            <pc:sldMk cId="3876468200" sldId="294"/>
            <ac:spMk id="3" creationId="{4C00FF71-D411-3D76-4F10-B6938B45D3FF}"/>
          </ac:spMkLst>
        </pc:spChg>
        <pc:spChg chg="mod">
          <ac:chgData name="Георгий Фуренец" userId="d88e08580ed047bc" providerId="LiveId" clId="{4897B242-1278-4B90-AEC0-DE7B42B48010}" dt="2025-01-15T22:18:12.878" v="389" actId="26606"/>
          <ac:spMkLst>
            <pc:docMk/>
            <pc:sldMk cId="3876468200" sldId="294"/>
            <ac:spMk id="4" creationId="{92882847-0928-AA46-1A5C-67BEBC6599AE}"/>
          </ac:spMkLst>
        </pc:spChg>
        <pc:spChg chg="mod">
          <ac:chgData name="Георгий Фуренец" userId="d88e08580ed047bc" providerId="LiveId" clId="{4897B242-1278-4B90-AEC0-DE7B42B48010}" dt="2025-01-15T22:18:12.878" v="389" actId="26606"/>
          <ac:spMkLst>
            <pc:docMk/>
            <pc:sldMk cId="3876468200" sldId="294"/>
            <ac:spMk id="5" creationId="{7B9A1C51-42D3-6E62-C8F0-2C989BD23703}"/>
          </ac:spMkLst>
        </pc:spChg>
        <pc:picChg chg="add mod ord">
          <ac:chgData name="Георгий Фуренец" userId="d88e08580ed047bc" providerId="LiveId" clId="{4897B242-1278-4B90-AEC0-DE7B42B48010}" dt="2025-01-15T22:18:13.999" v="391" actId="962"/>
          <ac:picMkLst>
            <pc:docMk/>
            <pc:sldMk cId="3876468200" sldId="294"/>
            <ac:picMk id="3074" creationId="{2FB1B78E-68B1-C09A-2896-EF1370272C0F}"/>
          </ac:picMkLst>
        </pc:picChg>
      </pc:sldChg>
      <pc:sldChg chg="modSp new mod">
        <pc:chgData name="Георгий Фуренец" userId="d88e08580ed047bc" providerId="LiveId" clId="{4897B242-1278-4B90-AEC0-DE7B42B48010}" dt="2025-01-15T22:20:39.074" v="777" actId="20577"/>
        <pc:sldMkLst>
          <pc:docMk/>
          <pc:sldMk cId="598746374" sldId="295"/>
        </pc:sldMkLst>
        <pc:spChg chg="mod">
          <ac:chgData name="Георгий Фуренец" userId="d88e08580ed047bc" providerId="LiveId" clId="{4897B242-1278-4B90-AEC0-DE7B42B48010}" dt="2025-01-15T22:17:49.326" v="380" actId="20577"/>
          <ac:spMkLst>
            <pc:docMk/>
            <pc:sldMk cId="598746374" sldId="295"/>
            <ac:spMk id="2" creationId="{CD3503CC-473C-7BAD-ACFC-7E2A05334D64}"/>
          </ac:spMkLst>
        </pc:spChg>
        <pc:spChg chg="mod">
          <ac:chgData name="Георгий Фуренец" userId="d88e08580ed047bc" providerId="LiveId" clId="{4897B242-1278-4B90-AEC0-DE7B42B48010}" dt="2025-01-15T22:20:39.074" v="777" actId="20577"/>
          <ac:spMkLst>
            <pc:docMk/>
            <pc:sldMk cId="598746374" sldId="295"/>
            <ac:spMk id="3" creationId="{881038B1-B4A5-E43B-6611-3E733144492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9F2B1-C4C7-4144-AABD-E8E1A89FBB88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0E156-96CE-4676-ACFF-1084FC5BDA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1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BCB0C-90A1-44C6-BDB3-B4152A88D72C}" type="slidenum">
              <a:rPr lang="lv-LV" smtClean="0"/>
              <a:pPr/>
              <a:t>1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51940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2D4143E6-2F08-4F7F-98B4-E14A727BC2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219" t="12538" r="-2" b="10702"/>
          <a:stretch/>
        </p:blipFill>
        <p:spPr>
          <a:xfrm>
            <a:off x="0" y="1"/>
            <a:ext cx="12191998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A2B2F4-AD12-4796-95EA-70F0AF3C3B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5372" y="0"/>
            <a:ext cx="3041257" cy="178525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151511" y="3346988"/>
            <a:ext cx="7912728" cy="1143000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340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806D-4061-4DCF-96D1-E3AC7101D0A5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54B4-9482-814D-9E78-1599F378C0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2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FF6FEF9-25B6-41A0-91E2-45AC92DD7B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6667" r="-158"/>
          <a:stretch/>
        </p:blipFill>
        <p:spPr>
          <a:xfrm>
            <a:off x="1364344" y="0"/>
            <a:ext cx="1068251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/>
        <p:txBody>
          <a:bodyPr>
            <a:normAutofit/>
          </a:bodyPr>
          <a:lstStyle>
            <a:lvl1pPr algn="l">
              <a:lnSpc>
                <a:spcPct val="90000"/>
              </a:lnSpc>
              <a:defRPr sz="3400">
                <a:solidFill>
                  <a:srgbClr val="EF3E1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lv-LV" dirty="0"/>
              <a:t>Click to edit master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09600" y="1600200"/>
            <a:ext cx="10972800" cy="4369961"/>
          </a:xfrm>
        </p:spPr>
        <p:txBody>
          <a:bodyPr/>
          <a:lstStyle>
            <a:lvl1pPr marL="0" indent="0">
              <a:buFontTx/>
              <a:buNone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Wingdings" charset="2"/>
              <a:buChar char="§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285750">
              <a:buFont typeface="Arial"/>
              <a:buChar char="•"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32AC2A2-1231-401D-A3FA-E06C449A53E8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D0A354B4-9482-814D-9E78-1599F378C0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2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lnSpc>
                <a:spcPct val="90000"/>
              </a:lnSpc>
              <a:defRPr sz="3400">
                <a:solidFill>
                  <a:srgbClr val="EF3E1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lv-LV" dirty="0"/>
              <a:t>Click to edit master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369961"/>
          </a:xfrm>
        </p:spPr>
        <p:txBody>
          <a:bodyPr/>
          <a:lstStyle>
            <a:lvl1pPr marL="0" indent="0">
              <a:buFontTx/>
              <a:buNone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Wingdings" charset="2"/>
              <a:buChar char="§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285750">
              <a:buFont typeface="Arial"/>
              <a:buChar char="•"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C2A2-1231-401D-A3FA-E06C449A53E8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54B4-9482-814D-9E78-1599F378C0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4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885FDF-301C-486A-89FF-ED21B9D5C0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07445" y="-1422401"/>
            <a:ext cx="14933274" cy="854165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848414"/>
            <a:ext cx="10972800" cy="1143000"/>
          </a:xfrm>
        </p:spPr>
        <p:txBody>
          <a:bodyPr/>
          <a:lstStyle>
            <a:lvl1pPr algn="l">
              <a:lnSpc>
                <a:spcPct val="90000"/>
              </a:lnSpc>
              <a:defRPr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lv-LV" dirty="0"/>
              <a:t>Paldies par uzmanību!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B8DC-978E-4FCF-8079-41F186207D30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54B4-9482-814D-9E78-1599F378C0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5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CF091FE9-59B9-4BA6-9ABB-5D4F7B7AA9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25" y="0"/>
            <a:ext cx="12189349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848414"/>
            <a:ext cx="10972800" cy="1143000"/>
          </a:xfrm>
        </p:spPr>
        <p:txBody>
          <a:bodyPr/>
          <a:lstStyle>
            <a:lvl1pPr algn="l">
              <a:lnSpc>
                <a:spcPct val="90000"/>
              </a:lnSpc>
              <a:defRPr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lv-LV" dirty="0"/>
              <a:t>Paldies par uzmanību!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B8DC-978E-4FCF-8079-41F186207D30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54B4-9482-814D-9E78-1599F378C08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4F774A-2EE1-440B-95D2-3DCA6D000A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10376" y="4880562"/>
            <a:ext cx="854731" cy="147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987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D12-A35E-4824-BD03-25FB6402D80C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54B4-9482-814D-9E78-1599F378C0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6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9999ECD5-68E4-4C14-AA1F-6F2D8A12B0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219" t="12538" r="-2" b="10702"/>
          <a:stretch/>
        </p:blipFill>
        <p:spPr>
          <a:xfrm>
            <a:off x="0" y="1"/>
            <a:ext cx="12191998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C14385-4616-442B-863D-4B6C891267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5372" y="0"/>
            <a:ext cx="3041257" cy="178525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151511" y="3346988"/>
            <a:ext cx="7912728" cy="1143000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3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7309-9D3B-4075-B1E7-02AFBAB442AC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54B4-9482-814D-9E78-1599F378C0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8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21097-5DD9-41F9-B071-316E4E0C2E37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354B4-9482-814D-9E78-1599F378C0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1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64" r:id="rId4"/>
    <p:sldLayoutId id="2147483669" r:id="rId5"/>
    <p:sldLayoutId id="2147483663" r:id="rId6"/>
    <p:sldLayoutId id="2147483667" r:id="rId7"/>
    <p:sldLayoutId id="2147483668" r:id="rId8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4776" y="1630576"/>
            <a:ext cx="8102459" cy="2289135"/>
          </a:xfrm>
        </p:spPr>
        <p:txBody>
          <a:bodyPr>
            <a:normAutofit/>
          </a:bodyPr>
          <a:lstStyle/>
          <a:p>
            <a:r>
              <a:rPr lang="lv-LV" sz="4000" b="1" dirty="0">
                <a:ea typeface="Tahoma" panose="020B0604030504040204" pitchFamily="34" charset="0"/>
              </a:rPr>
              <a:t>HEBO algoritma pilietošana optimālas hiperparametru konfigurācijas meklēšanai</a:t>
            </a:r>
            <a:endParaRPr lang="en-US" sz="4000" dirty="0">
              <a:ea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10784" y="6152799"/>
            <a:ext cx="167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Rīga, 20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lv-LV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EABB0B-10C0-0AD5-FD4D-371221E287CB}"/>
              </a:ext>
            </a:extLst>
          </p:cNvPr>
          <p:cNvSpPr txBox="1"/>
          <p:nvPr/>
        </p:nvSpPr>
        <p:spPr>
          <a:xfrm>
            <a:off x="5787656" y="3823972"/>
            <a:ext cx="58762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lv-LV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Darba autors:</a:t>
            </a:r>
          </a:p>
          <a:p>
            <a:pPr algn="r"/>
            <a:r>
              <a:rPr lang="lv-LV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Georgiy Furanets, 11. klases skolnieks</a:t>
            </a:r>
          </a:p>
          <a:p>
            <a:pPr algn="r"/>
            <a:endParaRPr lang="lv-LV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lv-LV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Darba vadītājs</a:t>
            </a:r>
          </a:p>
          <a:p>
            <a:pPr algn="r"/>
            <a:r>
              <a:rPr lang="lv-LV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Artūrs Ķempelis, M.Sc.Ing., RTU IZV programēšanas skolotājs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2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89C4-76AD-48BA-98A2-D3D076CA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Aktualitāte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84911-5C9D-4743-B403-BBDBED5EA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lv-LV" b="0" i="0" u="none" strike="noStrike">
                <a:solidFill>
                  <a:srgbClr val="000000"/>
                </a:solidFill>
                <a:effectLst/>
              </a:rPr>
              <a:t> </a:t>
            </a:r>
            <a:r>
              <a:rPr lang="lv-LV" sz="3400" b="0" i="0" u="none" strike="noStrike">
                <a:solidFill>
                  <a:srgbClr val="000000"/>
                </a:solidFill>
                <a:effectLst/>
              </a:rPr>
              <a:t>Mežu iznīcināšana un tā laukuma samazināšanas</a:t>
            </a:r>
            <a:endParaRPr lang="lv-LV" sz="3400" b="0" i="0" u="none" strike="noStrike" dirty="0">
              <a:solidFill>
                <a:srgbClr val="000000"/>
              </a:solidFill>
              <a:effectLst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lv-LV" sz="3400" b="0" i="0" u="none" strike="noStrike" dirty="0">
                <a:solidFill>
                  <a:srgbClr val="000000"/>
                </a:solidFill>
                <a:effectLst/>
              </a:rPr>
              <a:t> Kopš 1990. gadiem - 12 miljoni hektāru gadā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lv-LV" sz="3400" b="0" i="0" u="none" strike="noStrike" dirty="0">
                <a:solidFill>
                  <a:srgbClr val="000000"/>
                </a:solidFill>
                <a:effectLst/>
              </a:rPr>
              <a:t> Augsti HEBO algoritma sasniegumi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lv-LV" sz="3400" b="0" i="0" u="none" strike="noStrike" dirty="0">
                <a:solidFill>
                  <a:srgbClr val="000000"/>
                </a:solidFill>
                <a:effectLst/>
              </a:rPr>
              <a:t> 1. vieta 2020. gada “NeurIPS Black-Box Optimisation Challenge” konkursā</a:t>
            </a:r>
          </a:p>
          <a:p>
            <a:endParaRPr lang="lv-LV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0EE38-4BC3-492A-8284-F55BE064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C2A2-1231-401D-A3FA-E06C449A53E8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C4285-59FC-4D1D-BE9C-C82EF91B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54B4-9482-814D-9E78-1599F378C08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5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686E-A7D4-F665-0CF4-8AB3CEB3E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69371"/>
          </a:xfrm>
        </p:spPr>
        <p:txBody>
          <a:bodyPr/>
          <a:lstStyle/>
          <a:p>
            <a:r>
              <a:rPr lang="lv-LV" dirty="0"/>
              <a:t>Darba mērķis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D24D4-1288-1859-C131-99A4097BE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1" y="1244009"/>
            <a:ext cx="10972800" cy="1378332"/>
          </a:xfrm>
        </p:spPr>
        <p:txBody>
          <a:bodyPr>
            <a:normAutofit/>
          </a:bodyPr>
          <a:lstStyle/>
          <a:p>
            <a:r>
              <a:rPr lang="lv-LV" sz="2500" b="0" i="0" u="none" strike="noStrike" dirty="0">
                <a:solidFill>
                  <a:srgbClr val="000000"/>
                </a:solidFill>
                <a:effectLst/>
              </a:rPr>
              <a:t>Izpētīt Heteroskedāstiskās evolucionāras Bajesa optimizācijas algoritma (HEBO) veiktspēju neironu tīklu attēlu atpazīšanas precizitātes maksimizācijā</a:t>
            </a:r>
            <a:endParaRPr lang="ru-RU" sz="25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008A4-DCAE-2F58-E820-3FEC3A52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C2A2-1231-401D-A3FA-E06C449A53E8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7E0EB-BB31-7365-AB37-87A648D3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54B4-9482-814D-9E78-1599F378C089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2DB116-27D8-FFB7-BC00-B2E9C79DA1FF}"/>
              </a:ext>
            </a:extLst>
          </p:cNvPr>
          <p:cNvSpPr txBox="1"/>
          <p:nvPr/>
        </p:nvSpPr>
        <p:spPr>
          <a:xfrm>
            <a:off x="510363" y="2314564"/>
            <a:ext cx="10972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3400" dirty="0">
                <a:solidFill>
                  <a:srgbClr val="EF3E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Darba uzdevumi</a:t>
            </a:r>
            <a:endParaRPr lang="ru-RU" sz="3400" dirty="0">
              <a:solidFill>
                <a:srgbClr val="EF3E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DD965-DF17-6ABC-11C5-93FD66050F7D}"/>
              </a:ext>
            </a:extLst>
          </p:cNvPr>
          <p:cNvSpPr txBox="1"/>
          <p:nvPr/>
        </p:nvSpPr>
        <p:spPr>
          <a:xfrm>
            <a:off x="510363" y="5045148"/>
            <a:ext cx="11072037" cy="114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FE8786-69F0-C433-33A2-DE9C7A37E1EA}"/>
              </a:ext>
            </a:extLst>
          </p:cNvPr>
          <p:cNvSpPr txBox="1"/>
          <p:nvPr/>
        </p:nvSpPr>
        <p:spPr>
          <a:xfrm>
            <a:off x="559981" y="3075378"/>
            <a:ext cx="1107203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buFont typeface="+mj-lt"/>
              <a:buAutoNum type="arabicPeriod"/>
            </a:pPr>
            <a:r>
              <a:rPr lang="lv-LV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Izpētīt nepieciešamo terminoloģiju, kas saistīta ar neironu tīklu apmācīšanos un darbošanas principu.</a:t>
            </a:r>
          </a:p>
          <a:p>
            <a:pPr rtl="0" fontAlgn="base">
              <a:buFont typeface="+mj-lt"/>
              <a:buAutoNum type="arabicPeriod"/>
            </a:pPr>
            <a:r>
              <a:rPr lang="lv-LV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Iepazīties ar raytune bibliotēku, kas ir nepieciešama neironu tīklu apmacīšanai.</a:t>
            </a:r>
          </a:p>
          <a:p>
            <a:pPr rtl="0" fontAlgn="base">
              <a:buFont typeface="+mj-lt"/>
              <a:buAutoNum type="arabicPeriod"/>
            </a:pPr>
            <a:r>
              <a:rPr lang="lv-LV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Izpētīt eksistējošo zinātnisku literatūru par HEBO un Nejaušas meklēšanas algoritmu darbošanas principiem un to pielitojumu praksē.</a:t>
            </a:r>
          </a:p>
          <a:p>
            <a:pPr rtl="0" fontAlgn="base">
              <a:buFont typeface="+mj-lt"/>
              <a:buAutoNum type="arabicPeriod"/>
            </a:pPr>
            <a:r>
              <a:rPr lang="lv-LV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Apstradāt nepieciešamu datu kopu ar informāciju par mežiem.</a:t>
            </a:r>
          </a:p>
          <a:p>
            <a:pPr rtl="0" fontAlgn="base">
              <a:buFont typeface="+mj-lt"/>
              <a:buAutoNum type="arabicPeriod"/>
            </a:pPr>
            <a:r>
              <a:rPr lang="lv-LV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Izmantot katru no algoritmiem neironu tīkla apmacīšanai.</a:t>
            </a:r>
          </a:p>
          <a:p>
            <a:pPr rtl="0" fontAlgn="base">
              <a:buFont typeface="+mj-lt"/>
              <a:buAutoNum type="arabicPeriod"/>
            </a:pPr>
            <a:r>
              <a:rPr lang="lv-LV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Salīdzināt algoritmu veiktspējas datu apstradāšana.</a:t>
            </a:r>
          </a:p>
          <a:p>
            <a:br>
              <a:rPr lang="lv-LV" sz="2500" b="0" dirty="0">
                <a:effectLst/>
              </a:rPr>
            </a:b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248438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0469-264C-915B-5D75-67AC9D6D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lv-LV" dirty="0"/>
              <a:t>Eksperimentāla daļa un rezultātu analīze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9BF62-6E87-09B0-C4D7-5FC033DBA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5391150" cy="436996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lv-LV" dirty="0"/>
              <a:t>Apjukuma matrica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lv-LV" dirty="0"/>
              <a:t>F1 skalāra vērtība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9C094-B105-45A0-0070-4A4B52A8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7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32AC2A2-1231-401D-A3FA-E06C449A53E8}" type="datetime1">
              <a:rPr lang="en-US" smtClean="0"/>
              <a:pPr>
                <a:spcAft>
                  <a:spcPts val="600"/>
                </a:spcAft>
              </a:pPr>
              <a:t>1/16/2025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09ADB-6F52-E515-A7B5-BC8F86C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0A354B4-9482-814D-9E78-1599F378C089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030" name="Picture 6" descr="Visual Guide to the Confusion Matrix | by MLee | Towards Data Science">
            <a:extLst>
              <a:ext uri="{FF2B5EF4-FFF2-40B4-BE49-F238E27FC236}">
                <a16:creationId xmlns:a16="http://schemas.microsoft.com/office/drawing/2014/main" id="{EC154EDC-F065-7B34-D0EC-F1B0E589E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5" b="-1"/>
          <a:stretch/>
        </p:blipFill>
        <p:spPr bwMode="auto">
          <a:xfrm>
            <a:off x="6191250" y="1600200"/>
            <a:ext cx="5391150" cy="436996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893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ADE94-55CB-5A29-4E5C-112DCFED4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lv-LV" dirty="0"/>
              <a:t>Eksperimentāla daļa un rezultātu analīze</a:t>
            </a:r>
            <a:endParaRPr lang="ru-RU" dirty="0"/>
          </a:p>
        </p:txBody>
      </p:sp>
      <p:pic>
        <p:nvPicPr>
          <p:cNvPr id="2052" name="Picture 4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B130AECF-6F1E-D266-4359-A865DF784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162810"/>
            <a:ext cx="5391150" cy="324474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F9FAC-B25C-FC70-EAA9-707F849D01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7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32AC2A2-1231-401D-A3FA-E06C449A53E8}" type="datetime1">
              <a:rPr lang="en-US" smtClean="0"/>
              <a:pPr>
                <a:spcAft>
                  <a:spcPts val="600"/>
                </a:spcAft>
              </a:pPr>
              <a:t>1/16/2025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4166B-45D5-C970-818A-5F77CED1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0A354B4-9482-814D-9E78-1599F378C089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2050" name="Picture 2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FBECA8A9-67D7-F28F-9C40-08AF1AB09F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1250" y="2161097"/>
            <a:ext cx="5391150" cy="324816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01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AAC1-721F-0DFD-BE66-9D00222D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lv-LV" dirty="0"/>
              <a:t>Eksperimentāla daļa un rezultātu analīze</a:t>
            </a:r>
            <a:endParaRPr lang="ru-RU" dirty="0"/>
          </a:p>
        </p:txBody>
      </p:sp>
      <p:pic>
        <p:nvPicPr>
          <p:cNvPr id="3074" name="Picture 2" descr="A graph with a red line and blue line&#10;&#10;Description automatically generated">
            <a:extLst>
              <a:ext uri="{FF2B5EF4-FFF2-40B4-BE49-F238E27FC236}">
                <a16:creationId xmlns:a16="http://schemas.microsoft.com/office/drawing/2014/main" id="{2FB1B78E-68B1-C09A-2896-EF1370272C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60812" y="1600200"/>
            <a:ext cx="7270376" cy="436996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82847-0928-AA46-1A5C-67BEBC6599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7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32AC2A2-1231-401D-A3FA-E06C449A53E8}" type="datetime1">
              <a:rPr lang="en-US" smtClean="0"/>
              <a:pPr>
                <a:spcAft>
                  <a:spcPts val="600"/>
                </a:spcAft>
              </a:pPr>
              <a:t>1/16/2025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A1C51-42D3-6E62-C8F0-2C989BD2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0A354B4-9482-814D-9E78-1599F378C089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6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03CC-473C-7BAD-ACFC-7E2A0533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Secinājumi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038B1-B4A5-E43B-6611-3E7331444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rtl="0" fontAlgn="base">
              <a:buFont typeface="Arial" panose="020B0604020202020204" pitchFamily="34" charset="0"/>
              <a:buChar char="•"/>
            </a:pPr>
            <a:r>
              <a:rPr lang="lv-LV" dirty="0">
                <a:solidFill>
                  <a:srgbClr val="000000"/>
                </a:solidFill>
              </a:rPr>
              <a:t>Nelielām iterāciju skaitām abu algoritmu veiktspēja maz atšķiras</a:t>
            </a:r>
          </a:p>
          <a:p>
            <a:pPr marL="457200" indent="-457200" rtl="0" fontAlgn="base">
              <a:buFont typeface="Arial" panose="020B0604020202020204" pitchFamily="34" charset="0"/>
              <a:buChar char="•"/>
            </a:pPr>
            <a:r>
              <a:rPr lang="lv-LV" b="0" i="0" u="none" strike="noStrike" dirty="0">
                <a:solidFill>
                  <a:srgbClr val="000000"/>
                </a:solidFill>
                <a:effectLst/>
              </a:rPr>
              <a:t>Pieaugot apmācības iterāciju skaitam, HEBO spēj iegūt augstāku F1 vērtību, jo iegūtais datu daudzums ir lielāks</a:t>
            </a:r>
          </a:p>
          <a:p>
            <a:pPr marL="457200" indent="-457200" rtl="0" fontAlgn="base">
              <a:buFont typeface="Arial" panose="020B0604020202020204" pitchFamily="34" charset="0"/>
              <a:buChar char="•"/>
            </a:pPr>
            <a:r>
              <a:rPr lang="lv-LV" dirty="0">
                <a:solidFill>
                  <a:srgbClr val="000000"/>
                </a:solidFill>
              </a:rPr>
              <a:t>Augstāka neironu tīkla precizitāte pieprāsa jaudīgākas ierīces</a:t>
            </a:r>
            <a:endParaRPr lang="lv-LV" b="0" i="0" u="none" strike="noStrike" dirty="0">
              <a:solidFill>
                <a:srgbClr val="000000"/>
              </a:solidFill>
              <a:effectLst/>
            </a:endParaRPr>
          </a:p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B6D70-8486-9B3E-2730-3B1EDA69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C2A2-1231-401D-A3FA-E06C449A53E8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66006-5EEC-3FE1-ABD6-66FCD0F3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54B4-9482-814D-9E78-1599F378C08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4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5621" y="2857500"/>
            <a:ext cx="6920767" cy="1143000"/>
          </a:xfrm>
        </p:spPr>
        <p:txBody>
          <a:bodyPr>
            <a:noAutofit/>
          </a:bodyPr>
          <a:lstStyle/>
          <a:p>
            <a:r>
              <a:rPr lang="lv-LV" sz="4000" dirty="0"/>
              <a:t>PALDIES PAR UZMANĪBU!</a:t>
            </a:r>
            <a:endParaRPr lang="en-US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7309-9D3B-4075-B1E7-02AFBAB442AC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54B4-9482-814D-9E78-1599F378C08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00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ORENT">
  <a:themeElements>
    <a:clrScheme name="STORENT">
      <a:dk1>
        <a:srgbClr val="000000"/>
      </a:dk1>
      <a:lt1>
        <a:sysClr val="window" lastClr="FFFFFF"/>
      </a:lt1>
      <a:dk2>
        <a:srgbClr val="ED1C24"/>
      </a:dk2>
      <a:lt2>
        <a:srgbClr val="FFFFFF"/>
      </a:lt2>
      <a:accent1>
        <a:srgbClr val="EB4331"/>
      </a:accent1>
      <a:accent2>
        <a:srgbClr val="96999C"/>
      </a:accent2>
      <a:accent3>
        <a:srgbClr val="F06E53"/>
      </a:accent3>
      <a:accent4>
        <a:srgbClr val="6D6F72"/>
      </a:accent4>
      <a:accent5>
        <a:srgbClr val="F6987D"/>
      </a:accent5>
      <a:accent6>
        <a:srgbClr val="464749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4837</TotalTime>
  <Words>240</Words>
  <Application>Microsoft Office PowerPoint</Application>
  <PresentationFormat>Widescreen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Tahoma</vt:lpstr>
      <vt:lpstr>Times New Roman</vt:lpstr>
      <vt:lpstr>Wingdings</vt:lpstr>
      <vt:lpstr>STORENT</vt:lpstr>
      <vt:lpstr>HEBO algoritma pilietošana optimālas hiperparametru konfigurācijas meklēšanai</vt:lpstr>
      <vt:lpstr>Aktualitāte</vt:lpstr>
      <vt:lpstr>Darba mērķis</vt:lpstr>
      <vt:lpstr>Eksperimentāla daļa un rezultātu analīze</vt:lpstr>
      <vt:lpstr>Eksperimentāla daļa un rezultātu analīze</vt:lpstr>
      <vt:lpstr>Eksperimentāla daļa un rezultātu analīze</vt:lpstr>
      <vt:lpstr>Secinājumi</vt:lpstr>
      <vt:lpstr>PALDIES PAR UZMANĪBU!</vt:lpstr>
    </vt:vector>
  </TitlesOfParts>
  <Company>ESM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JZ</dc:creator>
  <cp:lastModifiedBy>Георгий Фуренец</cp:lastModifiedBy>
  <cp:revision>115</cp:revision>
  <dcterms:created xsi:type="dcterms:W3CDTF">2015-01-19T10:00:41Z</dcterms:created>
  <dcterms:modified xsi:type="dcterms:W3CDTF">2025-01-15T22:22:41Z</dcterms:modified>
</cp:coreProperties>
</file>