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86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1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21D-5F53-4E6C-8D5C-3FD6D7E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云应用系统开发技术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6114-AEFA-435B-A634-C6814203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VirtualBox</a:t>
            </a:r>
            <a:r>
              <a:rPr lang="zh-CN" altLang="en-US" dirty="0"/>
              <a:t>虚拟机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 </a:t>
            </a:r>
            <a:r>
              <a:rPr lang="en-US" altLang="zh-CN" dirty="0"/>
              <a:t>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非长期支持版本的</a:t>
            </a:r>
            <a:r>
              <a:rPr lang="en-US" dirty="0"/>
              <a:t>JDK</a:t>
            </a:r>
            <a:r>
              <a:rPr lang="zh-CN" altLang="en-US" dirty="0"/>
              <a:t>的技术支持时间一般是多久？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Apache Maven</a:t>
            </a:r>
            <a:r>
              <a:rPr lang="zh-CN" altLang="en-US" dirty="0"/>
              <a:t>把当前用户的配置文件和</a:t>
            </a:r>
            <a:r>
              <a:rPr lang="en-US" dirty="0"/>
              <a:t>jar</a:t>
            </a:r>
            <a:r>
              <a:rPr lang="zh-CN" altLang="en-US" dirty="0"/>
              <a:t>包保存在哪个文件夹里？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Jenkins</a:t>
            </a:r>
            <a:r>
              <a:rPr lang="zh-CN" altLang="en-US" dirty="0"/>
              <a:t>的默认侦听端口是什么？怎样修改默认的侦听端口？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Apache Tomcat</a:t>
            </a:r>
            <a:r>
              <a:rPr lang="zh-CN" altLang="en-US" dirty="0"/>
              <a:t>的默认侦听端口是什么？</a:t>
            </a:r>
            <a:r>
              <a:rPr lang="en-US" dirty="0"/>
              <a:t>Tomcat</a:t>
            </a:r>
            <a:r>
              <a:rPr lang="zh-CN" altLang="en-US" dirty="0"/>
              <a:t>自带的 “</a:t>
            </a:r>
            <a:r>
              <a:rPr lang="en-US" dirty="0"/>
              <a:t>manager” </a:t>
            </a:r>
            <a:r>
              <a:rPr lang="zh-CN" altLang="en-US" dirty="0"/>
              <a:t>和 “</a:t>
            </a:r>
            <a:r>
              <a:rPr lang="en-US" dirty="0"/>
              <a:t>host-manager” </a:t>
            </a:r>
            <a:r>
              <a:rPr lang="zh-CN" altLang="en-US" dirty="0"/>
              <a:t>两个</a:t>
            </a:r>
            <a:r>
              <a:rPr lang="en-US" dirty="0"/>
              <a:t>Web</a:t>
            </a:r>
            <a:r>
              <a:rPr lang="zh-CN" altLang="en-US" dirty="0"/>
              <a:t>应用程序是用来做什么的？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Apache Tomcat</a:t>
            </a:r>
            <a:r>
              <a:rPr lang="zh-CN" altLang="en-US" dirty="0"/>
              <a:t>的安装，为什么要设置</a:t>
            </a:r>
            <a:r>
              <a:rPr lang="en-US" dirty="0"/>
              <a:t>CATALINA_HOME</a:t>
            </a:r>
            <a:r>
              <a:rPr lang="zh-CN" altLang="en-US" dirty="0"/>
              <a:t>而不</a:t>
            </a:r>
            <a:r>
              <a:rPr lang="en-US" dirty="0"/>
              <a:t>TOMCAT_HOME？</a:t>
            </a:r>
          </a:p>
        </p:txBody>
      </p:sp>
    </p:spTree>
    <p:extLst>
      <p:ext uri="{BB962C8B-B14F-4D97-AF65-F5344CB8AC3E}">
        <p14:creationId xmlns:p14="http://schemas.microsoft.com/office/powerpoint/2010/main" val="13189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44D-053B-4C51-AFF9-9D1EEEA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661-714B-4D10-A56F-E5084156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</a:t>
            </a:r>
            <a:r>
              <a:rPr lang="en-US" altLang="zh-CN" b="1" dirty="0"/>
              <a:t>VirtualBox</a:t>
            </a:r>
            <a:r>
              <a:rPr lang="zh-CN" altLang="en-US" b="1" dirty="0"/>
              <a:t>虚拟机</a:t>
            </a:r>
            <a:endParaRPr lang="en-US" altLang="zh-CN" b="1" dirty="0"/>
          </a:p>
          <a:p>
            <a:r>
              <a:rPr lang="en-US" altLang="zh-CN" dirty="0"/>
              <a:t>2.1 </a:t>
            </a:r>
            <a:r>
              <a:rPr lang="zh-CN" altLang="en-US" dirty="0"/>
              <a:t>安装</a:t>
            </a:r>
            <a:r>
              <a:rPr lang="en-US" altLang="zh-CN" dirty="0"/>
              <a:t>Oracle VirtualBox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安装</a:t>
            </a:r>
            <a:r>
              <a:rPr lang="en-US" altLang="zh-CN" dirty="0"/>
              <a:t>Ubuntu Server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安装</a:t>
            </a:r>
            <a:r>
              <a:rPr lang="en-US" altLang="zh-CN" dirty="0"/>
              <a:t>OpenJDK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安装</a:t>
            </a:r>
            <a:r>
              <a:rPr lang="en-US" altLang="zh-CN" dirty="0"/>
              <a:t>Apache Maven</a:t>
            </a:r>
          </a:p>
          <a:p>
            <a:r>
              <a:rPr lang="en-US" altLang="zh-CN" dirty="0"/>
              <a:t>2.5 </a:t>
            </a:r>
            <a:r>
              <a:rPr lang="zh-CN" altLang="en-US" dirty="0"/>
              <a:t>安装</a:t>
            </a:r>
            <a:r>
              <a:rPr lang="en-US" altLang="zh-CN" dirty="0"/>
              <a:t>Jenkins</a:t>
            </a:r>
          </a:p>
          <a:p>
            <a:r>
              <a:rPr lang="en-US" altLang="zh-CN" dirty="0"/>
              <a:t>2.6 </a:t>
            </a:r>
            <a:r>
              <a:rPr lang="zh-CN" altLang="en-US" dirty="0"/>
              <a:t>安装</a:t>
            </a:r>
            <a:r>
              <a:rPr lang="en-US" altLang="zh-CN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23934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安装</a:t>
            </a:r>
            <a:r>
              <a:rPr lang="en-US" altLang="zh-CN" dirty="0"/>
              <a:t>Oracle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推荐 </a:t>
            </a:r>
            <a:r>
              <a:rPr lang="en-US" dirty="0"/>
              <a:t>Windows </a:t>
            </a:r>
            <a:r>
              <a:rPr lang="zh-CN" altLang="en-US" dirty="0"/>
              <a:t>宿主机器是</a:t>
            </a:r>
            <a:r>
              <a:rPr lang="en-US" altLang="zh-CN" dirty="0"/>
              <a:t>64</a:t>
            </a:r>
            <a:r>
              <a:rPr lang="zh-CN" altLang="en-US" dirty="0"/>
              <a:t>位操作系统，且内存至少 </a:t>
            </a:r>
            <a:r>
              <a:rPr lang="en-US" altLang="zh-CN" dirty="0"/>
              <a:t>8</a:t>
            </a:r>
            <a:r>
              <a:rPr lang="en-US" dirty="0"/>
              <a:t>GB </a:t>
            </a:r>
            <a:r>
              <a:rPr lang="zh-CN" altLang="en-US" dirty="0"/>
              <a:t>以上。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下载 “</a:t>
            </a:r>
            <a:r>
              <a:rPr lang="en-US" altLang="zh-CN" dirty="0"/>
              <a:t>Windows hosts” </a:t>
            </a:r>
            <a:r>
              <a:rPr lang="zh-CN" altLang="en-US" dirty="0"/>
              <a:t>和 “</a:t>
            </a:r>
            <a:r>
              <a:rPr lang="en-US" altLang="zh-CN" dirty="0"/>
              <a:t>Extension Pack”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安装 </a:t>
            </a:r>
            <a:r>
              <a:rPr lang="en-US" altLang="zh-CN" dirty="0"/>
              <a:t>VirtualBox </a:t>
            </a:r>
            <a:r>
              <a:rPr lang="zh-CN" altLang="en-US" dirty="0"/>
              <a:t>必须有管理员权限。以默认的设置和安装路径，先安装 </a:t>
            </a:r>
            <a:r>
              <a:rPr lang="en-US" altLang="zh-CN" dirty="0"/>
              <a:t>`VirtualBox-xxx-Win.exe`</a:t>
            </a:r>
            <a:r>
              <a:rPr lang="zh-CN" altLang="en-US" dirty="0"/>
              <a:t>。安装过程中会导致暂时的网络中断，且需要重启 </a:t>
            </a:r>
            <a:r>
              <a:rPr lang="en-US" altLang="zh-CN" dirty="0"/>
              <a:t>Windows </a:t>
            </a:r>
            <a:r>
              <a:rPr lang="zh-CN" altLang="en-US" dirty="0"/>
              <a:t>宿主机。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安装完成并重新启动宿主 </a:t>
            </a:r>
            <a:r>
              <a:rPr lang="en-US" dirty="0"/>
              <a:t>Windows </a:t>
            </a:r>
            <a:r>
              <a:rPr lang="zh-CN" altLang="en-US" dirty="0"/>
              <a:t>计算机后，可以看到 </a:t>
            </a:r>
            <a:r>
              <a:rPr lang="en-US" altLang="zh-CN" dirty="0"/>
              <a:t>`</a:t>
            </a:r>
            <a:r>
              <a:rPr lang="en-US" dirty="0" err="1"/>
              <a:t>Oracle_VM_VirtualBox_Extension_Pack-xxx.vbox-extpack</a:t>
            </a:r>
            <a:r>
              <a:rPr lang="en-US" dirty="0"/>
              <a:t>` </a:t>
            </a:r>
            <a:r>
              <a:rPr lang="zh-CN" altLang="en-US" dirty="0"/>
              <a:t>的图标正常显示为绿色小盒子，双击即可安装此扩展包。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Extension Pack </a:t>
            </a:r>
            <a:r>
              <a:rPr lang="zh-CN" altLang="en-US" dirty="0"/>
              <a:t>必须和 </a:t>
            </a:r>
            <a:r>
              <a:rPr lang="en-US" altLang="zh-CN" dirty="0"/>
              <a:t>VirtualBox </a:t>
            </a:r>
            <a:r>
              <a:rPr lang="zh-CN" altLang="en-US" dirty="0"/>
              <a:t>安装相同版本，它包含了很多有用的功能增强，是必须安装的。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安装 </a:t>
            </a:r>
            <a:r>
              <a:rPr lang="en-US" altLang="zh-CN" dirty="0"/>
              <a:t>Ubuntu Server 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dirty="0"/>
              <a:t>Ubuntu Server</a:t>
            </a:r>
            <a:r>
              <a:rPr lang="zh-CN" altLang="en-US" dirty="0"/>
              <a:t>安装光盘镜像文件。请选择下载标记为 </a:t>
            </a:r>
            <a:r>
              <a:rPr lang="en-US" dirty="0"/>
              <a:t>LTS </a:t>
            </a:r>
            <a:r>
              <a:rPr lang="zh-CN" altLang="en-US" dirty="0"/>
              <a:t>的版本，它是长期支持（</a:t>
            </a:r>
            <a:r>
              <a:rPr lang="en-US" dirty="0"/>
              <a:t>Long-Term Support）</a:t>
            </a:r>
            <a:r>
              <a:rPr lang="zh-CN" altLang="en-US" dirty="0"/>
              <a:t>的版本。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 </a:t>
            </a:r>
            <a:r>
              <a:rPr lang="en-US" altLang="zh-CN" dirty="0"/>
              <a:t>VirtualBox </a:t>
            </a:r>
            <a:r>
              <a:rPr lang="zh-CN" altLang="en-US" dirty="0"/>
              <a:t>里创建一个</a:t>
            </a:r>
            <a:r>
              <a:rPr lang="en-US" altLang="zh-CN" dirty="0"/>
              <a:t>64</a:t>
            </a:r>
            <a:r>
              <a:rPr lang="zh-CN" altLang="en-US" dirty="0"/>
              <a:t>位 </a:t>
            </a:r>
            <a:r>
              <a:rPr lang="en-US" altLang="zh-CN" dirty="0"/>
              <a:t>Linux </a:t>
            </a:r>
            <a:r>
              <a:rPr lang="zh-CN" altLang="en-US" dirty="0"/>
              <a:t>类型的虚拟机，取名为 “</a:t>
            </a:r>
            <a:r>
              <a:rPr lang="en-US" altLang="zh-CN" dirty="0"/>
              <a:t>ubuntuvm1”</a:t>
            </a:r>
            <a:r>
              <a:rPr lang="zh-CN" altLang="en-US" dirty="0"/>
              <a:t>，分配 </a:t>
            </a:r>
            <a:r>
              <a:rPr lang="en-US" altLang="zh-CN" dirty="0"/>
              <a:t>2GB </a:t>
            </a:r>
            <a:r>
              <a:rPr lang="zh-CN" altLang="en-US" dirty="0"/>
              <a:t>内存和 </a:t>
            </a:r>
            <a:r>
              <a:rPr lang="en-US" altLang="zh-CN" dirty="0"/>
              <a:t>80GB </a:t>
            </a:r>
            <a:r>
              <a:rPr lang="zh-CN" altLang="en-US" dirty="0"/>
              <a:t>硬盘存储空间。将下载的发行版 </a:t>
            </a:r>
            <a:r>
              <a:rPr lang="en-US" altLang="zh-CN" dirty="0"/>
              <a:t>ISO </a:t>
            </a:r>
            <a:r>
              <a:rPr lang="zh-CN" altLang="en-US" dirty="0"/>
              <a:t>文件装载到光盘驱动器里。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网络设置可以选择 “</a:t>
            </a:r>
            <a:r>
              <a:rPr lang="en-US" altLang="zh-CN" dirty="0"/>
              <a:t>Bridged Adapter” </a:t>
            </a:r>
            <a:r>
              <a:rPr lang="zh-CN" altLang="en-US" dirty="0"/>
              <a:t>，即虚拟机的网卡桥接直连网络，这是最简单的方式。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启动虚拟机，即可开始 </a:t>
            </a:r>
            <a:r>
              <a:rPr lang="en-US" altLang="zh-CN" dirty="0"/>
              <a:t>Ubuntu Server </a:t>
            </a:r>
            <a:r>
              <a:rPr lang="zh-CN" altLang="en-US" dirty="0"/>
              <a:t>的安装。大多以默认的选项安装，即以默认的美国英语安装，记得勾选“</a:t>
            </a:r>
            <a:r>
              <a:rPr lang="en-US" altLang="zh-CN" dirty="0"/>
              <a:t>OpenSSH Server”</a:t>
            </a:r>
            <a:r>
              <a:rPr lang="zh-CN" altLang="en-US" dirty="0"/>
              <a:t>（默认是不安装）。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将系统更新到最新。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安装 “</a:t>
            </a:r>
            <a:r>
              <a:rPr lang="en-US" altLang="zh-CN" dirty="0"/>
              <a:t>VirtualBox Guest Additions CD”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安装 </a:t>
            </a:r>
            <a:r>
              <a:rPr lang="en-US" altLang="zh-CN" dirty="0"/>
              <a:t>OpenJDK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Ubuntu 18.04 </a:t>
            </a:r>
            <a:r>
              <a:rPr lang="zh-CN" altLang="en-US" dirty="0"/>
              <a:t>服务器操作系统已经自带了</a:t>
            </a:r>
            <a:r>
              <a:rPr lang="en-US" altLang="zh-CN" dirty="0"/>
              <a:t>OpenJDK 11 </a:t>
            </a:r>
            <a:r>
              <a:rPr lang="zh-CN" altLang="en-US" dirty="0"/>
              <a:t>的 </a:t>
            </a:r>
            <a:r>
              <a:rPr lang="en-US" altLang="zh-CN" dirty="0"/>
              <a:t>JRE</a:t>
            </a:r>
            <a:r>
              <a:rPr lang="zh-CN" altLang="en-US" dirty="0"/>
              <a:t>。为了保证 </a:t>
            </a:r>
            <a:r>
              <a:rPr lang="en-US" altLang="zh-CN" dirty="0"/>
              <a:t>Ubuntu </a:t>
            </a:r>
            <a:r>
              <a:rPr lang="zh-CN" altLang="en-US" dirty="0"/>
              <a:t>操作系统的稳定性，我们不卸载默认安装的 </a:t>
            </a:r>
            <a:r>
              <a:rPr lang="en-US" altLang="zh-CN" dirty="0"/>
              <a:t>OpenJDK 11 JRE</a:t>
            </a:r>
            <a:r>
              <a:rPr lang="zh-CN" altLang="en-US" dirty="0"/>
              <a:t>，只是并行安装额外的 </a:t>
            </a:r>
            <a:r>
              <a:rPr lang="en-US" altLang="zh-CN" dirty="0"/>
              <a:t>OpenJDK 8</a:t>
            </a:r>
            <a:r>
              <a:rPr lang="zh-CN" altLang="en-US" dirty="0"/>
              <a:t>，修改符号链接和环境变量指向我们想要使用的那个 </a:t>
            </a:r>
            <a:r>
              <a:rPr lang="en-US" altLang="zh-CN" dirty="0"/>
              <a:t>OpenJDK 8 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出于商业使用免费的考虑，推荐安装使用 </a:t>
            </a:r>
            <a:r>
              <a:rPr lang="en-US" altLang="zh-CN" dirty="0"/>
              <a:t>OpenJDK </a:t>
            </a:r>
            <a:r>
              <a:rPr lang="zh-CN" altLang="en-US" dirty="0"/>
              <a:t>而非 </a:t>
            </a:r>
            <a:r>
              <a:rPr lang="en-US" altLang="zh-CN" dirty="0"/>
              <a:t>Oracle JDK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安装完</a:t>
            </a:r>
            <a:r>
              <a:rPr lang="en-US" altLang="zh-CN" dirty="0"/>
              <a:t>OpenJDK</a:t>
            </a:r>
            <a:r>
              <a:rPr lang="zh-CN" altLang="en-US" dirty="0"/>
              <a:t>后，将</a:t>
            </a:r>
            <a:r>
              <a:rPr lang="en-US" altLang="zh-CN" dirty="0"/>
              <a:t>2</a:t>
            </a:r>
            <a:r>
              <a:rPr lang="zh-CN" altLang="en-US" dirty="0"/>
              <a:t>个环境变量（</a:t>
            </a:r>
            <a:r>
              <a:rPr lang="en-US" altLang="zh-CN" dirty="0"/>
              <a:t>`JAVA_HOME` </a:t>
            </a:r>
            <a:r>
              <a:rPr lang="zh-CN" altLang="en-US" dirty="0"/>
              <a:t>和 </a:t>
            </a:r>
            <a:r>
              <a:rPr lang="en-US" altLang="zh-CN" dirty="0"/>
              <a:t>`JRE_HOME`</a:t>
            </a:r>
            <a:r>
              <a:rPr lang="zh-CN" altLang="en-US" dirty="0"/>
              <a:t>）设置成为虚拟机 </a:t>
            </a:r>
            <a:r>
              <a:rPr lang="en-US" altLang="zh-CN" dirty="0"/>
              <a:t>ubuntuvm1 </a:t>
            </a:r>
            <a:r>
              <a:rPr lang="zh-CN" altLang="en-US" dirty="0"/>
              <a:t>的全局环境变量。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安装完成后，分别用当前用户和</a:t>
            </a:r>
            <a:r>
              <a:rPr lang="en-US" altLang="zh-CN" dirty="0"/>
              <a:t>root</a:t>
            </a:r>
            <a:r>
              <a:rPr lang="zh-CN" altLang="en-US" dirty="0"/>
              <a:t>用户检查一下。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安装 </a:t>
            </a:r>
            <a:r>
              <a:rPr lang="en-US" altLang="zh-CN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 </a:t>
            </a:r>
            <a:r>
              <a:rPr lang="en-US" altLang="zh-CN" dirty="0"/>
              <a:t>apt </a:t>
            </a:r>
            <a:r>
              <a:rPr lang="zh-CN" altLang="en-US" dirty="0"/>
              <a:t>命令从 </a:t>
            </a:r>
            <a:r>
              <a:rPr lang="en-US" altLang="zh-CN" dirty="0"/>
              <a:t>Ubuntu </a:t>
            </a:r>
            <a:r>
              <a:rPr lang="zh-CN" altLang="en-US" dirty="0"/>
              <a:t>发行版的软件仓库里安装，推荐用这种方式安装，最为简单。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我们有可能会碰到这样一种情况，</a:t>
            </a:r>
            <a:r>
              <a:rPr lang="en-US" altLang="zh-CN" dirty="0"/>
              <a:t>Maven </a:t>
            </a:r>
            <a:r>
              <a:rPr lang="zh-CN" altLang="en-US" dirty="0"/>
              <a:t>的最新版已经发布了一段时间，但还未加入到 </a:t>
            </a:r>
            <a:r>
              <a:rPr lang="en-US" altLang="zh-CN" dirty="0"/>
              <a:t>Ubuntu </a:t>
            </a:r>
            <a:r>
              <a:rPr lang="zh-CN" altLang="en-US" dirty="0"/>
              <a:t>发行版的软件仓库里，导致用上面的方式安装的是旧版。在这种情况下，若希望安装 </a:t>
            </a:r>
            <a:r>
              <a:rPr lang="en-US" altLang="zh-CN" dirty="0"/>
              <a:t>Maven </a:t>
            </a:r>
            <a:r>
              <a:rPr lang="zh-CN" altLang="en-US" dirty="0"/>
              <a:t>的最新版本，可以选择手动安装。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3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安装 </a:t>
            </a:r>
            <a:r>
              <a:rPr lang="en-US" altLang="zh-CN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 </a:t>
            </a:r>
            <a:r>
              <a:rPr lang="en-US" altLang="zh-CN" dirty="0"/>
              <a:t>apt-get </a:t>
            </a:r>
            <a:r>
              <a:rPr lang="zh-CN" altLang="en-US" dirty="0"/>
              <a:t>命令从 </a:t>
            </a:r>
            <a:r>
              <a:rPr lang="en-US" altLang="zh-CN" dirty="0"/>
              <a:t>Ubuntu </a:t>
            </a:r>
            <a:r>
              <a:rPr lang="zh-CN" altLang="en-US" dirty="0"/>
              <a:t>发行版的软件仓库里安装。安装完成后，它会自动启动 </a:t>
            </a:r>
            <a:r>
              <a:rPr lang="en-US" altLang="zh-CN" dirty="0"/>
              <a:t>Jenkins </a:t>
            </a:r>
            <a:r>
              <a:rPr lang="zh-CN" altLang="en-US" dirty="0"/>
              <a:t>服务。</a:t>
            </a:r>
            <a:endParaRPr lang="en-US" altLang="zh-CN" dirty="0"/>
          </a:p>
          <a:p>
            <a:r>
              <a:rPr lang="en-US" altLang="zh-CN" dirty="0"/>
              <a:t>2. Jenkins </a:t>
            </a:r>
            <a:r>
              <a:rPr lang="zh-CN" altLang="en-US" dirty="0"/>
              <a:t>默认的侦听端口是</a:t>
            </a:r>
            <a:r>
              <a:rPr lang="en-US" altLang="zh-CN" dirty="0"/>
              <a:t>8080</a:t>
            </a:r>
            <a:r>
              <a:rPr lang="zh-CN" altLang="en-US" dirty="0"/>
              <a:t>，通过浏览器输入 </a:t>
            </a:r>
            <a:r>
              <a:rPr lang="en-US" altLang="zh-CN" dirty="0"/>
              <a:t>ubuntuvm1 </a:t>
            </a:r>
            <a:r>
              <a:rPr lang="zh-CN" altLang="en-US" dirty="0"/>
              <a:t>虚拟服务器地址和</a:t>
            </a:r>
            <a:r>
              <a:rPr lang="en-US" altLang="zh-CN" dirty="0"/>
              <a:t>8080</a:t>
            </a:r>
            <a:r>
              <a:rPr lang="zh-CN" altLang="en-US" dirty="0"/>
              <a:t>端口即可访问。首次访问需要解锁，请按屏幕提示操作。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选择让 </a:t>
            </a:r>
            <a:r>
              <a:rPr lang="en-US" altLang="zh-CN" dirty="0"/>
              <a:t>Jenkins </a:t>
            </a:r>
            <a:r>
              <a:rPr lang="zh-CN" altLang="en-US" dirty="0"/>
              <a:t>加载常用的插件。插件加载完成后，设置管理员账号。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为了避免端口占用冲突，我们将 </a:t>
            </a:r>
            <a:r>
              <a:rPr lang="en-US" altLang="zh-CN" dirty="0"/>
              <a:t>Jenkins </a:t>
            </a:r>
            <a:r>
              <a:rPr lang="zh-CN" altLang="en-US" dirty="0"/>
              <a:t>的侦听端口从默认的</a:t>
            </a:r>
            <a:r>
              <a:rPr lang="en-US" altLang="zh-CN" dirty="0"/>
              <a:t>8080</a:t>
            </a:r>
            <a:r>
              <a:rPr lang="zh-CN" altLang="en-US" dirty="0"/>
              <a:t>改为</a:t>
            </a:r>
            <a:r>
              <a:rPr lang="en-US" altLang="zh-CN" dirty="0"/>
              <a:t>9090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42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安装 </a:t>
            </a:r>
            <a:r>
              <a:rPr lang="en-US" altLang="zh-CN" dirty="0"/>
              <a:t>Apache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本机安装的 </a:t>
            </a:r>
            <a:r>
              <a:rPr lang="en-US" altLang="zh-CN" dirty="0"/>
              <a:t>Tomcat </a:t>
            </a:r>
            <a:r>
              <a:rPr lang="zh-CN" altLang="en-US" dirty="0"/>
              <a:t>实例主要用于部署 </a:t>
            </a:r>
            <a:r>
              <a:rPr lang="en-US" altLang="zh-CN" dirty="0"/>
              <a:t>Web </a:t>
            </a:r>
            <a:r>
              <a:rPr lang="zh-CN" altLang="en-US" dirty="0"/>
              <a:t>应用程序，作为测试环境。用当前用户 “</a:t>
            </a:r>
            <a:r>
              <a:rPr lang="en-US" altLang="zh-CN" dirty="0"/>
              <a:t>bobyuan” </a:t>
            </a:r>
            <a:r>
              <a:rPr lang="zh-CN" altLang="en-US" dirty="0"/>
              <a:t>来安装和启动 </a:t>
            </a:r>
            <a:r>
              <a:rPr lang="en-US" altLang="zh-CN" dirty="0"/>
              <a:t>Tomcat</a:t>
            </a:r>
            <a:r>
              <a:rPr lang="zh-CN" altLang="en-US" dirty="0"/>
              <a:t>， 它的安装路径选择在 </a:t>
            </a:r>
            <a:r>
              <a:rPr lang="en-US" altLang="zh-CN" dirty="0"/>
              <a:t>`/</a:t>
            </a:r>
            <a:r>
              <a:rPr lang="en-US" altLang="zh-CN" dirty="0" err="1"/>
              <a:t>usr</a:t>
            </a:r>
            <a:r>
              <a:rPr lang="en-US" altLang="zh-CN" dirty="0"/>
              <a:t>/local`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把安装包下载，解压缩到安装路径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 </a:t>
            </a:r>
            <a:r>
              <a:rPr lang="zh-CN" altLang="en-US" dirty="0"/>
              <a:t>即可，创建符号链接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/local/apache-tomcat </a:t>
            </a:r>
            <a:r>
              <a:rPr lang="zh-CN" altLang="en-US" dirty="0"/>
              <a:t>指向真实的安装路径 ，例如这里是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/local/apache-tomcat-9.0.21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修改当前用户的 </a:t>
            </a:r>
            <a:r>
              <a:rPr lang="en-US" altLang="zh-CN" dirty="0"/>
              <a:t>`~/.profile`</a:t>
            </a:r>
            <a:r>
              <a:rPr lang="zh-CN" altLang="en-US" dirty="0"/>
              <a:t>，在最后添加“</a:t>
            </a:r>
            <a:r>
              <a:rPr lang="en-US" altLang="zh-CN" dirty="0"/>
              <a:t>CATALINA_HOME</a:t>
            </a:r>
            <a:r>
              <a:rPr lang="zh-CN" altLang="en-US" dirty="0"/>
              <a:t>”环境变量。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79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 </a:t>
            </a:r>
            <a:r>
              <a:rPr lang="en-US" altLang="zh-CN" dirty="0"/>
              <a:t>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Oracle VirtualBox</a:t>
            </a:r>
            <a:r>
              <a:rPr lang="zh-CN" altLang="en-US" dirty="0"/>
              <a:t>安装文件，需要下载和安装的是哪两个？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Ubuntu Server</a:t>
            </a:r>
            <a:r>
              <a:rPr lang="zh-CN" altLang="en-US" dirty="0"/>
              <a:t>虚拟机中，怎样放入光盘镜像？怎样弹出光盘？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Ubuntu Server</a:t>
            </a:r>
            <a:r>
              <a:rPr lang="zh-CN" altLang="en-US" dirty="0"/>
              <a:t>虚拟机中，怎样放入“</a:t>
            </a:r>
            <a:r>
              <a:rPr lang="en-US" dirty="0"/>
              <a:t>Guest Additions CD”</a:t>
            </a:r>
            <a:r>
              <a:rPr lang="zh-CN" altLang="en-US" dirty="0"/>
              <a:t>镜像？怎样查看已经安装的“</a:t>
            </a:r>
            <a:r>
              <a:rPr lang="en-US" dirty="0"/>
              <a:t>Guest Additions”</a:t>
            </a:r>
            <a:r>
              <a:rPr lang="zh-CN" altLang="en-US" dirty="0"/>
              <a:t>版本？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Ubuntu Server</a:t>
            </a:r>
            <a:r>
              <a:rPr lang="zh-CN" altLang="en-US" dirty="0"/>
              <a:t>虚拟机中，当修改网络配置后（例如更改了桥接网络），该运行什么命令让网络重启生效？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Ubuntu Server</a:t>
            </a:r>
            <a:r>
              <a:rPr lang="zh-CN" altLang="en-US" dirty="0"/>
              <a:t>虚拟机中，怎样查看</a:t>
            </a:r>
            <a:r>
              <a:rPr lang="en-US" dirty="0"/>
              <a:t>IP</a:t>
            </a:r>
            <a:r>
              <a:rPr lang="zh-CN" altLang="en-US" dirty="0"/>
              <a:t>地址？重启、关机的命令是什么？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月之后，为了免费在商业用途中使用</a:t>
            </a:r>
            <a:r>
              <a:rPr lang="en-US" dirty="0"/>
              <a:t>JDK，</a:t>
            </a:r>
            <a:r>
              <a:rPr lang="zh-CN" altLang="en-US" dirty="0"/>
              <a:t>应该安装</a:t>
            </a:r>
            <a:r>
              <a:rPr lang="en-US" dirty="0"/>
              <a:t>OpenJDK</a:t>
            </a:r>
            <a:r>
              <a:rPr lang="zh-CN" altLang="en-US" dirty="0"/>
              <a:t>还是</a:t>
            </a:r>
            <a:r>
              <a:rPr lang="en-US" dirty="0"/>
              <a:t>Oracle JDK？</a:t>
            </a:r>
          </a:p>
        </p:txBody>
      </p:sp>
    </p:spTree>
    <p:extLst>
      <p:ext uri="{BB962C8B-B14F-4D97-AF65-F5344CB8AC3E}">
        <p14:creationId xmlns:p14="http://schemas.microsoft.com/office/powerpoint/2010/main" val="394357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</TotalTime>
  <Words>974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云应用系统开发技术</vt:lpstr>
      <vt:lpstr>内容提要</vt:lpstr>
      <vt:lpstr>2.1 安装Oracle VirtualBox</vt:lpstr>
      <vt:lpstr>2.2 安装 Ubuntu Server 虚拟机</vt:lpstr>
      <vt:lpstr>2.3 安装 OpenJDK</vt:lpstr>
      <vt:lpstr>2.4 安装 Apache Maven</vt:lpstr>
      <vt:lpstr>2.5 安装 Jenkins</vt:lpstr>
      <vt:lpstr>2.5 安装 Apache Tomcat</vt:lpstr>
      <vt:lpstr>习题 1/2</vt:lpstr>
      <vt:lpstr>习题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云应用系统开发技术</dc:title>
  <dc:creator>Yuan Bob</dc:creator>
  <cp:lastModifiedBy>Yuan Bob</cp:lastModifiedBy>
  <cp:revision>24</cp:revision>
  <dcterms:created xsi:type="dcterms:W3CDTF">2019-10-03T07:55:39Z</dcterms:created>
  <dcterms:modified xsi:type="dcterms:W3CDTF">2019-10-06T05:18:54Z</dcterms:modified>
</cp:coreProperties>
</file>