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sldIdLst>
    <p:sldId id="256" r:id="rId2"/>
    <p:sldId id="257" r:id="rId3"/>
    <p:sldId id="288" r:id="rId4"/>
    <p:sldId id="258" r:id="rId5"/>
    <p:sldId id="289" r:id="rId6"/>
    <p:sldId id="290" r:id="rId7"/>
    <p:sldId id="287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1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1D678-B7F5-45F5-B2CE-696FCF50A3FF}" type="datetimeFigureOut">
              <a:rPr lang="en-US" smtClean="0"/>
              <a:t>2019-10-06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bobyuan/20190224_cloudappdev_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21D-5F53-4E6C-8D5C-3FD6D7E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云应用系统开发技术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6114-AEFA-435B-A634-C6814203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云应用示例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44D-053B-4C51-AFF9-9D1EEEA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661-714B-4D10-A56F-E5084156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云应用示例</a:t>
            </a:r>
            <a:endParaRPr lang="en-US" altLang="zh-CN" b="1" dirty="0"/>
          </a:p>
          <a:p>
            <a:r>
              <a:rPr lang="en-US" altLang="zh-CN" dirty="0"/>
              <a:t>3.1 </a:t>
            </a:r>
            <a:r>
              <a:rPr lang="zh-CN" altLang="en-US" dirty="0"/>
              <a:t>简单的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运行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简单的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在企业里，通常业务需求是先导，综合考虑技术、人员等其它因素来确定系统架构。例如选择 </a:t>
            </a:r>
            <a:r>
              <a:rPr lang="en-US" altLang="zh-CN" dirty="0"/>
              <a:t>Java </a:t>
            </a:r>
            <a:r>
              <a:rPr lang="zh-CN" altLang="en-US" dirty="0"/>
              <a:t>这种业界主流的 </a:t>
            </a:r>
            <a:r>
              <a:rPr lang="en-US" altLang="zh-CN" dirty="0"/>
              <a:t>Web </a:t>
            </a:r>
            <a:r>
              <a:rPr lang="zh-CN" altLang="en-US" dirty="0"/>
              <a:t>应用程序开发技术的好处是：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>
                <a:solidFill>
                  <a:schemeClr val="accent1"/>
                </a:solidFill>
              </a:rPr>
              <a:t>技术成熟</a:t>
            </a:r>
            <a:r>
              <a:rPr lang="zh-CN" altLang="en-US" dirty="0"/>
              <a:t>。有众多大企业商务关键性应用案例，安全稳定性有口碑，碰到技术上无法实现的可能性极小。</a:t>
            </a:r>
          </a:p>
          <a:p>
            <a:r>
              <a:rPr lang="en-US" altLang="zh-CN" dirty="0"/>
              <a:t>2. </a:t>
            </a:r>
            <a:r>
              <a:rPr lang="zh-CN" altLang="en-US" dirty="0">
                <a:solidFill>
                  <a:schemeClr val="accent1"/>
                </a:solidFill>
              </a:rPr>
              <a:t>生态链成熟</a:t>
            </a:r>
            <a:r>
              <a:rPr lang="zh-CN" altLang="en-US" dirty="0"/>
              <a:t>。有众多的第三方包和开发调试工具可以使用；有大量的文档和书籍可供学习参考；碰到了技术问题很容易通过网络搜索到公开的解决方案，或是可以相对容易在社区和论坛上获得帮助。</a:t>
            </a:r>
          </a:p>
          <a:p>
            <a:r>
              <a:rPr lang="en-US" altLang="zh-CN" dirty="0"/>
              <a:t>3. </a:t>
            </a:r>
            <a:r>
              <a:rPr lang="zh-CN" altLang="en-US" dirty="0">
                <a:solidFill>
                  <a:schemeClr val="accent1"/>
                </a:solidFill>
              </a:rPr>
              <a:t>生命力长</a:t>
            </a:r>
            <a:r>
              <a:rPr lang="zh-CN" altLang="en-US" dirty="0"/>
              <a:t>。因为有大量商业应用采用此项技术，使得这项技术在未来很长一段时间不会被淘汰，技术上能够持续积累竞争优势，在此技术上的投资将获得相对久远的回报。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人才市场上更</a:t>
            </a:r>
            <a:r>
              <a:rPr lang="zh-CN" altLang="en-US" dirty="0">
                <a:solidFill>
                  <a:schemeClr val="accent1"/>
                </a:solidFill>
              </a:rPr>
              <a:t>容易找到开发人员</a:t>
            </a:r>
            <a:r>
              <a:rPr lang="zh-CN" altLang="en-US" dirty="0"/>
              <a:t>，选择面宽，开发和维护的成本较低。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简单的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没有“最好”的应用程序开发语言或框架，只有</a:t>
            </a:r>
            <a:r>
              <a:rPr lang="zh-CN" altLang="en-US" dirty="0">
                <a:solidFill>
                  <a:schemeClr val="accent1"/>
                </a:solidFill>
              </a:rPr>
              <a:t>适合应用场景</a:t>
            </a:r>
            <a:r>
              <a:rPr lang="zh-CN" altLang="en-US" dirty="0"/>
              <a:t>的才是最好的。在比较复杂的企业级商业应用场景下，还会综合使用</a:t>
            </a:r>
            <a:r>
              <a:rPr lang="zh-CN" altLang="en-US" dirty="0">
                <a:solidFill>
                  <a:schemeClr val="accent1"/>
                </a:solidFill>
              </a:rPr>
              <a:t>多种程序开发语言</a:t>
            </a:r>
            <a:r>
              <a:rPr lang="zh-CN" altLang="en-US" dirty="0"/>
              <a:t>，综合</a:t>
            </a:r>
            <a:r>
              <a:rPr lang="zh-CN" altLang="en-US" dirty="0">
                <a:solidFill>
                  <a:schemeClr val="accent1"/>
                </a:solidFill>
              </a:rPr>
              <a:t>多个工具和技术</a:t>
            </a:r>
            <a:r>
              <a:rPr lang="zh-CN" altLang="en-US" dirty="0"/>
              <a:t>的优势特性来构建整个应用服务。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技术选型通常是由项目经理和经验丰富的高级技术人员（如架构师）来确定，通常会采用</a:t>
            </a:r>
            <a:r>
              <a:rPr lang="zh-CN" altLang="en-US" dirty="0">
                <a:solidFill>
                  <a:schemeClr val="accent1"/>
                </a:solidFill>
              </a:rPr>
              <a:t>快速原型法</a:t>
            </a:r>
            <a:r>
              <a:rPr lang="zh-CN" altLang="en-US" dirty="0"/>
              <a:t>，制作一个或多个仅具备基本功能的原型（</a:t>
            </a:r>
            <a:r>
              <a:rPr lang="en-US" altLang="zh-CN" dirty="0"/>
              <a:t>Prototype </a:t>
            </a:r>
            <a:r>
              <a:rPr lang="zh-CN" altLang="en-US" dirty="0"/>
              <a:t>），证明技术可行性，比选后再最终确定技术路线。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9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简单的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本文假定技术路线已经确定，将采用 </a:t>
            </a:r>
            <a:r>
              <a:rPr lang="en-US" altLang="zh-CN" dirty="0">
                <a:solidFill>
                  <a:schemeClr val="accent1"/>
                </a:solidFill>
              </a:rPr>
              <a:t>Java</a:t>
            </a:r>
            <a:r>
              <a:rPr lang="en-US" altLang="zh-CN" dirty="0"/>
              <a:t> </a:t>
            </a:r>
            <a:r>
              <a:rPr lang="zh-CN" altLang="en-US" dirty="0"/>
              <a:t>作为这个示例 </a:t>
            </a:r>
            <a:r>
              <a:rPr lang="en-US" altLang="zh-CN" dirty="0"/>
              <a:t>Web </a:t>
            </a:r>
            <a:r>
              <a:rPr lang="zh-CN" altLang="en-US" dirty="0"/>
              <a:t>应用程序的开发语言，采用 </a:t>
            </a:r>
            <a:r>
              <a:rPr lang="en-US" altLang="zh-CN" dirty="0">
                <a:solidFill>
                  <a:schemeClr val="accent1"/>
                </a:solidFill>
              </a:rPr>
              <a:t>Spring MVC </a:t>
            </a:r>
            <a:r>
              <a:rPr lang="zh-CN" altLang="en-US" dirty="0"/>
              <a:t>作为 </a:t>
            </a:r>
            <a:r>
              <a:rPr lang="en-US" altLang="zh-CN" dirty="0"/>
              <a:t>Web </a:t>
            </a:r>
            <a:r>
              <a:rPr lang="zh-CN" altLang="en-US" dirty="0"/>
              <a:t>应用程序的框架。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示例 </a:t>
            </a:r>
            <a:r>
              <a:rPr lang="en-US" altLang="zh-CN" dirty="0"/>
              <a:t>Web </a:t>
            </a:r>
            <a:r>
              <a:rPr lang="zh-CN" altLang="en-US" dirty="0"/>
              <a:t>应用程序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是一个非常简单的 </a:t>
            </a:r>
            <a:r>
              <a:rPr lang="en-US" altLang="zh-CN" dirty="0"/>
              <a:t>Browser / Server </a:t>
            </a:r>
            <a:r>
              <a:rPr lang="zh-CN" altLang="en-US" dirty="0"/>
              <a:t>架构应用程序，它是一个</a:t>
            </a:r>
            <a:r>
              <a:rPr lang="zh-CN" altLang="en-US" dirty="0">
                <a:solidFill>
                  <a:schemeClr val="accent1"/>
                </a:solidFill>
              </a:rPr>
              <a:t>网页版的计数器</a:t>
            </a:r>
            <a:r>
              <a:rPr lang="zh-CN" altLang="en-US" dirty="0"/>
              <a:t>，没有复杂的业务逻辑。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应用程序的代码已经托管在 </a:t>
            </a:r>
            <a:r>
              <a:rPr lang="en-US" altLang="zh-CN" dirty="0"/>
              <a:t>GitLab </a:t>
            </a:r>
            <a:r>
              <a:rPr lang="zh-CN" altLang="en-US" dirty="0"/>
              <a:t>上：</a:t>
            </a:r>
          </a:p>
          <a:p>
            <a:r>
              <a:rPr lang="en-US" altLang="zh-CN" dirty="0">
                <a:hlinkClick r:id="rId2"/>
              </a:rPr>
              <a:t>https://gitlab.com/bobyuan/20190224_cloudappdev_code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简单的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首先用 </a:t>
            </a:r>
            <a:r>
              <a:rPr lang="en-US" altLang="zh-CN" dirty="0"/>
              <a:t>Maven </a:t>
            </a:r>
            <a:r>
              <a:rPr lang="zh-CN" altLang="en-US" dirty="0"/>
              <a:t>创建 </a:t>
            </a:r>
            <a:r>
              <a:rPr lang="en-US" altLang="zh-CN" dirty="0"/>
              <a:t>Web </a:t>
            </a:r>
            <a:r>
              <a:rPr lang="zh-CN" altLang="en-US" dirty="0"/>
              <a:t>应用程序的文件结构。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添加 “</a:t>
            </a:r>
            <a:r>
              <a:rPr lang="en-US" altLang="zh-CN" dirty="0"/>
              <a:t>.</a:t>
            </a:r>
            <a:r>
              <a:rPr lang="en-US" dirty="0" err="1"/>
              <a:t>gitignore</a:t>
            </a:r>
            <a:r>
              <a:rPr lang="en-US" dirty="0"/>
              <a:t>” </a:t>
            </a:r>
            <a:r>
              <a:rPr lang="zh-CN" altLang="en-US" dirty="0"/>
              <a:t>文本文件，它的作用是让 </a:t>
            </a:r>
            <a:r>
              <a:rPr lang="en-US" dirty="0"/>
              <a:t>Git </a:t>
            </a:r>
            <a:r>
              <a:rPr lang="zh-CN" altLang="en-US" dirty="0"/>
              <a:t>忽略掉不需要加入版本控制的文件和文件夹。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修改 “</a:t>
            </a:r>
            <a:r>
              <a:rPr lang="en-US" altLang="zh-CN" dirty="0"/>
              <a:t>pom.xml” </a:t>
            </a:r>
            <a:r>
              <a:rPr lang="zh-CN" altLang="en-US" dirty="0"/>
              <a:t>文件，将其内容替换。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XML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等源程序。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集成开发环境，点选菜单“</a:t>
            </a:r>
            <a:r>
              <a:rPr lang="en-US" altLang="zh-CN" dirty="0"/>
              <a:t>File | Import... ”</a:t>
            </a:r>
            <a:r>
              <a:rPr lang="zh-CN" altLang="en-US" dirty="0"/>
              <a:t>导入这个项目。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按 “</a:t>
            </a:r>
            <a:r>
              <a:rPr lang="en-US" altLang="zh-CN" dirty="0"/>
              <a:t>Add Library...” </a:t>
            </a:r>
            <a:r>
              <a:rPr lang="zh-CN" altLang="en-US" dirty="0"/>
              <a:t>按钮，添加 </a:t>
            </a:r>
            <a:r>
              <a:rPr lang="en-US" altLang="zh-CN" dirty="0"/>
              <a:t>Web </a:t>
            </a:r>
            <a:r>
              <a:rPr lang="zh-CN" altLang="en-US" dirty="0"/>
              <a:t>应用程序服务器的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运行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Eclipse IDE </a:t>
            </a:r>
            <a:r>
              <a:rPr lang="zh-CN" altLang="en-US" dirty="0"/>
              <a:t>里，我们可以让这个 </a:t>
            </a:r>
            <a:r>
              <a:rPr lang="en-US" altLang="zh-CN" dirty="0"/>
              <a:t>Web </a:t>
            </a:r>
            <a:r>
              <a:rPr lang="zh-CN" altLang="en-US" dirty="0"/>
              <a:t>应用程序在本地 </a:t>
            </a:r>
            <a:r>
              <a:rPr lang="en-US" altLang="zh-CN" dirty="0"/>
              <a:t>Tomcat </a:t>
            </a:r>
            <a:r>
              <a:rPr lang="zh-CN" altLang="en-US" dirty="0"/>
              <a:t>应用服务器上运行，主要目的是用于代码开发过程中的调试。</a:t>
            </a:r>
            <a:br>
              <a:rPr lang="en-US" altLang="zh-CN" dirty="0"/>
            </a:br>
            <a:r>
              <a:rPr lang="zh-CN" altLang="en-US" dirty="0"/>
              <a:t>如果选择菜单 “</a:t>
            </a:r>
            <a:r>
              <a:rPr lang="en-US" altLang="zh-CN" dirty="0"/>
              <a:t>Run | Debug As | Debug on Server”</a:t>
            </a:r>
            <a:r>
              <a:rPr lang="zh-CN" altLang="en-US" dirty="0"/>
              <a:t>，则可以在调试模式下将此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发布到 </a:t>
            </a:r>
            <a:r>
              <a:rPr lang="en-US" altLang="zh-CN" dirty="0"/>
              <a:t>Tomcat Server </a:t>
            </a:r>
            <a:r>
              <a:rPr lang="zh-CN" altLang="en-US" dirty="0"/>
              <a:t>中运行。适用于开发过程中的代码调试。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直接用 </a:t>
            </a:r>
            <a:r>
              <a:rPr lang="en-US" altLang="zh-CN" dirty="0"/>
              <a:t>Maven </a:t>
            </a:r>
            <a:r>
              <a:rPr lang="zh-CN" altLang="en-US" dirty="0"/>
              <a:t>来运行这个 </a:t>
            </a:r>
            <a:r>
              <a:rPr lang="en-US" altLang="zh-CN" dirty="0"/>
              <a:t>Web </a:t>
            </a:r>
            <a:r>
              <a:rPr lang="zh-CN" altLang="en-US" dirty="0"/>
              <a:t>应用程序，用于测试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是否可以正常工作。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简单列举选择主流的开发技术的好处。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pom.xml” </a:t>
            </a:r>
            <a:r>
              <a:rPr lang="zh-CN" altLang="en-US" dirty="0"/>
              <a:t>文件的用途是什么？该怎样使用它？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” </a:t>
            </a:r>
            <a:r>
              <a:rPr lang="zh-CN" altLang="en-US" dirty="0"/>
              <a:t>文本文件的用途是什么？它应该放在哪儿？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Windows </a:t>
            </a:r>
            <a:r>
              <a:rPr lang="zh-CN" altLang="en-US" dirty="0"/>
              <a:t>中怎样关闭资源浏览器的“隐藏已知文件类型的扩展名”选项？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Windows </a:t>
            </a:r>
            <a:r>
              <a:rPr lang="zh-CN" altLang="en-US" dirty="0"/>
              <a:t>中怎样创建或保存这种没有文件名只有扩展名的文件（例如“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”</a:t>
            </a:r>
            <a:r>
              <a:rPr lang="zh-CN" altLang="en-US" dirty="0"/>
              <a:t>）？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“</a:t>
            </a:r>
            <a:r>
              <a:rPr lang="en-US" altLang="zh-CN" dirty="0"/>
              <a:t>web.xml” </a:t>
            </a:r>
            <a:r>
              <a:rPr lang="zh-CN" altLang="en-US" dirty="0"/>
              <a:t>文件的用途是什么？它应该放在哪儿？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</TotalTime>
  <Words>629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云应用系统开发技术</vt:lpstr>
      <vt:lpstr>内容提要</vt:lpstr>
      <vt:lpstr>3.1 简单的Web应用程序</vt:lpstr>
      <vt:lpstr>3.1 简单的Web应用程序</vt:lpstr>
      <vt:lpstr>3.1 简单的Web应用程序</vt:lpstr>
      <vt:lpstr>3.1 简单的Web应用程序</vt:lpstr>
      <vt:lpstr>3.2 运行Web应用程序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云应用系统开发技术</dc:title>
  <dc:creator>Yuan Bob</dc:creator>
  <cp:lastModifiedBy>Yuan Bob</cp:lastModifiedBy>
  <cp:revision>27</cp:revision>
  <dcterms:created xsi:type="dcterms:W3CDTF">2019-10-03T07:55:39Z</dcterms:created>
  <dcterms:modified xsi:type="dcterms:W3CDTF">2019-10-06T08:07:41Z</dcterms:modified>
</cp:coreProperties>
</file>