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84" r:id="rId4"/>
    <p:sldId id="265" r:id="rId5"/>
    <p:sldId id="266" r:id="rId6"/>
    <p:sldId id="267" r:id="rId7"/>
    <p:sldId id="295" r:id="rId8"/>
    <p:sldId id="296" r:id="rId9"/>
    <p:sldId id="297" r:id="rId10"/>
    <p:sldId id="294" r:id="rId11"/>
    <p:sldId id="287" r:id="rId12"/>
    <p:sldId id="299" r:id="rId13"/>
    <p:sldId id="298" r:id="rId14"/>
    <p:sldId id="258" r:id="rId15"/>
    <p:sldId id="282" r:id="rId16"/>
    <p:sldId id="272" r:id="rId17"/>
    <p:sldId id="273" r:id="rId18"/>
    <p:sldId id="276" r:id="rId19"/>
    <p:sldId id="274" r:id="rId20"/>
    <p:sldId id="260" r:id="rId21"/>
    <p:sldId id="277" r:id="rId22"/>
    <p:sldId id="278" r:id="rId23"/>
    <p:sldId id="280" r:id="rId24"/>
    <p:sldId id="289" r:id="rId25"/>
    <p:sldId id="290" r:id="rId26"/>
    <p:sldId id="291" r:id="rId27"/>
    <p:sldId id="292" r:id="rId28"/>
    <p:sldId id="29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E62A33-1955-4DF9-95DD-556D3239DB6D}">
          <p14:sldIdLst>
            <p14:sldId id="256"/>
            <p14:sldId id="285"/>
            <p14:sldId id="284"/>
            <p14:sldId id="265"/>
            <p14:sldId id="266"/>
            <p14:sldId id="267"/>
            <p14:sldId id="295"/>
            <p14:sldId id="296"/>
            <p14:sldId id="297"/>
            <p14:sldId id="294"/>
            <p14:sldId id="287"/>
            <p14:sldId id="299"/>
          </p14:sldIdLst>
        </p14:section>
        <p14:section name="BACKUP" id="{0187D5F4-9F0E-439E-8F94-1C0B61C4E758}">
          <p14:sldIdLst>
            <p14:sldId id="298"/>
            <p14:sldId id="258"/>
            <p14:sldId id="282"/>
            <p14:sldId id="272"/>
            <p14:sldId id="273"/>
            <p14:sldId id="276"/>
            <p14:sldId id="274"/>
            <p14:sldId id="260"/>
            <p14:sldId id="277"/>
            <p14:sldId id="278"/>
            <p14:sldId id="280"/>
          </p14:sldIdLst>
        </p14:section>
        <p14:section name="BACKUP - Pointers/linalg" id="{6CF79487-662B-4F7F-B28B-0AF3FC841AAA}">
          <p14:sldIdLst>
            <p14:sldId id="289"/>
            <p14:sldId id="290"/>
            <p14:sldId id="291"/>
            <p14:sldId id="292"/>
            <p14:sldId id="293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FA584-5771-4A4F-9063-F980AC49C699}" v="540" dt="2023-09-19T16:55:48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9591" autoAdjust="0"/>
  </p:normalViewPr>
  <p:slideViewPr>
    <p:cSldViewPr snapToGrid="0">
      <p:cViewPr>
        <p:scale>
          <a:sx n="95" d="100"/>
          <a:sy n="95" d="100"/>
        </p:scale>
        <p:origin x="75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Bearman" userId="987cba2c-f56f-4fda-ba47-e3f5aca8c3e5" providerId="ADAL" clId="{B38FA584-5771-4A4F-9063-F980AC49C699}"/>
    <pc:docChg chg="undo redo custSel addSld delSld modSld sldOrd modMainMaster addSection delSection modSection">
      <pc:chgData name="Ian Bearman" userId="987cba2c-f56f-4fda-ba47-e3f5aca8c3e5" providerId="ADAL" clId="{B38FA584-5771-4A4F-9063-F980AC49C699}" dt="2023-09-19T16:57:52.983" v="11309" actId="20577"/>
      <pc:docMkLst>
        <pc:docMk/>
      </pc:docMkLst>
      <pc:sldChg chg="addSp delSp modSp mod">
        <pc:chgData name="Ian Bearman" userId="987cba2c-f56f-4fda-ba47-e3f5aca8c3e5" providerId="ADAL" clId="{B38FA584-5771-4A4F-9063-F980AC49C699}" dt="2023-09-11T22:10:00.052" v="10223" actId="113"/>
        <pc:sldMkLst>
          <pc:docMk/>
          <pc:sldMk cId="1367732306" sldId="256"/>
        </pc:sldMkLst>
        <pc:spChg chg="mod">
          <ac:chgData name="Ian Bearman" userId="987cba2c-f56f-4fda-ba47-e3f5aca8c3e5" providerId="ADAL" clId="{B38FA584-5771-4A4F-9063-F980AC49C699}" dt="2023-09-11T22:10:00.052" v="10223" actId="113"/>
          <ac:spMkLst>
            <pc:docMk/>
            <pc:sldMk cId="1367732306" sldId="256"/>
            <ac:spMk id="2" creationId="{7150F0DE-57C0-8241-8ED4-17E82FABBFBC}"/>
          </ac:spMkLst>
        </pc:spChg>
        <pc:spChg chg="mod">
          <ac:chgData name="Ian Bearman" userId="987cba2c-f56f-4fda-ba47-e3f5aca8c3e5" providerId="ADAL" clId="{B38FA584-5771-4A4F-9063-F980AC49C699}" dt="2023-08-16T17:10:01.739" v="1816" actId="20577"/>
          <ac:spMkLst>
            <pc:docMk/>
            <pc:sldMk cId="1367732306" sldId="256"/>
            <ac:spMk id="3" creationId="{F7E4302B-83E7-3455-B777-D2C4D7E5A8D4}"/>
          </ac:spMkLst>
        </pc:spChg>
        <pc:spChg chg="add mod">
          <ac:chgData name="Ian Bearman" userId="987cba2c-f56f-4fda-ba47-e3f5aca8c3e5" providerId="ADAL" clId="{B38FA584-5771-4A4F-9063-F980AC49C699}" dt="2023-09-11T22:09:30.285" v="10200" actId="20577"/>
          <ac:spMkLst>
            <pc:docMk/>
            <pc:sldMk cId="1367732306" sldId="256"/>
            <ac:spMk id="4" creationId="{81099914-E007-50AD-D67A-AB4FD92A9B1B}"/>
          </ac:spMkLst>
        </pc:spChg>
        <pc:spChg chg="add del mod">
          <ac:chgData name="Ian Bearman" userId="987cba2c-f56f-4fda-ba47-e3f5aca8c3e5" providerId="ADAL" clId="{B38FA584-5771-4A4F-9063-F980AC49C699}" dt="2023-09-11T22:08:36.845" v="10190" actId="478"/>
          <ac:spMkLst>
            <pc:docMk/>
            <pc:sldMk cId="1367732306" sldId="256"/>
            <ac:spMk id="5" creationId="{7CC7B20A-9BC0-5498-668E-9818E4DA1CE8}"/>
          </ac:spMkLst>
        </pc:spChg>
        <pc:spChg chg="add mod">
          <ac:chgData name="Ian Bearman" userId="987cba2c-f56f-4fda-ba47-e3f5aca8c3e5" providerId="ADAL" clId="{B38FA584-5771-4A4F-9063-F980AC49C699}" dt="2023-09-11T22:09:50.411" v="10221" actId="1076"/>
          <ac:spMkLst>
            <pc:docMk/>
            <pc:sldMk cId="1367732306" sldId="256"/>
            <ac:spMk id="6" creationId="{D7FE7799-E162-E96B-F223-AD9DAD43F5AD}"/>
          </ac:spMkLst>
        </pc:spChg>
        <pc:picChg chg="add del mod">
          <ac:chgData name="Ian Bearman" userId="987cba2c-f56f-4fda-ba47-e3f5aca8c3e5" providerId="ADAL" clId="{B38FA584-5771-4A4F-9063-F980AC49C699}" dt="2023-09-11T22:08:49.062" v="10194" actId="21"/>
          <ac:picMkLst>
            <pc:docMk/>
            <pc:sldMk cId="1367732306" sldId="256"/>
            <ac:picMk id="2050" creationId="{0326532F-C556-01C1-6CBC-603294E2EA63}"/>
          </ac:picMkLst>
        </pc:picChg>
      </pc:sldChg>
      <pc:sldChg chg="modSp new del mod">
        <pc:chgData name="Ian Bearman" userId="987cba2c-f56f-4fda-ba47-e3f5aca8c3e5" providerId="ADAL" clId="{B38FA584-5771-4A4F-9063-F980AC49C699}" dt="2023-09-01T16:25:45.078" v="6593" actId="47"/>
        <pc:sldMkLst>
          <pc:docMk/>
          <pc:sldMk cId="1117445015" sldId="257"/>
        </pc:sldMkLst>
        <pc:spChg chg="mod">
          <ac:chgData name="Ian Bearman" userId="987cba2c-f56f-4fda-ba47-e3f5aca8c3e5" providerId="ADAL" clId="{B38FA584-5771-4A4F-9063-F980AC49C699}" dt="2023-08-14T22:48:20.537" v="33" actId="20577"/>
          <ac:spMkLst>
            <pc:docMk/>
            <pc:sldMk cId="1117445015" sldId="257"/>
            <ac:spMk id="2" creationId="{2450F64C-78AB-2845-BEDD-492772F20E94}"/>
          </ac:spMkLst>
        </pc:spChg>
        <pc:spChg chg="mod">
          <ac:chgData name="Ian Bearman" userId="987cba2c-f56f-4fda-ba47-e3f5aca8c3e5" providerId="ADAL" clId="{B38FA584-5771-4A4F-9063-F980AC49C699}" dt="2023-09-01T16:20:36.760" v="6248" actId="27636"/>
          <ac:spMkLst>
            <pc:docMk/>
            <pc:sldMk cId="1117445015" sldId="257"/>
            <ac:spMk id="3" creationId="{76101EB1-9187-3723-6919-45A0487697CE}"/>
          </ac:spMkLst>
        </pc:spChg>
      </pc:sldChg>
      <pc:sldChg chg="addSp delSp modSp new mod modClrScheme chgLayout">
        <pc:chgData name="Ian Bearman" userId="987cba2c-f56f-4fda-ba47-e3f5aca8c3e5" providerId="ADAL" clId="{B38FA584-5771-4A4F-9063-F980AC49C699}" dt="2023-09-01T16:12:54.935" v="4991" actId="20577"/>
        <pc:sldMkLst>
          <pc:docMk/>
          <pc:sldMk cId="1446263472" sldId="258"/>
        </pc:sldMkLst>
        <pc:spChg chg="del mod ord">
          <ac:chgData name="Ian Bearman" userId="987cba2c-f56f-4fda-ba47-e3f5aca8c3e5" providerId="ADAL" clId="{B38FA584-5771-4A4F-9063-F980AC49C699}" dt="2023-09-01T15:33:43.381" v="1818" actId="700"/>
          <ac:spMkLst>
            <pc:docMk/>
            <pc:sldMk cId="1446263472" sldId="258"/>
            <ac:spMk id="2" creationId="{DC7970E4-6DF2-871C-6D79-DF6273BA171C}"/>
          </ac:spMkLst>
        </pc:spChg>
        <pc:spChg chg="del mod ord">
          <ac:chgData name="Ian Bearman" userId="987cba2c-f56f-4fda-ba47-e3f5aca8c3e5" providerId="ADAL" clId="{B38FA584-5771-4A4F-9063-F980AC49C699}" dt="2023-09-01T15:33:43.381" v="1818" actId="700"/>
          <ac:spMkLst>
            <pc:docMk/>
            <pc:sldMk cId="1446263472" sldId="258"/>
            <ac:spMk id="3" creationId="{8D4E3302-CF8F-01CC-F4BA-98539DB55292}"/>
          </ac:spMkLst>
        </pc:spChg>
        <pc:spChg chg="add mod ord">
          <ac:chgData name="Ian Bearman" userId="987cba2c-f56f-4fda-ba47-e3f5aca8c3e5" providerId="ADAL" clId="{B38FA584-5771-4A4F-9063-F980AC49C699}" dt="2023-09-01T16:12:54.935" v="4991" actId="20577"/>
          <ac:spMkLst>
            <pc:docMk/>
            <pc:sldMk cId="1446263472" sldId="258"/>
            <ac:spMk id="4" creationId="{CA0B968D-96F8-B44E-7A57-8B1C69183CA4}"/>
          </ac:spMkLst>
        </pc:spChg>
        <pc:spChg chg="add mod ord">
          <ac:chgData name="Ian Bearman" userId="987cba2c-f56f-4fda-ba47-e3f5aca8c3e5" providerId="ADAL" clId="{B38FA584-5771-4A4F-9063-F980AC49C699}" dt="2023-09-01T15:33:43.381" v="1818" actId="700"/>
          <ac:spMkLst>
            <pc:docMk/>
            <pc:sldMk cId="1446263472" sldId="258"/>
            <ac:spMk id="5" creationId="{C16D528A-00EF-4E26-E633-4E8A72243F16}"/>
          </ac:spMkLst>
        </pc:spChg>
      </pc:sldChg>
      <pc:sldChg chg="addSp delSp modSp new del mod modClrScheme chgLayout">
        <pc:chgData name="Ian Bearman" userId="987cba2c-f56f-4fda-ba47-e3f5aca8c3e5" providerId="ADAL" clId="{B38FA584-5771-4A4F-9063-F980AC49C699}" dt="2023-09-06T16:37:56.490" v="7533" actId="47"/>
        <pc:sldMkLst>
          <pc:docMk/>
          <pc:sldMk cId="3458618011" sldId="259"/>
        </pc:sldMkLst>
        <pc:spChg chg="del mod ord">
          <ac:chgData name="Ian Bearman" userId="987cba2c-f56f-4fda-ba47-e3f5aca8c3e5" providerId="ADAL" clId="{B38FA584-5771-4A4F-9063-F980AC49C699}" dt="2023-09-01T15:34:00.354" v="1848" actId="700"/>
          <ac:spMkLst>
            <pc:docMk/>
            <pc:sldMk cId="3458618011" sldId="259"/>
            <ac:spMk id="2" creationId="{2BEBA66C-0B51-78B2-A4ED-1CAE0C69A26C}"/>
          </ac:spMkLst>
        </pc:spChg>
        <pc:spChg chg="del mod ord">
          <ac:chgData name="Ian Bearman" userId="987cba2c-f56f-4fda-ba47-e3f5aca8c3e5" providerId="ADAL" clId="{B38FA584-5771-4A4F-9063-F980AC49C699}" dt="2023-09-01T15:34:00.354" v="1848" actId="700"/>
          <ac:spMkLst>
            <pc:docMk/>
            <pc:sldMk cId="3458618011" sldId="259"/>
            <ac:spMk id="3" creationId="{8FAB2FBE-5F4A-77CE-473D-0709F3DC84B1}"/>
          </ac:spMkLst>
        </pc:spChg>
        <pc:spChg chg="add mod ord">
          <ac:chgData name="Ian Bearman" userId="987cba2c-f56f-4fda-ba47-e3f5aca8c3e5" providerId="ADAL" clId="{B38FA584-5771-4A4F-9063-F980AC49C699}" dt="2023-09-01T15:37:43.463" v="1930" actId="20577"/>
          <ac:spMkLst>
            <pc:docMk/>
            <pc:sldMk cId="3458618011" sldId="259"/>
            <ac:spMk id="4" creationId="{955BAEC2-ED44-F6C4-394B-3400C82008C7}"/>
          </ac:spMkLst>
        </pc:spChg>
        <pc:spChg chg="add mod ord">
          <ac:chgData name="Ian Bearman" userId="987cba2c-f56f-4fda-ba47-e3f5aca8c3e5" providerId="ADAL" clId="{B38FA584-5771-4A4F-9063-F980AC49C699}" dt="2023-09-01T15:42:57.197" v="2596" actId="5793"/>
          <ac:spMkLst>
            <pc:docMk/>
            <pc:sldMk cId="3458618011" sldId="259"/>
            <ac:spMk id="5" creationId="{615DCC34-8D65-A08C-AA7B-4CD8C495C353}"/>
          </ac:spMkLst>
        </pc:spChg>
      </pc:sldChg>
      <pc:sldChg chg="modSp new mod">
        <pc:chgData name="Ian Bearman" userId="987cba2c-f56f-4fda-ba47-e3f5aca8c3e5" providerId="ADAL" clId="{B38FA584-5771-4A4F-9063-F980AC49C699}" dt="2023-09-06T18:26:20.600" v="8418" actId="20577"/>
        <pc:sldMkLst>
          <pc:docMk/>
          <pc:sldMk cId="681842459" sldId="260"/>
        </pc:sldMkLst>
        <pc:spChg chg="mod">
          <ac:chgData name="Ian Bearman" userId="987cba2c-f56f-4fda-ba47-e3f5aca8c3e5" providerId="ADAL" clId="{B38FA584-5771-4A4F-9063-F980AC49C699}" dt="2023-09-06T17:19:21.526" v="7555" actId="20577"/>
          <ac:spMkLst>
            <pc:docMk/>
            <pc:sldMk cId="681842459" sldId="260"/>
            <ac:spMk id="2" creationId="{7EDDD991-F746-04C8-C9AA-2204F1208E10}"/>
          </ac:spMkLst>
        </pc:spChg>
        <pc:spChg chg="mod">
          <ac:chgData name="Ian Bearman" userId="987cba2c-f56f-4fda-ba47-e3f5aca8c3e5" providerId="ADAL" clId="{B38FA584-5771-4A4F-9063-F980AC49C699}" dt="2023-09-06T18:26:20.600" v="8418" actId="20577"/>
          <ac:spMkLst>
            <pc:docMk/>
            <pc:sldMk cId="681842459" sldId="260"/>
            <ac:spMk id="3" creationId="{859683C0-14FC-3707-9BDD-B19E69AD9C6F}"/>
          </ac:spMkLst>
        </pc:spChg>
      </pc:sldChg>
      <pc:sldChg chg="modSp new del mod">
        <pc:chgData name="Ian Bearman" userId="987cba2c-f56f-4fda-ba47-e3f5aca8c3e5" providerId="ADAL" clId="{B38FA584-5771-4A4F-9063-F980AC49C699}" dt="2023-09-07T19:26:45.442" v="8826" actId="47"/>
        <pc:sldMkLst>
          <pc:docMk/>
          <pc:sldMk cId="2239322074" sldId="261"/>
        </pc:sldMkLst>
        <pc:spChg chg="mod">
          <ac:chgData name="Ian Bearman" userId="987cba2c-f56f-4fda-ba47-e3f5aca8c3e5" providerId="ADAL" clId="{B38FA584-5771-4A4F-9063-F980AC49C699}" dt="2023-09-01T16:00:41.880" v="3754" actId="20577"/>
          <ac:spMkLst>
            <pc:docMk/>
            <pc:sldMk cId="2239322074" sldId="261"/>
            <ac:spMk id="2" creationId="{910F0043-4C5F-22F7-D8F6-F900F3690221}"/>
          </ac:spMkLst>
        </pc:spChg>
        <pc:spChg chg="mod">
          <ac:chgData name="Ian Bearman" userId="987cba2c-f56f-4fda-ba47-e3f5aca8c3e5" providerId="ADAL" clId="{B38FA584-5771-4A4F-9063-F980AC49C699}" dt="2023-09-01T16:26:39.124" v="6634" actId="20577"/>
          <ac:spMkLst>
            <pc:docMk/>
            <pc:sldMk cId="2239322074" sldId="261"/>
            <ac:spMk id="3" creationId="{1579EAB4-4C80-0158-D39C-DFD198F40696}"/>
          </ac:spMkLst>
        </pc:spChg>
      </pc:sldChg>
      <pc:sldChg chg="addSp delSp modSp new del mod delAnim modAnim modNotesTx">
        <pc:chgData name="Ian Bearman" userId="987cba2c-f56f-4fda-ba47-e3f5aca8c3e5" providerId="ADAL" clId="{B38FA584-5771-4A4F-9063-F980AC49C699}" dt="2023-09-11T22:28:06.153" v="10235" actId="47"/>
        <pc:sldMkLst>
          <pc:docMk/>
          <pc:sldMk cId="3385475216" sldId="262"/>
        </pc:sldMkLst>
        <pc:spChg chg="mod">
          <ac:chgData name="Ian Bearman" userId="987cba2c-f56f-4fda-ba47-e3f5aca8c3e5" providerId="ADAL" clId="{B38FA584-5771-4A4F-9063-F980AC49C699}" dt="2023-09-07T16:16:28.207" v="8657" actId="20577"/>
          <ac:spMkLst>
            <pc:docMk/>
            <pc:sldMk cId="3385475216" sldId="262"/>
            <ac:spMk id="2" creationId="{52800C1E-9D8E-7160-8E09-F05DEEA498F6}"/>
          </ac:spMkLst>
        </pc:spChg>
        <pc:spChg chg="del mod">
          <ac:chgData name="Ian Bearman" userId="987cba2c-f56f-4fda-ba47-e3f5aca8c3e5" providerId="ADAL" clId="{B38FA584-5771-4A4F-9063-F980AC49C699}" dt="2023-09-07T16:16:31.556" v="8658" actId="478"/>
          <ac:spMkLst>
            <pc:docMk/>
            <pc:sldMk cId="3385475216" sldId="262"/>
            <ac:spMk id="3" creationId="{7F991464-F4AB-C6E3-9E15-606690C126E4}"/>
          </ac:spMkLst>
        </pc:spChg>
        <pc:spChg chg="add del mod">
          <ac:chgData name="Ian Bearman" userId="987cba2c-f56f-4fda-ba47-e3f5aca8c3e5" providerId="ADAL" clId="{B38FA584-5771-4A4F-9063-F980AC49C699}" dt="2023-09-07T16:16:34.209" v="8659" actId="478"/>
          <ac:spMkLst>
            <pc:docMk/>
            <pc:sldMk cId="3385475216" sldId="262"/>
            <ac:spMk id="5" creationId="{8681FF9E-AF9E-361C-5295-4A2AA0F2B1E8}"/>
          </ac:spMkLst>
        </pc:spChg>
        <pc:spChg chg="add mod">
          <ac:chgData name="Ian Bearman" userId="987cba2c-f56f-4fda-ba47-e3f5aca8c3e5" providerId="ADAL" clId="{B38FA584-5771-4A4F-9063-F980AC49C699}" dt="2023-09-07T16:24:42.529" v="8699" actId="14100"/>
          <ac:spMkLst>
            <pc:docMk/>
            <pc:sldMk cId="3385475216" sldId="262"/>
            <ac:spMk id="8" creationId="{4DEC5C55-F846-B478-ED90-FA34B302C14A}"/>
          </ac:spMkLst>
        </pc:spChg>
        <pc:spChg chg="add mod">
          <ac:chgData name="Ian Bearman" userId="987cba2c-f56f-4fda-ba47-e3f5aca8c3e5" providerId="ADAL" clId="{B38FA584-5771-4A4F-9063-F980AC49C699}" dt="2023-09-07T16:39:09.022" v="8752" actId="14100"/>
          <ac:spMkLst>
            <pc:docMk/>
            <pc:sldMk cId="3385475216" sldId="262"/>
            <ac:spMk id="32" creationId="{C12582B1-F8BE-CAE8-19E0-02FC4132E6E8}"/>
          </ac:spMkLst>
        </pc:spChg>
        <pc:picChg chg="add mod">
          <ac:chgData name="Ian Bearman" userId="987cba2c-f56f-4fda-ba47-e3f5aca8c3e5" providerId="ADAL" clId="{B38FA584-5771-4A4F-9063-F980AC49C699}" dt="2023-09-07T16:25:56.675" v="8723" actId="1076"/>
          <ac:picMkLst>
            <pc:docMk/>
            <pc:sldMk cId="3385475216" sldId="262"/>
            <ac:picMk id="7" creationId="{21D28680-5D8F-B19A-6E4B-A23B525EF467}"/>
          </ac:picMkLst>
        </pc:picChg>
        <pc:picChg chg="add del mod">
          <ac:chgData name="Ian Bearman" userId="987cba2c-f56f-4fda-ba47-e3f5aca8c3e5" providerId="ADAL" clId="{B38FA584-5771-4A4F-9063-F980AC49C699}" dt="2023-09-07T19:06:28.055" v="8762" actId="22"/>
          <ac:picMkLst>
            <pc:docMk/>
            <pc:sldMk cId="3385475216" sldId="262"/>
            <ac:picMk id="34" creationId="{6E941945-4FD7-3FF0-0744-66DB98BFF222}"/>
          </ac:picMkLst>
        </pc:picChg>
        <pc:cxnChg chg="add mod">
          <ac:chgData name="Ian Bearman" userId="987cba2c-f56f-4fda-ba47-e3f5aca8c3e5" providerId="ADAL" clId="{B38FA584-5771-4A4F-9063-F980AC49C699}" dt="2023-09-07T16:33:03.191" v="8735" actId="692"/>
          <ac:cxnSpMkLst>
            <pc:docMk/>
            <pc:sldMk cId="3385475216" sldId="262"/>
            <ac:cxnSpMk id="9" creationId="{DE29589A-AD7C-36CC-D40C-CB08D9A37A87}"/>
          </ac:cxnSpMkLst>
        </pc:cxnChg>
        <pc:cxnChg chg="add mod">
          <ac:chgData name="Ian Bearman" userId="987cba2c-f56f-4fda-ba47-e3f5aca8c3e5" providerId="ADAL" clId="{B38FA584-5771-4A4F-9063-F980AC49C699}" dt="2023-09-07T16:33:03.191" v="8735" actId="692"/>
          <ac:cxnSpMkLst>
            <pc:docMk/>
            <pc:sldMk cId="3385475216" sldId="262"/>
            <ac:cxnSpMk id="12" creationId="{355F34A3-8D8A-6557-12AE-C486E31BF387}"/>
          </ac:cxnSpMkLst>
        </pc:cxnChg>
        <pc:cxnChg chg="add del mod">
          <ac:chgData name="Ian Bearman" userId="987cba2c-f56f-4fda-ba47-e3f5aca8c3e5" providerId="ADAL" clId="{B38FA584-5771-4A4F-9063-F980AC49C699}" dt="2023-09-07T16:25:35.786" v="8713" actId="478"/>
          <ac:cxnSpMkLst>
            <pc:docMk/>
            <pc:sldMk cId="3385475216" sldId="262"/>
            <ac:cxnSpMk id="13" creationId="{6BB23075-388B-A393-D1A3-56517305A62C}"/>
          </ac:cxnSpMkLst>
        </pc:cxnChg>
        <pc:cxnChg chg="add mod">
          <ac:chgData name="Ian Bearman" userId="987cba2c-f56f-4fda-ba47-e3f5aca8c3e5" providerId="ADAL" clId="{B38FA584-5771-4A4F-9063-F980AC49C699}" dt="2023-09-07T16:33:03.191" v="8735" actId="692"/>
          <ac:cxnSpMkLst>
            <pc:docMk/>
            <pc:sldMk cId="3385475216" sldId="262"/>
            <ac:cxnSpMk id="17" creationId="{6FFD4481-4182-9B57-2203-3476C8A94AA2}"/>
          </ac:cxnSpMkLst>
        </pc:cxnChg>
        <pc:cxnChg chg="add del">
          <ac:chgData name="Ian Bearman" userId="987cba2c-f56f-4fda-ba47-e3f5aca8c3e5" providerId="ADAL" clId="{B38FA584-5771-4A4F-9063-F980AC49C699}" dt="2023-09-07T16:34:50.114" v="8742" actId="11529"/>
          <ac:cxnSpMkLst>
            <pc:docMk/>
            <pc:sldMk cId="3385475216" sldId="262"/>
            <ac:cxnSpMk id="27" creationId="{00082247-7867-72D7-36E8-58CF976EF83A}"/>
          </ac:cxnSpMkLst>
        </pc:cxnChg>
        <pc:cxnChg chg="add mod">
          <ac:chgData name="Ian Bearman" userId="987cba2c-f56f-4fda-ba47-e3f5aca8c3e5" providerId="ADAL" clId="{B38FA584-5771-4A4F-9063-F980AC49C699}" dt="2023-09-07T16:35:05.287" v="8746" actId="14100"/>
          <ac:cxnSpMkLst>
            <pc:docMk/>
            <pc:sldMk cId="3385475216" sldId="262"/>
            <ac:cxnSpMk id="28" creationId="{77097877-3D1E-B3EF-4323-7ADBB5A4D7F2}"/>
          </ac:cxnSpMkLst>
        </pc:cxnChg>
      </pc:sldChg>
      <pc:sldChg chg="modSp new del mod ord">
        <pc:chgData name="Ian Bearman" userId="987cba2c-f56f-4fda-ba47-e3f5aca8c3e5" providerId="ADAL" clId="{B38FA584-5771-4A4F-9063-F980AC49C699}" dt="2023-09-11T22:28:04.399" v="10233" actId="47"/>
        <pc:sldMkLst>
          <pc:docMk/>
          <pc:sldMk cId="2584335394" sldId="263"/>
        </pc:sldMkLst>
        <pc:spChg chg="mod">
          <ac:chgData name="Ian Bearman" userId="987cba2c-f56f-4fda-ba47-e3f5aca8c3e5" providerId="ADAL" clId="{B38FA584-5771-4A4F-9063-F980AC49C699}" dt="2023-09-01T16:08:54.344" v="4516" actId="20577"/>
          <ac:spMkLst>
            <pc:docMk/>
            <pc:sldMk cId="2584335394" sldId="263"/>
            <ac:spMk id="2" creationId="{1F4BCC77-7343-3119-FD10-E40693C3DDF6}"/>
          </ac:spMkLst>
        </pc:spChg>
        <pc:spChg chg="mod">
          <ac:chgData name="Ian Bearman" userId="987cba2c-f56f-4fda-ba47-e3f5aca8c3e5" providerId="ADAL" clId="{B38FA584-5771-4A4F-9063-F980AC49C699}" dt="2023-09-07T19:28:20.864" v="8896" actId="20577"/>
          <ac:spMkLst>
            <pc:docMk/>
            <pc:sldMk cId="2584335394" sldId="263"/>
            <ac:spMk id="3" creationId="{6951F133-8168-8163-A552-78908121638D}"/>
          </ac:spMkLst>
        </pc:spChg>
      </pc:sldChg>
      <pc:sldChg chg="addSp delSp modSp new del mod modClrScheme chgLayout">
        <pc:chgData name="Ian Bearman" userId="987cba2c-f56f-4fda-ba47-e3f5aca8c3e5" providerId="ADAL" clId="{B38FA584-5771-4A4F-9063-F980AC49C699}" dt="2023-09-11T21:33:03.734" v="10049" actId="47"/>
        <pc:sldMkLst>
          <pc:docMk/>
          <pc:sldMk cId="2847858455" sldId="264"/>
        </pc:sldMkLst>
        <pc:spChg chg="del mod ord">
          <ac:chgData name="Ian Bearman" userId="987cba2c-f56f-4fda-ba47-e3f5aca8c3e5" providerId="ADAL" clId="{B38FA584-5771-4A4F-9063-F980AC49C699}" dt="2023-09-01T16:11:29.276" v="4902" actId="700"/>
          <ac:spMkLst>
            <pc:docMk/>
            <pc:sldMk cId="2847858455" sldId="264"/>
            <ac:spMk id="2" creationId="{632DC414-6FE1-C7A4-DC72-EAB78F0A1CF3}"/>
          </ac:spMkLst>
        </pc:spChg>
        <pc:spChg chg="del mod ord">
          <ac:chgData name="Ian Bearman" userId="987cba2c-f56f-4fda-ba47-e3f5aca8c3e5" providerId="ADAL" clId="{B38FA584-5771-4A4F-9063-F980AC49C699}" dt="2023-09-01T16:11:29.276" v="4902" actId="700"/>
          <ac:spMkLst>
            <pc:docMk/>
            <pc:sldMk cId="2847858455" sldId="264"/>
            <ac:spMk id="3" creationId="{1371A2D7-1745-D6D5-E0EF-665B84720BE9}"/>
          </ac:spMkLst>
        </pc:spChg>
        <pc:spChg chg="add mod ord">
          <ac:chgData name="Ian Bearman" userId="987cba2c-f56f-4fda-ba47-e3f5aca8c3e5" providerId="ADAL" clId="{B38FA584-5771-4A4F-9063-F980AC49C699}" dt="2023-09-01T16:12:32.943" v="4966" actId="20577"/>
          <ac:spMkLst>
            <pc:docMk/>
            <pc:sldMk cId="2847858455" sldId="264"/>
            <ac:spMk id="4" creationId="{80DDCDAA-69E0-308D-3761-F8910386147F}"/>
          </ac:spMkLst>
        </pc:spChg>
        <pc:spChg chg="add mod ord">
          <ac:chgData name="Ian Bearman" userId="987cba2c-f56f-4fda-ba47-e3f5aca8c3e5" providerId="ADAL" clId="{B38FA584-5771-4A4F-9063-F980AC49C699}" dt="2023-09-01T16:11:29.276" v="4902" actId="700"/>
          <ac:spMkLst>
            <pc:docMk/>
            <pc:sldMk cId="2847858455" sldId="264"/>
            <ac:spMk id="5" creationId="{5E09AADE-1E06-F056-45B7-A185A448A24F}"/>
          </ac:spMkLst>
        </pc:spChg>
      </pc:sldChg>
      <pc:sldChg chg="addSp delSp modSp new mod ord setBg modClrScheme modAnim chgLayout">
        <pc:chgData name="Ian Bearman" userId="987cba2c-f56f-4fda-ba47-e3f5aca8c3e5" providerId="ADAL" clId="{B38FA584-5771-4A4F-9063-F980AC49C699}" dt="2023-09-18T19:01:35.842" v="11019"/>
        <pc:sldMkLst>
          <pc:docMk/>
          <pc:sldMk cId="1359049890" sldId="265"/>
        </pc:sldMkLst>
        <pc:spChg chg="del mod ord">
          <ac:chgData name="Ian Bearman" userId="987cba2c-f56f-4fda-ba47-e3f5aca8c3e5" providerId="ADAL" clId="{B38FA584-5771-4A4F-9063-F980AC49C699}" dt="2023-09-01T16:13:35.124" v="4993" actId="700"/>
          <ac:spMkLst>
            <pc:docMk/>
            <pc:sldMk cId="1359049890" sldId="265"/>
            <ac:spMk id="2" creationId="{BA0A5648-D5B7-E4EA-68A7-8B4146BE6A02}"/>
          </ac:spMkLst>
        </pc:spChg>
        <pc:spChg chg="del mod ord">
          <ac:chgData name="Ian Bearman" userId="987cba2c-f56f-4fda-ba47-e3f5aca8c3e5" providerId="ADAL" clId="{B38FA584-5771-4A4F-9063-F980AC49C699}" dt="2023-09-01T16:13:35.124" v="4993" actId="700"/>
          <ac:spMkLst>
            <pc:docMk/>
            <pc:sldMk cId="1359049890" sldId="265"/>
            <ac:spMk id="3" creationId="{15A40C70-C564-AD52-B744-EC2955AA224D}"/>
          </ac:spMkLst>
        </pc:spChg>
        <pc:spChg chg="add mod ord">
          <ac:chgData name="Ian Bearman" userId="987cba2c-f56f-4fda-ba47-e3f5aca8c3e5" providerId="ADAL" clId="{B38FA584-5771-4A4F-9063-F980AC49C699}" dt="2023-09-07T20:24:18.471" v="9049" actId="26606"/>
          <ac:spMkLst>
            <pc:docMk/>
            <pc:sldMk cId="1359049890" sldId="265"/>
            <ac:spMk id="4" creationId="{D4EA8CB6-B586-3DEF-539A-8FF9551803E8}"/>
          </ac:spMkLst>
        </pc:spChg>
        <pc:spChg chg="add mod ord">
          <ac:chgData name="Ian Bearman" userId="987cba2c-f56f-4fda-ba47-e3f5aca8c3e5" providerId="ADAL" clId="{B38FA584-5771-4A4F-9063-F980AC49C699}" dt="2023-09-07T20:24:18.471" v="9049" actId="26606"/>
          <ac:spMkLst>
            <pc:docMk/>
            <pc:sldMk cId="1359049890" sldId="265"/>
            <ac:spMk id="5" creationId="{6352E180-0944-4464-CABE-999F156FD190}"/>
          </ac:spMkLst>
        </pc:spChg>
        <pc:spChg chg="add del">
          <ac:chgData name="Ian Bearman" userId="987cba2c-f56f-4fda-ba47-e3f5aca8c3e5" providerId="ADAL" clId="{B38FA584-5771-4A4F-9063-F980AC49C699}" dt="2023-09-07T20:24:18.471" v="9049" actId="26606"/>
          <ac:spMkLst>
            <pc:docMk/>
            <pc:sldMk cId="1359049890" sldId="265"/>
            <ac:spMk id="9" creationId="{8B3A2D1A-45FC-4F95-B150-1C13EF2F6D09}"/>
          </ac:spMkLst>
        </pc:spChg>
        <pc:spChg chg="add del">
          <ac:chgData name="Ian Bearman" userId="987cba2c-f56f-4fda-ba47-e3f5aca8c3e5" providerId="ADAL" clId="{B38FA584-5771-4A4F-9063-F980AC49C699}" dt="2023-09-07T20:24:18.471" v="9049" actId="26606"/>
          <ac:spMkLst>
            <pc:docMk/>
            <pc:sldMk cId="1359049890" sldId="265"/>
            <ac:spMk id="10" creationId="{39C3C864-C625-4883-B868-9A4C470F4DD5}"/>
          </ac:spMkLst>
        </pc:spChg>
        <pc:spChg chg="add del">
          <ac:chgData name="Ian Bearman" userId="987cba2c-f56f-4fda-ba47-e3f5aca8c3e5" providerId="ADAL" clId="{B38FA584-5771-4A4F-9063-F980AC49C699}" dt="2023-09-07T20:24:16.054" v="9047" actId="26606"/>
          <ac:spMkLst>
            <pc:docMk/>
            <pc:sldMk cId="1359049890" sldId="265"/>
            <ac:spMk id="12" creationId="{D7A453D2-15D8-4403-815F-291FA16340D9}"/>
          </ac:spMkLst>
        </pc:spChg>
        <pc:spChg chg="add del">
          <ac:chgData name="Ian Bearman" userId="987cba2c-f56f-4fda-ba47-e3f5aca8c3e5" providerId="ADAL" clId="{B38FA584-5771-4A4F-9063-F980AC49C699}" dt="2023-09-07T20:24:16.054" v="9047" actId="26606"/>
          <ac:spMkLst>
            <pc:docMk/>
            <pc:sldMk cId="1359049890" sldId="265"/>
            <ac:spMk id="14" creationId="{8161EA6B-09CA-445B-AB0D-8DF76FA92DEF}"/>
          </ac:spMkLst>
        </pc:spChg>
        <pc:spChg chg="add del">
          <ac:chgData name="Ian Bearman" userId="987cba2c-f56f-4fda-ba47-e3f5aca8c3e5" providerId="ADAL" clId="{B38FA584-5771-4A4F-9063-F980AC49C699}" dt="2023-09-07T20:24:16.054" v="9047" actId="26606"/>
          <ac:spMkLst>
            <pc:docMk/>
            <pc:sldMk cId="1359049890" sldId="265"/>
            <ac:spMk id="24" creationId="{B8114C98-A349-4111-A123-E8EAB86ABE30}"/>
          </ac:spMkLst>
        </pc:spChg>
        <pc:spChg chg="add del">
          <ac:chgData name="Ian Bearman" userId="987cba2c-f56f-4fda-ba47-e3f5aca8c3e5" providerId="ADAL" clId="{B38FA584-5771-4A4F-9063-F980AC49C699}" dt="2023-09-07T20:24:16.054" v="9047" actId="26606"/>
          <ac:spMkLst>
            <pc:docMk/>
            <pc:sldMk cId="1359049890" sldId="265"/>
            <ac:spMk id="32" creationId="{E2D3D3F2-ABBB-4453-B1C5-1BEBF7E4DD56}"/>
          </ac:spMkLst>
        </pc:spChg>
        <pc:spChg chg="add del">
          <ac:chgData name="Ian Bearman" userId="987cba2c-f56f-4fda-ba47-e3f5aca8c3e5" providerId="ADAL" clId="{B38FA584-5771-4A4F-9063-F980AC49C699}" dt="2023-09-07T20:24:16.054" v="9047" actId="26606"/>
          <ac:spMkLst>
            <pc:docMk/>
            <pc:sldMk cId="1359049890" sldId="265"/>
            <ac:spMk id="46" creationId="{773AEA78-C03B-40B7-9D11-DC022119D577}"/>
          </ac:spMkLst>
        </pc:spChg>
        <pc:grpChg chg="add del">
          <ac:chgData name="Ian Bearman" userId="987cba2c-f56f-4fda-ba47-e3f5aca8c3e5" providerId="ADAL" clId="{B38FA584-5771-4A4F-9063-F980AC49C699}" dt="2023-09-07T20:24:16.054" v="9047" actId="26606"/>
          <ac:grpSpMkLst>
            <pc:docMk/>
            <pc:sldMk cId="1359049890" sldId="265"/>
            <ac:grpSpMk id="16" creationId="{913B067F-3154-4968-A886-DF93A787EC44}"/>
          </ac:grpSpMkLst>
        </pc:grpChg>
        <pc:grpChg chg="add del">
          <ac:chgData name="Ian Bearman" userId="987cba2c-f56f-4fda-ba47-e3f5aca8c3e5" providerId="ADAL" clId="{B38FA584-5771-4A4F-9063-F980AC49C699}" dt="2023-09-07T20:24:16.054" v="9047" actId="26606"/>
          <ac:grpSpMkLst>
            <pc:docMk/>
            <pc:sldMk cId="1359049890" sldId="265"/>
            <ac:grpSpMk id="26" creationId="{670FB431-AE18-414D-92F4-1D12D1991152}"/>
          </ac:grpSpMkLst>
        </pc:grpChg>
        <pc:grpChg chg="add del">
          <ac:chgData name="Ian Bearman" userId="987cba2c-f56f-4fda-ba47-e3f5aca8c3e5" providerId="ADAL" clId="{B38FA584-5771-4A4F-9063-F980AC49C699}" dt="2023-09-07T20:24:16.054" v="9047" actId="26606"/>
          <ac:grpSpMkLst>
            <pc:docMk/>
            <pc:sldMk cId="1359049890" sldId="265"/>
            <ac:grpSpMk id="34" creationId="{8214E4A5-A0D2-42C4-8D14-D2A7E495F041}"/>
          </ac:grpSpMkLst>
        </pc:grpChg>
        <pc:grpChg chg="add del">
          <ac:chgData name="Ian Bearman" userId="987cba2c-f56f-4fda-ba47-e3f5aca8c3e5" providerId="ADAL" clId="{B38FA584-5771-4A4F-9063-F980AC49C699}" dt="2023-09-07T20:24:16.054" v="9047" actId="26606"/>
          <ac:grpSpMkLst>
            <pc:docMk/>
            <pc:sldMk cId="1359049890" sldId="265"/>
            <ac:grpSpMk id="40" creationId="{1F4E1649-4D1F-4A91-AF97-A254BFDD524D}"/>
          </ac:grpSpMkLst>
        </pc:grpChg>
        <pc:picChg chg="add del">
          <ac:chgData name="Ian Bearman" userId="987cba2c-f56f-4fda-ba47-e3f5aca8c3e5" providerId="ADAL" clId="{B38FA584-5771-4A4F-9063-F980AC49C699}" dt="2023-09-05T16:22:26.086" v="6729" actId="22"/>
          <ac:picMkLst>
            <pc:docMk/>
            <pc:sldMk cId="1359049890" sldId="265"/>
            <ac:picMk id="3" creationId="{C583F9A8-A088-6E45-4EED-D745DA4C3CC3}"/>
          </ac:picMkLst>
        </pc:picChg>
        <pc:picChg chg="add mod">
          <ac:chgData name="Ian Bearman" userId="987cba2c-f56f-4fda-ba47-e3f5aca8c3e5" providerId="ADAL" clId="{B38FA584-5771-4A4F-9063-F980AC49C699}" dt="2023-09-07T20:27:03.975" v="9066" actId="14100"/>
          <ac:picMkLst>
            <pc:docMk/>
            <pc:sldMk cId="1359049890" sldId="265"/>
            <ac:picMk id="7" creationId="{2B0D6F82-988C-008D-12E7-88D8992F3BD8}"/>
          </ac:picMkLst>
        </pc:picChg>
        <pc:picChg chg="add mod">
          <ac:chgData name="Ian Bearman" userId="987cba2c-f56f-4fda-ba47-e3f5aca8c3e5" providerId="ADAL" clId="{B38FA584-5771-4A4F-9063-F980AC49C699}" dt="2023-09-07T20:27:15.760" v="9077" actId="1035"/>
          <ac:picMkLst>
            <pc:docMk/>
            <pc:sldMk cId="1359049890" sldId="265"/>
            <ac:picMk id="8" creationId="{DB2E475F-5B61-79E1-E1AC-63A4F9DE87B0}"/>
          </ac:picMkLst>
        </pc:picChg>
      </pc:sldChg>
      <pc:sldChg chg="modSp new mod ord">
        <pc:chgData name="Ian Bearman" userId="987cba2c-f56f-4fda-ba47-e3f5aca8c3e5" providerId="ADAL" clId="{B38FA584-5771-4A4F-9063-F980AC49C699}" dt="2023-09-19T16:55:22.894" v="11094" actId="20577"/>
        <pc:sldMkLst>
          <pc:docMk/>
          <pc:sldMk cId="3169009190" sldId="266"/>
        </pc:sldMkLst>
        <pc:spChg chg="mod">
          <ac:chgData name="Ian Bearman" userId="987cba2c-f56f-4fda-ba47-e3f5aca8c3e5" providerId="ADAL" clId="{B38FA584-5771-4A4F-9063-F980AC49C699}" dt="2023-09-01T16:14:21.940" v="5095" actId="20577"/>
          <ac:spMkLst>
            <pc:docMk/>
            <pc:sldMk cId="3169009190" sldId="266"/>
            <ac:spMk id="2" creationId="{A281F060-1C60-7BEB-899D-957592599B10}"/>
          </ac:spMkLst>
        </pc:spChg>
        <pc:spChg chg="mod">
          <ac:chgData name="Ian Bearman" userId="987cba2c-f56f-4fda-ba47-e3f5aca8c3e5" providerId="ADAL" clId="{B38FA584-5771-4A4F-9063-F980AC49C699}" dt="2023-09-19T16:55:22.894" v="11094" actId="20577"/>
          <ac:spMkLst>
            <pc:docMk/>
            <pc:sldMk cId="3169009190" sldId="266"/>
            <ac:spMk id="3" creationId="{54302AF4-AA8F-6C94-54A8-C32199A3AA8E}"/>
          </ac:spMkLst>
        </pc:spChg>
      </pc:sldChg>
      <pc:sldChg chg="modSp new mod ord">
        <pc:chgData name="Ian Bearman" userId="987cba2c-f56f-4fda-ba47-e3f5aca8c3e5" providerId="ADAL" clId="{B38FA584-5771-4A4F-9063-F980AC49C699}" dt="2023-09-19T16:54:42.093" v="11090" actId="20577"/>
        <pc:sldMkLst>
          <pc:docMk/>
          <pc:sldMk cId="51244551" sldId="267"/>
        </pc:sldMkLst>
        <pc:spChg chg="mod">
          <ac:chgData name="Ian Bearman" userId="987cba2c-f56f-4fda-ba47-e3f5aca8c3e5" providerId="ADAL" clId="{B38FA584-5771-4A4F-9063-F980AC49C699}" dt="2023-09-01T16:19:25.263" v="6049" actId="20577"/>
          <ac:spMkLst>
            <pc:docMk/>
            <pc:sldMk cId="51244551" sldId="267"/>
            <ac:spMk id="2" creationId="{8164F7A0-3718-5076-A6FA-0208ECC99106}"/>
          </ac:spMkLst>
        </pc:spChg>
        <pc:spChg chg="mod">
          <ac:chgData name="Ian Bearman" userId="987cba2c-f56f-4fda-ba47-e3f5aca8c3e5" providerId="ADAL" clId="{B38FA584-5771-4A4F-9063-F980AC49C699}" dt="2023-09-19T16:54:42.093" v="11090" actId="20577"/>
          <ac:spMkLst>
            <pc:docMk/>
            <pc:sldMk cId="51244551" sldId="267"/>
            <ac:spMk id="3" creationId="{A9113FD6-87BE-F9CB-9E91-895864219389}"/>
          </ac:spMkLst>
        </pc:spChg>
      </pc:sldChg>
      <pc:sldChg chg="addSp delSp modSp new del mod modClrScheme chgLayout">
        <pc:chgData name="Ian Bearman" userId="987cba2c-f56f-4fda-ba47-e3f5aca8c3e5" providerId="ADAL" clId="{B38FA584-5771-4A4F-9063-F980AC49C699}" dt="2023-09-11T21:32:58.959" v="10048" actId="47"/>
        <pc:sldMkLst>
          <pc:docMk/>
          <pc:sldMk cId="439661149" sldId="268"/>
        </pc:sldMkLst>
        <pc:spChg chg="del mod ord">
          <ac:chgData name="Ian Bearman" userId="987cba2c-f56f-4fda-ba47-e3f5aca8c3e5" providerId="ADAL" clId="{B38FA584-5771-4A4F-9063-F980AC49C699}" dt="2023-09-01T16:21:26.790" v="6257" actId="700"/>
          <ac:spMkLst>
            <pc:docMk/>
            <pc:sldMk cId="439661149" sldId="268"/>
            <ac:spMk id="2" creationId="{5315457B-B093-2ED6-1C33-C80D31CD59C9}"/>
          </ac:spMkLst>
        </pc:spChg>
        <pc:spChg chg="del mod ord">
          <ac:chgData name="Ian Bearman" userId="987cba2c-f56f-4fda-ba47-e3f5aca8c3e5" providerId="ADAL" clId="{B38FA584-5771-4A4F-9063-F980AC49C699}" dt="2023-09-01T16:21:26.790" v="6257" actId="700"/>
          <ac:spMkLst>
            <pc:docMk/>
            <pc:sldMk cId="439661149" sldId="268"/>
            <ac:spMk id="3" creationId="{C40FC59E-E2BE-A0FE-5BAA-03C1BACB8E45}"/>
          </ac:spMkLst>
        </pc:spChg>
        <pc:spChg chg="add mod ord">
          <ac:chgData name="Ian Bearman" userId="987cba2c-f56f-4fda-ba47-e3f5aca8c3e5" providerId="ADAL" clId="{B38FA584-5771-4A4F-9063-F980AC49C699}" dt="2023-09-11T16:58:33.983" v="9164" actId="20577"/>
          <ac:spMkLst>
            <pc:docMk/>
            <pc:sldMk cId="439661149" sldId="268"/>
            <ac:spMk id="4" creationId="{FE6F7A7E-F3B7-1961-9A3D-AAEA1179D396}"/>
          </ac:spMkLst>
        </pc:spChg>
        <pc:spChg chg="add mod ord">
          <ac:chgData name="Ian Bearman" userId="987cba2c-f56f-4fda-ba47-e3f5aca8c3e5" providerId="ADAL" clId="{B38FA584-5771-4A4F-9063-F980AC49C699}" dt="2023-09-01T16:21:26.790" v="6257" actId="700"/>
          <ac:spMkLst>
            <pc:docMk/>
            <pc:sldMk cId="439661149" sldId="268"/>
            <ac:spMk id="5" creationId="{739CD357-9F66-76D8-66CF-C88F5164EC50}"/>
          </ac:spMkLst>
        </pc:spChg>
      </pc:sldChg>
      <pc:sldChg chg="addSp delSp modSp new del mod modClrScheme chgLayout">
        <pc:chgData name="Ian Bearman" userId="987cba2c-f56f-4fda-ba47-e3f5aca8c3e5" providerId="ADAL" clId="{B38FA584-5771-4A4F-9063-F980AC49C699}" dt="2023-09-11T21:32:58.959" v="10048" actId="47"/>
        <pc:sldMkLst>
          <pc:docMk/>
          <pc:sldMk cId="3429774737" sldId="269"/>
        </pc:sldMkLst>
        <pc:spChg chg="del mod ord">
          <ac:chgData name="Ian Bearman" userId="987cba2c-f56f-4fda-ba47-e3f5aca8c3e5" providerId="ADAL" clId="{B38FA584-5771-4A4F-9063-F980AC49C699}" dt="2023-09-01T16:22:22.948" v="6342" actId="700"/>
          <ac:spMkLst>
            <pc:docMk/>
            <pc:sldMk cId="3429774737" sldId="269"/>
            <ac:spMk id="2" creationId="{177A18EF-165B-FC61-B47B-856179913444}"/>
          </ac:spMkLst>
        </pc:spChg>
        <pc:spChg chg="del mod ord">
          <ac:chgData name="Ian Bearman" userId="987cba2c-f56f-4fda-ba47-e3f5aca8c3e5" providerId="ADAL" clId="{B38FA584-5771-4A4F-9063-F980AC49C699}" dt="2023-09-01T16:22:22.948" v="6342" actId="700"/>
          <ac:spMkLst>
            <pc:docMk/>
            <pc:sldMk cId="3429774737" sldId="269"/>
            <ac:spMk id="3" creationId="{5A34E540-5EEB-1443-6119-69453F4D3874}"/>
          </ac:spMkLst>
        </pc:spChg>
        <pc:spChg chg="add mod ord">
          <ac:chgData name="Ian Bearman" userId="987cba2c-f56f-4fda-ba47-e3f5aca8c3e5" providerId="ADAL" clId="{B38FA584-5771-4A4F-9063-F980AC49C699}" dt="2023-09-01T16:22:38.783" v="6373" actId="20577"/>
          <ac:spMkLst>
            <pc:docMk/>
            <pc:sldMk cId="3429774737" sldId="269"/>
            <ac:spMk id="4" creationId="{3E4C8047-FB61-B6DF-59FB-B7179D28BA23}"/>
          </ac:spMkLst>
        </pc:spChg>
        <pc:spChg chg="add mod ord">
          <ac:chgData name="Ian Bearman" userId="987cba2c-f56f-4fda-ba47-e3f5aca8c3e5" providerId="ADAL" clId="{B38FA584-5771-4A4F-9063-F980AC49C699}" dt="2023-09-05T18:34:24.329" v="6922" actId="20577"/>
          <ac:spMkLst>
            <pc:docMk/>
            <pc:sldMk cId="3429774737" sldId="269"/>
            <ac:spMk id="5" creationId="{2CCA0162-9067-BEF9-1E16-AB43BF8C5862}"/>
          </ac:spMkLst>
        </pc:spChg>
      </pc:sldChg>
      <pc:sldChg chg="modSp new del mod">
        <pc:chgData name="Ian Bearman" userId="987cba2c-f56f-4fda-ba47-e3f5aca8c3e5" providerId="ADAL" clId="{B38FA584-5771-4A4F-9063-F980AC49C699}" dt="2023-09-11T21:32:58.959" v="10048" actId="47"/>
        <pc:sldMkLst>
          <pc:docMk/>
          <pc:sldMk cId="1495964547" sldId="270"/>
        </pc:sldMkLst>
        <pc:spChg chg="mod">
          <ac:chgData name="Ian Bearman" userId="987cba2c-f56f-4fda-ba47-e3f5aca8c3e5" providerId="ADAL" clId="{B38FA584-5771-4A4F-9063-F980AC49C699}" dt="2023-09-01T16:24:18.504" v="6557" actId="20577"/>
          <ac:spMkLst>
            <pc:docMk/>
            <pc:sldMk cId="1495964547" sldId="270"/>
            <ac:spMk id="2" creationId="{03F0D667-DE94-BE1F-022C-CA06EF8FAB8B}"/>
          </ac:spMkLst>
        </pc:spChg>
        <pc:spChg chg="mod">
          <ac:chgData name="Ian Bearman" userId="987cba2c-f56f-4fda-ba47-e3f5aca8c3e5" providerId="ADAL" clId="{B38FA584-5771-4A4F-9063-F980AC49C699}" dt="2023-09-11T19:49:16.195" v="9193" actId="20577"/>
          <ac:spMkLst>
            <pc:docMk/>
            <pc:sldMk cId="1495964547" sldId="270"/>
            <ac:spMk id="3" creationId="{B83C5F17-1617-0B8E-209C-88E2ADB5492D}"/>
          </ac:spMkLst>
        </pc:spChg>
      </pc:sldChg>
      <pc:sldChg chg="addSp modSp new del mod">
        <pc:chgData name="Ian Bearman" userId="987cba2c-f56f-4fda-ba47-e3f5aca8c3e5" providerId="ADAL" clId="{B38FA584-5771-4A4F-9063-F980AC49C699}" dt="2023-09-11T21:32:49.786" v="10047" actId="47"/>
        <pc:sldMkLst>
          <pc:docMk/>
          <pc:sldMk cId="3173932560" sldId="271"/>
        </pc:sldMkLst>
        <pc:spChg chg="mod">
          <ac:chgData name="Ian Bearman" userId="987cba2c-f56f-4fda-ba47-e3f5aca8c3e5" providerId="ADAL" clId="{B38FA584-5771-4A4F-9063-F980AC49C699}" dt="2023-09-01T16:26:16.018" v="6614" actId="20577"/>
          <ac:spMkLst>
            <pc:docMk/>
            <pc:sldMk cId="3173932560" sldId="271"/>
            <ac:spMk id="2" creationId="{BF7461FD-F21E-C9FA-8ADB-7F51FB3DA61F}"/>
          </ac:spMkLst>
        </pc:spChg>
        <pc:graphicFrameChg chg="add modGraphic">
          <ac:chgData name="Ian Bearman" userId="987cba2c-f56f-4fda-ba47-e3f5aca8c3e5" providerId="ADAL" clId="{B38FA584-5771-4A4F-9063-F980AC49C699}" dt="2023-09-01T16:26:06.449" v="6594" actId="27022"/>
          <ac:graphicFrameMkLst>
            <pc:docMk/>
            <pc:sldMk cId="3173932560" sldId="271"/>
            <ac:graphicFrameMk id="5" creationId="{901825B1-D014-3469-0EA5-8FDD9F7CE1EB}"/>
          </ac:graphicFrameMkLst>
        </pc:graphicFrameChg>
      </pc:sldChg>
      <pc:sldChg chg="addSp delSp modSp new mod modClrScheme modAnim chgLayout modNotesTx">
        <pc:chgData name="Ian Bearman" userId="987cba2c-f56f-4fda-ba47-e3f5aca8c3e5" providerId="ADAL" clId="{B38FA584-5771-4A4F-9063-F980AC49C699}" dt="2023-09-06T16:38:04.339" v="7535"/>
        <pc:sldMkLst>
          <pc:docMk/>
          <pc:sldMk cId="175849934" sldId="272"/>
        </pc:sldMkLst>
        <pc:spChg chg="del mod ord">
          <ac:chgData name="Ian Bearman" userId="987cba2c-f56f-4fda-ba47-e3f5aca8c3e5" providerId="ADAL" clId="{B38FA584-5771-4A4F-9063-F980AC49C699}" dt="2023-09-06T15:03:24.055" v="7060" actId="700"/>
          <ac:spMkLst>
            <pc:docMk/>
            <pc:sldMk cId="175849934" sldId="272"/>
            <ac:spMk id="2" creationId="{B2096B3B-FAD1-6093-F22C-8D6F931BC7BD}"/>
          </ac:spMkLst>
        </pc:spChg>
        <pc:spChg chg="del">
          <ac:chgData name="Ian Bearman" userId="987cba2c-f56f-4fda-ba47-e3f5aca8c3e5" providerId="ADAL" clId="{B38FA584-5771-4A4F-9063-F980AC49C699}" dt="2023-09-06T15:03:24.055" v="7060" actId="700"/>
          <ac:spMkLst>
            <pc:docMk/>
            <pc:sldMk cId="175849934" sldId="272"/>
            <ac:spMk id="3" creationId="{DD8EF529-310C-1CE8-1961-DABD3E141687}"/>
          </ac:spMkLst>
        </pc:spChg>
        <pc:spChg chg="add mod ord">
          <ac:chgData name="Ian Bearman" userId="987cba2c-f56f-4fda-ba47-e3f5aca8c3e5" providerId="ADAL" clId="{B38FA584-5771-4A4F-9063-F980AC49C699}" dt="2023-09-06T15:11:51.443" v="7129" actId="20577"/>
          <ac:spMkLst>
            <pc:docMk/>
            <pc:sldMk cId="175849934" sldId="272"/>
            <ac:spMk id="4" creationId="{C59FF93F-957A-CF89-C4B7-68A12B8E0E19}"/>
          </ac:spMkLst>
        </pc:spChg>
        <pc:spChg chg="add del">
          <ac:chgData name="Ian Bearman" userId="987cba2c-f56f-4fda-ba47-e3f5aca8c3e5" providerId="ADAL" clId="{B38FA584-5771-4A4F-9063-F980AC49C699}" dt="2023-09-06T15:03:25.931" v="7062" actId="22"/>
          <ac:spMkLst>
            <pc:docMk/>
            <pc:sldMk cId="175849934" sldId="272"/>
            <ac:spMk id="6" creationId="{E40D1E56-7088-DDBB-152E-F5C2C72E8CCB}"/>
          </ac:spMkLst>
        </pc:spChg>
        <pc:spChg chg="add del mod">
          <ac:chgData name="Ian Bearman" userId="987cba2c-f56f-4fda-ba47-e3f5aca8c3e5" providerId="ADAL" clId="{B38FA584-5771-4A4F-9063-F980AC49C699}" dt="2023-09-06T15:09:52.873" v="7099" actId="478"/>
          <ac:spMkLst>
            <pc:docMk/>
            <pc:sldMk cId="175849934" sldId="272"/>
            <ac:spMk id="11" creationId="{5D1C4FCF-83E1-902C-7707-73B9B664F8E7}"/>
          </ac:spMkLst>
        </pc:spChg>
        <pc:spChg chg="add mod">
          <ac:chgData name="Ian Bearman" userId="987cba2c-f56f-4fda-ba47-e3f5aca8c3e5" providerId="ADAL" clId="{B38FA584-5771-4A4F-9063-F980AC49C699}" dt="2023-09-06T15:09:56.475" v="7101" actId="1076"/>
          <ac:spMkLst>
            <pc:docMk/>
            <pc:sldMk cId="175849934" sldId="272"/>
            <ac:spMk id="12" creationId="{E48864F9-AD76-4108-9538-7C5009E3A2EE}"/>
          </ac:spMkLst>
        </pc:spChg>
        <pc:spChg chg="add del mod">
          <ac:chgData name="Ian Bearman" userId="987cba2c-f56f-4fda-ba47-e3f5aca8c3e5" providerId="ADAL" clId="{B38FA584-5771-4A4F-9063-F980AC49C699}" dt="2023-09-06T16:18:46.391" v="7354" actId="478"/>
          <ac:spMkLst>
            <pc:docMk/>
            <pc:sldMk cId="175849934" sldId="272"/>
            <ac:spMk id="13" creationId="{A2F329D1-D7B4-9F33-3E93-23FF8D178688}"/>
          </ac:spMkLst>
        </pc:spChg>
        <pc:spChg chg="add del mod">
          <ac:chgData name="Ian Bearman" userId="987cba2c-f56f-4fda-ba47-e3f5aca8c3e5" providerId="ADAL" clId="{B38FA584-5771-4A4F-9063-F980AC49C699}" dt="2023-09-06T16:18:45.705" v="7353" actId="478"/>
          <ac:spMkLst>
            <pc:docMk/>
            <pc:sldMk cId="175849934" sldId="272"/>
            <ac:spMk id="14" creationId="{E777EB53-9742-E060-26AA-F2F45BB02CCE}"/>
          </ac:spMkLst>
        </pc:spChg>
        <pc:spChg chg="add del mod">
          <ac:chgData name="Ian Bearman" userId="987cba2c-f56f-4fda-ba47-e3f5aca8c3e5" providerId="ADAL" clId="{B38FA584-5771-4A4F-9063-F980AC49C699}" dt="2023-09-06T16:18:44.079" v="7352" actId="478"/>
          <ac:spMkLst>
            <pc:docMk/>
            <pc:sldMk cId="175849934" sldId="272"/>
            <ac:spMk id="15" creationId="{CE0246ED-957F-914B-6FBF-AC390D67B673}"/>
          </ac:spMkLst>
        </pc:spChg>
        <pc:spChg chg="add del mod">
          <ac:chgData name="Ian Bearman" userId="987cba2c-f56f-4fda-ba47-e3f5aca8c3e5" providerId="ADAL" clId="{B38FA584-5771-4A4F-9063-F980AC49C699}" dt="2023-09-06T16:18:42.356" v="7351" actId="478"/>
          <ac:spMkLst>
            <pc:docMk/>
            <pc:sldMk cId="175849934" sldId="272"/>
            <ac:spMk id="16" creationId="{A1A4E81F-CD6C-B13E-0EF4-6B8130902E62}"/>
          </ac:spMkLst>
        </pc:spChg>
        <pc:spChg chg="add del mod">
          <ac:chgData name="Ian Bearman" userId="987cba2c-f56f-4fda-ba47-e3f5aca8c3e5" providerId="ADAL" clId="{B38FA584-5771-4A4F-9063-F980AC49C699}" dt="2023-09-06T16:18:47.756" v="7355" actId="478"/>
          <ac:spMkLst>
            <pc:docMk/>
            <pc:sldMk cId="175849934" sldId="272"/>
            <ac:spMk id="17" creationId="{E854EDB6-D536-1247-5A8E-912DC32E0995}"/>
          </ac:spMkLst>
        </pc:spChg>
        <pc:grpChg chg="add del mod">
          <ac:chgData name="Ian Bearman" userId="987cba2c-f56f-4fda-ba47-e3f5aca8c3e5" providerId="ADAL" clId="{B38FA584-5771-4A4F-9063-F980AC49C699}" dt="2023-09-06T16:19:15.172" v="7364"/>
          <ac:grpSpMkLst>
            <pc:docMk/>
            <pc:sldMk cId="175849934" sldId="272"/>
            <ac:grpSpMk id="20" creationId="{33408086-9852-A48F-3BF6-8390FAB54FEA}"/>
          </ac:grpSpMkLst>
        </pc:grpChg>
        <pc:grpChg chg="mod">
          <ac:chgData name="Ian Bearman" userId="987cba2c-f56f-4fda-ba47-e3f5aca8c3e5" providerId="ADAL" clId="{B38FA584-5771-4A4F-9063-F980AC49C699}" dt="2023-09-06T16:19:14.951" v="7362"/>
          <ac:grpSpMkLst>
            <pc:docMk/>
            <pc:sldMk cId="175849934" sldId="272"/>
            <ac:grpSpMk id="22" creationId="{4EE06A86-4093-4896-CEBF-EDF5D8E5D438}"/>
          </ac:grpSpMkLst>
        </pc:grpChg>
        <pc:picChg chg="add mod">
          <ac:chgData name="Ian Bearman" userId="987cba2c-f56f-4fda-ba47-e3f5aca8c3e5" providerId="ADAL" clId="{B38FA584-5771-4A4F-9063-F980AC49C699}" dt="2023-09-06T15:10:01.385" v="7102" actId="14100"/>
          <ac:picMkLst>
            <pc:docMk/>
            <pc:sldMk cId="175849934" sldId="272"/>
            <ac:picMk id="8" creationId="{84ACF82A-9B41-3CC2-7ED6-D357E688F015}"/>
          </ac:picMkLst>
        </pc:picChg>
        <pc:picChg chg="add mod">
          <ac:chgData name="Ian Bearman" userId="987cba2c-f56f-4fda-ba47-e3f5aca8c3e5" providerId="ADAL" clId="{B38FA584-5771-4A4F-9063-F980AC49C699}" dt="2023-09-06T15:10:07.181" v="7104" actId="1076"/>
          <ac:picMkLst>
            <pc:docMk/>
            <pc:sldMk cId="175849934" sldId="272"/>
            <ac:picMk id="10" creationId="{DD6D861D-0A7D-BD60-C78D-A64DE86FB39C}"/>
          </ac:picMkLst>
        </pc:picChg>
        <pc:inkChg chg="add del mod">
          <ac:chgData name="Ian Bearman" userId="987cba2c-f56f-4fda-ba47-e3f5aca8c3e5" providerId="ADAL" clId="{B38FA584-5771-4A4F-9063-F980AC49C699}" dt="2023-09-06T16:19:15.392" v="7365" actId="9405"/>
          <ac:inkMkLst>
            <pc:docMk/>
            <pc:sldMk cId="175849934" sldId="272"/>
            <ac:inkMk id="18" creationId="{0775D535-A8F9-7F20-809F-882419CC6D1C}"/>
          </ac:inkMkLst>
        </pc:inkChg>
        <pc:inkChg chg="add del mod">
          <ac:chgData name="Ian Bearman" userId="987cba2c-f56f-4fda-ba47-e3f5aca8c3e5" providerId="ADAL" clId="{B38FA584-5771-4A4F-9063-F980AC49C699}" dt="2023-09-06T16:19:15.172" v="7364"/>
          <ac:inkMkLst>
            <pc:docMk/>
            <pc:sldMk cId="175849934" sldId="272"/>
            <ac:inkMk id="19" creationId="{9D83332A-242C-4634-33C7-3B83ED3FF15D}"/>
          </ac:inkMkLst>
        </pc:inkChg>
        <pc:inkChg chg="add del mod">
          <ac:chgData name="Ian Bearman" userId="987cba2c-f56f-4fda-ba47-e3f5aca8c3e5" providerId="ADAL" clId="{B38FA584-5771-4A4F-9063-F980AC49C699}" dt="2023-09-06T16:19:14.951" v="7362"/>
          <ac:inkMkLst>
            <pc:docMk/>
            <pc:sldMk cId="175849934" sldId="272"/>
            <ac:inkMk id="21" creationId="{77E78CCB-484B-3F56-BFAE-FF6D80E3BA5E}"/>
          </ac:inkMkLst>
        </pc:inkChg>
        <pc:cxnChg chg="add mod">
          <ac:chgData name="Ian Bearman" userId="987cba2c-f56f-4fda-ba47-e3f5aca8c3e5" providerId="ADAL" clId="{B38FA584-5771-4A4F-9063-F980AC49C699}" dt="2023-09-06T16:19:35.112" v="7368" actId="1582"/>
          <ac:cxnSpMkLst>
            <pc:docMk/>
            <pc:sldMk cId="175849934" sldId="272"/>
            <ac:cxnSpMk id="24" creationId="{34CD0CA8-C787-CBC4-C07C-D7EC4F4C0B4C}"/>
          </ac:cxnSpMkLst>
        </pc:cxnChg>
        <pc:cxnChg chg="add mod">
          <ac:chgData name="Ian Bearman" userId="987cba2c-f56f-4fda-ba47-e3f5aca8c3e5" providerId="ADAL" clId="{B38FA584-5771-4A4F-9063-F980AC49C699}" dt="2023-09-06T16:19:50.192" v="7373" actId="14100"/>
          <ac:cxnSpMkLst>
            <pc:docMk/>
            <pc:sldMk cId="175849934" sldId="272"/>
            <ac:cxnSpMk id="25" creationId="{FEC4E969-775E-2246-10C9-5979890F2894}"/>
          </ac:cxnSpMkLst>
        </pc:cxnChg>
        <pc:cxnChg chg="add mod">
          <ac:chgData name="Ian Bearman" userId="987cba2c-f56f-4fda-ba47-e3f5aca8c3e5" providerId="ADAL" clId="{B38FA584-5771-4A4F-9063-F980AC49C699}" dt="2023-09-06T16:20:06.773" v="7376" actId="14100"/>
          <ac:cxnSpMkLst>
            <pc:docMk/>
            <pc:sldMk cId="175849934" sldId="272"/>
            <ac:cxnSpMk id="28" creationId="{32513F95-3EFF-78A8-832A-D7C253663C63}"/>
          </ac:cxnSpMkLst>
        </pc:cxnChg>
        <pc:cxnChg chg="add mod">
          <ac:chgData name="Ian Bearman" userId="987cba2c-f56f-4fda-ba47-e3f5aca8c3e5" providerId="ADAL" clId="{B38FA584-5771-4A4F-9063-F980AC49C699}" dt="2023-09-06T16:21:16.935" v="7384" actId="1582"/>
          <ac:cxnSpMkLst>
            <pc:docMk/>
            <pc:sldMk cId="175849934" sldId="272"/>
            <ac:cxnSpMk id="31" creationId="{1D35B8DC-349D-C7AA-A629-419160F965A0}"/>
          </ac:cxnSpMkLst>
        </pc:cxnChg>
        <pc:cxnChg chg="add mod">
          <ac:chgData name="Ian Bearman" userId="987cba2c-f56f-4fda-ba47-e3f5aca8c3e5" providerId="ADAL" clId="{B38FA584-5771-4A4F-9063-F980AC49C699}" dt="2023-09-06T16:21:37.469" v="7387" actId="1582"/>
          <ac:cxnSpMkLst>
            <pc:docMk/>
            <pc:sldMk cId="175849934" sldId="272"/>
            <ac:cxnSpMk id="33" creationId="{45BBBA20-0BCE-47FF-5937-7DB43B9BB717}"/>
          </ac:cxnSpMkLst>
        </pc:cxnChg>
      </pc:sldChg>
      <pc:sldChg chg="addSp delSp modSp new mod modTransition delAnim modAnim modNotesTx">
        <pc:chgData name="Ian Bearman" userId="987cba2c-f56f-4fda-ba47-e3f5aca8c3e5" providerId="ADAL" clId="{B38FA584-5771-4A4F-9063-F980AC49C699}" dt="2023-09-06T16:38:56.252" v="7543"/>
        <pc:sldMkLst>
          <pc:docMk/>
          <pc:sldMk cId="1892890652" sldId="273"/>
        </pc:sldMkLst>
        <pc:spChg chg="mod">
          <ac:chgData name="Ian Bearman" userId="987cba2c-f56f-4fda-ba47-e3f5aca8c3e5" providerId="ADAL" clId="{B38FA584-5771-4A4F-9063-F980AC49C699}" dt="2023-09-06T15:12:05.638" v="7157" actId="20577"/>
          <ac:spMkLst>
            <pc:docMk/>
            <pc:sldMk cId="1892890652" sldId="273"/>
            <ac:spMk id="2" creationId="{0080976C-45EB-9203-CE22-A3551C83200A}"/>
          </ac:spMkLst>
        </pc:spChg>
        <pc:spChg chg="add mod">
          <ac:chgData name="Ian Bearman" userId="987cba2c-f56f-4fda-ba47-e3f5aca8c3e5" providerId="ADAL" clId="{B38FA584-5771-4A4F-9063-F980AC49C699}" dt="2023-09-06T15:11:11.482" v="7110" actId="1076"/>
          <ac:spMkLst>
            <pc:docMk/>
            <pc:sldMk cId="1892890652" sldId="273"/>
            <ac:spMk id="6" creationId="{8F10495E-DBC2-5D41-F734-06549BE031DF}"/>
          </ac:spMkLst>
        </pc:spChg>
        <pc:spChg chg="add mod">
          <ac:chgData name="Ian Bearman" userId="987cba2c-f56f-4fda-ba47-e3f5aca8c3e5" providerId="ADAL" clId="{B38FA584-5771-4A4F-9063-F980AC49C699}" dt="2023-09-06T15:23:21.713" v="7199" actId="14100"/>
          <ac:spMkLst>
            <pc:docMk/>
            <pc:sldMk cId="1892890652" sldId="273"/>
            <ac:spMk id="19" creationId="{2755D97D-76FA-5246-9280-78B1F8B86ABE}"/>
          </ac:spMkLst>
        </pc:spChg>
        <pc:spChg chg="add mod">
          <ac:chgData name="Ian Bearman" userId="987cba2c-f56f-4fda-ba47-e3f5aca8c3e5" providerId="ADAL" clId="{B38FA584-5771-4A4F-9063-F980AC49C699}" dt="2023-09-06T16:07:13.993" v="7274" actId="1036"/>
          <ac:spMkLst>
            <pc:docMk/>
            <pc:sldMk cId="1892890652" sldId="273"/>
            <ac:spMk id="20" creationId="{9B7545CD-B034-12F5-858D-9EB8A05B3C0F}"/>
          </ac:spMkLst>
        </pc:spChg>
        <pc:spChg chg="add mod">
          <ac:chgData name="Ian Bearman" userId="987cba2c-f56f-4fda-ba47-e3f5aca8c3e5" providerId="ADAL" clId="{B38FA584-5771-4A4F-9063-F980AC49C699}" dt="2023-09-06T16:25:48.557" v="7427"/>
          <ac:spMkLst>
            <pc:docMk/>
            <pc:sldMk cId="1892890652" sldId="273"/>
            <ac:spMk id="23" creationId="{808E9C98-A34A-9020-A1CC-B5F552C7AB05}"/>
          </ac:spMkLst>
        </pc:spChg>
        <pc:spChg chg="add mod">
          <ac:chgData name="Ian Bearman" userId="987cba2c-f56f-4fda-ba47-e3f5aca8c3e5" providerId="ADAL" clId="{B38FA584-5771-4A4F-9063-F980AC49C699}" dt="2023-09-06T16:25:48.557" v="7427"/>
          <ac:spMkLst>
            <pc:docMk/>
            <pc:sldMk cId="1892890652" sldId="273"/>
            <ac:spMk id="24" creationId="{0B0BEB3C-FBE1-60FB-87C6-5F17B8662EDC}"/>
          </ac:spMkLst>
        </pc:spChg>
        <pc:spChg chg="add del mod">
          <ac:chgData name="Ian Bearman" userId="987cba2c-f56f-4fda-ba47-e3f5aca8c3e5" providerId="ADAL" clId="{B38FA584-5771-4A4F-9063-F980AC49C699}" dt="2023-09-06T16:35:11.539" v="7524"/>
          <ac:spMkLst>
            <pc:docMk/>
            <pc:sldMk cId="1892890652" sldId="273"/>
            <ac:spMk id="25" creationId="{89477A16-E62B-F5CA-9962-C9AF2CCD80C3}"/>
          </ac:spMkLst>
        </pc:spChg>
        <pc:spChg chg="add del mod">
          <ac:chgData name="Ian Bearman" userId="987cba2c-f56f-4fda-ba47-e3f5aca8c3e5" providerId="ADAL" clId="{B38FA584-5771-4A4F-9063-F980AC49C699}" dt="2023-09-06T16:35:11.539" v="7524"/>
          <ac:spMkLst>
            <pc:docMk/>
            <pc:sldMk cId="1892890652" sldId="273"/>
            <ac:spMk id="26" creationId="{4E9B0642-F316-20A3-24B5-63AC2251C19C}"/>
          </ac:spMkLst>
        </pc:spChg>
        <pc:picChg chg="add mod">
          <ac:chgData name="Ian Bearman" userId="987cba2c-f56f-4fda-ba47-e3f5aca8c3e5" providerId="ADAL" clId="{B38FA584-5771-4A4F-9063-F980AC49C699}" dt="2023-09-06T15:23:06.427" v="7196" actId="1076"/>
          <ac:picMkLst>
            <pc:docMk/>
            <pc:sldMk cId="1892890652" sldId="273"/>
            <ac:picMk id="3" creationId="{BB5B6322-5F92-D89D-9CD4-98B6CFBA66A6}"/>
          </ac:picMkLst>
        </pc:picChg>
        <pc:picChg chg="add mod">
          <ac:chgData name="Ian Bearman" userId="987cba2c-f56f-4fda-ba47-e3f5aca8c3e5" providerId="ADAL" clId="{B38FA584-5771-4A4F-9063-F980AC49C699}" dt="2023-09-06T15:10:29.904" v="7106" actId="1076"/>
          <ac:picMkLst>
            <pc:docMk/>
            <pc:sldMk cId="1892890652" sldId="273"/>
            <ac:picMk id="5" creationId="{7EB5E88F-5723-6401-87A4-C24C646D2CBC}"/>
          </ac:picMkLst>
        </pc:picChg>
        <pc:picChg chg="add del mod">
          <ac:chgData name="Ian Bearman" userId="987cba2c-f56f-4fda-ba47-e3f5aca8c3e5" providerId="ADAL" clId="{B38FA584-5771-4A4F-9063-F980AC49C699}" dt="2023-09-06T15:13:42.867" v="7165" actId="478"/>
          <ac:picMkLst>
            <pc:docMk/>
            <pc:sldMk cId="1892890652" sldId="273"/>
            <ac:picMk id="8" creationId="{B1457398-1221-72D4-5133-A910FEC4029C}"/>
          </ac:picMkLst>
        </pc:picChg>
        <pc:picChg chg="add del mod ord">
          <ac:chgData name="Ian Bearman" userId="987cba2c-f56f-4fda-ba47-e3f5aca8c3e5" providerId="ADAL" clId="{B38FA584-5771-4A4F-9063-F980AC49C699}" dt="2023-09-06T15:27:21.506" v="7233" actId="478"/>
          <ac:picMkLst>
            <pc:docMk/>
            <pc:sldMk cId="1892890652" sldId="273"/>
            <ac:picMk id="10" creationId="{F5F1E6C2-491E-A6DF-3A77-DCD7B0BE6386}"/>
          </ac:picMkLst>
        </pc:picChg>
        <pc:picChg chg="add del mod">
          <ac:chgData name="Ian Bearman" userId="987cba2c-f56f-4fda-ba47-e3f5aca8c3e5" providerId="ADAL" clId="{B38FA584-5771-4A4F-9063-F980AC49C699}" dt="2023-09-06T15:16:22.966" v="7175" actId="478"/>
          <ac:picMkLst>
            <pc:docMk/>
            <pc:sldMk cId="1892890652" sldId="273"/>
            <ac:picMk id="12" creationId="{5C8B50D5-D248-0330-8D6B-EDA9AA259A33}"/>
          </ac:picMkLst>
        </pc:picChg>
        <pc:picChg chg="add del mod">
          <ac:chgData name="Ian Bearman" userId="987cba2c-f56f-4fda-ba47-e3f5aca8c3e5" providerId="ADAL" clId="{B38FA584-5771-4A4F-9063-F980AC49C699}" dt="2023-09-06T15:19:18.033" v="7180" actId="478"/>
          <ac:picMkLst>
            <pc:docMk/>
            <pc:sldMk cId="1892890652" sldId="273"/>
            <ac:picMk id="14" creationId="{3B65344B-E8E2-22C6-EA1B-82E5B0A7636B}"/>
          </ac:picMkLst>
        </pc:picChg>
        <pc:picChg chg="add del mod">
          <ac:chgData name="Ian Bearman" userId="987cba2c-f56f-4fda-ba47-e3f5aca8c3e5" providerId="ADAL" clId="{B38FA584-5771-4A4F-9063-F980AC49C699}" dt="2023-09-06T15:22:05.945" v="7184" actId="478"/>
          <ac:picMkLst>
            <pc:docMk/>
            <pc:sldMk cId="1892890652" sldId="273"/>
            <ac:picMk id="16" creationId="{462C6178-94A6-EF33-42B6-D6DBABE20B18}"/>
          </ac:picMkLst>
        </pc:picChg>
        <pc:picChg chg="add mod ord">
          <ac:chgData name="Ian Bearman" userId="987cba2c-f56f-4fda-ba47-e3f5aca8c3e5" providerId="ADAL" clId="{B38FA584-5771-4A4F-9063-F980AC49C699}" dt="2023-09-06T16:28:11.238" v="7450" actId="1076"/>
          <ac:picMkLst>
            <pc:docMk/>
            <pc:sldMk cId="1892890652" sldId="273"/>
            <ac:picMk id="18" creationId="{2ADA6F3E-632D-245F-83BF-98C495959FC1}"/>
          </ac:picMkLst>
        </pc:picChg>
        <pc:picChg chg="add mod ord">
          <ac:chgData name="Ian Bearman" userId="987cba2c-f56f-4fda-ba47-e3f5aca8c3e5" providerId="ADAL" clId="{B38FA584-5771-4A4F-9063-F980AC49C699}" dt="2023-09-06T16:35:28.116" v="7528" actId="1076"/>
          <ac:picMkLst>
            <pc:docMk/>
            <pc:sldMk cId="1892890652" sldId="273"/>
            <ac:picMk id="22" creationId="{3803436C-2568-AB00-66FE-A697C65BF2F8}"/>
          </ac:picMkLst>
        </pc:picChg>
      </pc:sldChg>
      <pc:sldChg chg="addSp delSp modSp add mod addAnim delAnim modAnim modNotesTx">
        <pc:chgData name="Ian Bearman" userId="987cba2c-f56f-4fda-ba47-e3f5aca8c3e5" providerId="ADAL" clId="{B38FA584-5771-4A4F-9063-F980AC49C699}" dt="2023-09-06T16:38:41.171" v="7540" actId="20577"/>
        <pc:sldMkLst>
          <pc:docMk/>
          <pc:sldMk cId="3240873118" sldId="274"/>
        </pc:sldMkLst>
        <pc:spChg chg="add mod">
          <ac:chgData name="Ian Bearman" userId="987cba2c-f56f-4fda-ba47-e3f5aca8c3e5" providerId="ADAL" clId="{B38FA584-5771-4A4F-9063-F980AC49C699}" dt="2023-09-06T16:33:46.311" v="7495" actId="1036"/>
          <ac:spMkLst>
            <pc:docMk/>
            <pc:sldMk cId="3240873118" sldId="274"/>
            <ac:spMk id="10" creationId="{3C6CDFA4-B59A-C572-2120-E65DF0ADF38A}"/>
          </ac:spMkLst>
        </pc:spChg>
        <pc:spChg chg="add del mod ord">
          <ac:chgData name="Ian Bearman" userId="987cba2c-f56f-4fda-ba47-e3f5aca8c3e5" providerId="ADAL" clId="{B38FA584-5771-4A4F-9063-F980AC49C699}" dt="2023-09-06T16:34:03.397" v="7499" actId="166"/>
          <ac:spMkLst>
            <pc:docMk/>
            <pc:sldMk cId="3240873118" sldId="274"/>
            <ac:spMk id="19" creationId="{2755D97D-76FA-5246-9280-78B1F8B86ABE}"/>
          </ac:spMkLst>
        </pc:spChg>
        <pc:spChg chg="add del mod">
          <ac:chgData name="Ian Bearman" userId="987cba2c-f56f-4fda-ba47-e3f5aca8c3e5" providerId="ADAL" clId="{B38FA584-5771-4A4F-9063-F980AC49C699}" dt="2023-09-06T16:08:42.899" v="7283" actId="14100"/>
          <ac:spMkLst>
            <pc:docMk/>
            <pc:sldMk cId="3240873118" sldId="274"/>
            <ac:spMk id="20" creationId="{9B7545CD-B034-12F5-858D-9EB8A05B3C0F}"/>
          </ac:spMkLst>
        </pc:spChg>
        <pc:picChg chg="mod">
          <ac:chgData name="Ian Bearman" userId="987cba2c-f56f-4fda-ba47-e3f5aca8c3e5" providerId="ADAL" clId="{B38FA584-5771-4A4F-9063-F980AC49C699}" dt="2023-09-06T16:06:33.594" v="7259" actId="1076"/>
          <ac:picMkLst>
            <pc:docMk/>
            <pc:sldMk cId="3240873118" sldId="274"/>
            <ac:picMk id="3" creationId="{BB5B6322-5F92-D89D-9CD4-98B6CFBA66A6}"/>
          </ac:picMkLst>
        </pc:picChg>
        <pc:picChg chg="add mod ord modCrop">
          <ac:chgData name="Ian Bearman" userId="987cba2c-f56f-4fda-ba47-e3f5aca8c3e5" providerId="ADAL" clId="{B38FA584-5771-4A4F-9063-F980AC49C699}" dt="2023-09-06T16:34:23.618" v="7509" actId="166"/>
          <ac:picMkLst>
            <pc:docMk/>
            <pc:sldMk cId="3240873118" sldId="274"/>
            <ac:picMk id="7" creationId="{95E67B58-012F-1792-3D6C-BA55DBC024FF}"/>
          </ac:picMkLst>
        </pc:picChg>
        <pc:picChg chg="add mod">
          <ac:chgData name="Ian Bearman" userId="987cba2c-f56f-4fda-ba47-e3f5aca8c3e5" providerId="ADAL" clId="{B38FA584-5771-4A4F-9063-F980AC49C699}" dt="2023-09-06T16:16:12.373" v="7319" actId="1076"/>
          <ac:picMkLst>
            <pc:docMk/>
            <pc:sldMk cId="3240873118" sldId="274"/>
            <ac:picMk id="9" creationId="{97AF45FD-BC70-54B0-2C90-A389489EEFAF}"/>
          </ac:picMkLst>
        </pc:picChg>
        <pc:picChg chg="del">
          <ac:chgData name="Ian Bearman" userId="987cba2c-f56f-4fda-ba47-e3f5aca8c3e5" providerId="ADAL" clId="{B38FA584-5771-4A4F-9063-F980AC49C699}" dt="2023-09-06T16:06:05.559" v="7253" actId="478"/>
          <ac:picMkLst>
            <pc:docMk/>
            <pc:sldMk cId="3240873118" sldId="274"/>
            <ac:picMk id="18" creationId="{2ADA6F3E-632D-245F-83BF-98C495959FC1}"/>
          </ac:picMkLst>
        </pc:picChg>
        <pc:picChg chg="del">
          <ac:chgData name="Ian Bearman" userId="987cba2c-f56f-4fda-ba47-e3f5aca8c3e5" providerId="ADAL" clId="{B38FA584-5771-4A4F-9063-F980AC49C699}" dt="2023-09-06T16:06:05.001" v="7252" actId="478"/>
          <ac:picMkLst>
            <pc:docMk/>
            <pc:sldMk cId="3240873118" sldId="274"/>
            <ac:picMk id="22" creationId="{3803436C-2568-AB00-66FE-A697C65BF2F8}"/>
          </ac:picMkLst>
        </pc:picChg>
      </pc:sldChg>
      <pc:sldChg chg="addSp delSp modSp add del mod addAnim delAnim modAnim modNotesTx">
        <pc:chgData name="Ian Bearman" userId="987cba2c-f56f-4fda-ba47-e3f5aca8c3e5" providerId="ADAL" clId="{B38FA584-5771-4A4F-9063-F980AC49C699}" dt="2023-09-06T16:35:37.178" v="7529" actId="47"/>
        <pc:sldMkLst>
          <pc:docMk/>
          <pc:sldMk cId="88953462" sldId="275"/>
        </pc:sldMkLst>
        <pc:spChg chg="add del mod">
          <ac:chgData name="Ian Bearman" userId="987cba2c-f56f-4fda-ba47-e3f5aca8c3e5" providerId="ADAL" clId="{B38FA584-5771-4A4F-9063-F980AC49C699}" dt="2023-09-06T16:18:29.582" v="7346" actId="21"/>
          <ac:spMkLst>
            <pc:docMk/>
            <pc:sldMk cId="88953462" sldId="275"/>
            <ac:spMk id="4" creationId="{C80E1682-3719-1D0B-A116-25C0CB0E9749}"/>
          </ac:spMkLst>
        </pc:spChg>
        <pc:spChg chg="add del mod">
          <ac:chgData name="Ian Bearman" userId="987cba2c-f56f-4fda-ba47-e3f5aca8c3e5" providerId="ADAL" clId="{B38FA584-5771-4A4F-9063-F980AC49C699}" dt="2023-09-06T16:18:29.582" v="7346" actId="21"/>
          <ac:spMkLst>
            <pc:docMk/>
            <pc:sldMk cId="88953462" sldId="275"/>
            <ac:spMk id="7" creationId="{F6E7C1BE-C4CD-2EBD-3A2C-9866A192AD5E}"/>
          </ac:spMkLst>
        </pc:spChg>
        <pc:spChg chg="add del mod">
          <ac:chgData name="Ian Bearman" userId="987cba2c-f56f-4fda-ba47-e3f5aca8c3e5" providerId="ADAL" clId="{B38FA584-5771-4A4F-9063-F980AC49C699}" dt="2023-09-06T16:18:29.582" v="7346" actId="21"/>
          <ac:spMkLst>
            <pc:docMk/>
            <pc:sldMk cId="88953462" sldId="275"/>
            <ac:spMk id="8" creationId="{ABACB36B-87FB-3712-CBA7-04B2BC3A74E6}"/>
          </ac:spMkLst>
        </pc:spChg>
        <pc:spChg chg="add del mod">
          <ac:chgData name="Ian Bearman" userId="987cba2c-f56f-4fda-ba47-e3f5aca8c3e5" providerId="ADAL" clId="{B38FA584-5771-4A4F-9063-F980AC49C699}" dt="2023-09-06T16:18:29.582" v="7346" actId="21"/>
          <ac:spMkLst>
            <pc:docMk/>
            <pc:sldMk cId="88953462" sldId="275"/>
            <ac:spMk id="9" creationId="{08ED25DA-E758-8F98-5DB5-D2CB421C887F}"/>
          </ac:spMkLst>
        </pc:spChg>
        <pc:spChg chg="add del mod">
          <ac:chgData name="Ian Bearman" userId="987cba2c-f56f-4fda-ba47-e3f5aca8c3e5" providerId="ADAL" clId="{B38FA584-5771-4A4F-9063-F980AC49C699}" dt="2023-09-06T16:18:29.582" v="7346" actId="21"/>
          <ac:spMkLst>
            <pc:docMk/>
            <pc:sldMk cId="88953462" sldId="275"/>
            <ac:spMk id="10" creationId="{CA3BAA53-E039-1D01-B49A-735E1FD16014}"/>
          </ac:spMkLst>
        </pc:spChg>
        <pc:spChg chg="add del mod">
          <ac:chgData name="Ian Bearman" userId="987cba2c-f56f-4fda-ba47-e3f5aca8c3e5" providerId="ADAL" clId="{B38FA584-5771-4A4F-9063-F980AC49C699}" dt="2023-09-06T16:34:58.863" v="7516" actId="21"/>
          <ac:spMkLst>
            <pc:docMk/>
            <pc:sldMk cId="88953462" sldId="275"/>
            <ac:spMk id="11" creationId="{4898536C-D00E-2FCC-058E-BD0A67D15A3C}"/>
          </ac:spMkLst>
        </pc:spChg>
        <pc:spChg chg="add del mod">
          <ac:chgData name="Ian Bearman" userId="987cba2c-f56f-4fda-ba47-e3f5aca8c3e5" providerId="ADAL" clId="{B38FA584-5771-4A4F-9063-F980AC49C699}" dt="2023-09-06T16:34:58.863" v="7516" actId="21"/>
          <ac:spMkLst>
            <pc:docMk/>
            <pc:sldMk cId="88953462" sldId="275"/>
            <ac:spMk id="12" creationId="{C17787D0-ED49-7464-9638-49D4868FA752}"/>
          </ac:spMkLst>
        </pc:spChg>
        <pc:spChg chg="add del mod">
          <ac:chgData name="Ian Bearman" userId="987cba2c-f56f-4fda-ba47-e3f5aca8c3e5" providerId="ADAL" clId="{B38FA584-5771-4A4F-9063-F980AC49C699}" dt="2023-09-06T16:23:38.576" v="7407" actId="478"/>
          <ac:spMkLst>
            <pc:docMk/>
            <pc:sldMk cId="88953462" sldId="275"/>
            <ac:spMk id="19" creationId="{2755D97D-76FA-5246-9280-78B1F8B86ABE}"/>
          </ac:spMkLst>
        </pc:spChg>
        <pc:spChg chg="add del">
          <ac:chgData name="Ian Bearman" userId="987cba2c-f56f-4fda-ba47-e3f5aca8c3e5" providerId="ADAL" clId="{B38FA584-5771-4A4F-9063-F980AC49C699}" dt="2023-09-06T16:24:05.736" v="7414" actId="478"/>
          <ac:spMkLst>
            <pc:docMk/>
            <pc:sldMk cId="88953462" sldId="275"/>
            <ac:spMk id="20" creationId="{9B7545CD-B034-12F5-858D-9EB8A05B3C0F}"/>
          </ac:spMkLst>
        </pc:spChg>
        <pc:picChg chg="mod">
          <ac:chgData name="Ian Bearman" userId="987cba2c-f56f-4fda-ba47-e3f5aca8c3e5" providerId="ADAL" clId="{B38FA584-5771-4A4F-9063-F980AC49C699}" dt="2023-09-06T16:23:04.670" v="7396" actId="1076"/>
          <ac:picMkLst>
            <pc:docMk/>
            <pc:sldMk cId="88953462" sldId="275"/>
            <ac:picMk id="3" creationId="{BB5B6322-5F92-D89D-9CD4-98B6CFBA66A6}"/>
          </ac:picMkLst>
        </pc:picChg>
        <pc:picChg chg="add del">
          <ac:chgData name="Ian Bearman" userId="987cba2c-f56f-4fda-ba47-e3f5aca8c3e5" providerId="ADAL" clId="{B38FA584-5771-4A4F-9063-F980AC49C699}" dt="2023-09-06T16:24:03.423" v="7413" actId="478"/>
          <ac:picMkLst>
            <pc:docMk/>
            <pc:sldMk cId="88953462" sldId="275"/>
            <ac:picMk id="5" creationId="{7EB5E88F-5723-6401-87A4-C24C646D2CBC}"/>
          </ac:picMkLst>
        </pc:picChg>
        <pc:picChg chg="del">
          <ac:chgData name="Ian Bearman" userId="987cba2c-f56f-4fda-ba47-e3f5aca8c3e5" providerId="ADAL" clId="{B38FA584-5771-4A4F-9063-F980AC49C699}" dt="2023-09-06T16:16:26.139" v="7322" actId="478"/>
          <ac:picMkLst>
            <pc:docMk/>
            <pc:sldMk cId="88953462" sldId="275"/>
            <ac:picMk id="18" creationId="{2ADA6F3E-632D-245F-83BF-98C495959FC1}"/>
          </ac:picMkLst>
        </pc:picChg>
        <pc:picChg chg="del">
          <ac:chgData name="Ian Bearman" userId="987cba2c-f56f-4fda-ba47-e3f5aca8c3e5" providerId="ADAL" clId="{B38FA584-5771-4A4F-9063-F980AC49C699}" dt="2023-09-06T16:16:24.598" v="7321" actId="478"/>
          <ac:picMkLst>
            <pc:docMk/>
            <pc:sldMk cId="88953462" sldId="275"/>
            <ac:picMk id="22" creationId="{3803436C-2568-AB00-66FE-A697C65BF2F8}"/>
          </ac:picMkLst>
        </pc:picChg>
      </pc:sldChg>
      <pc:sldChg chg="addSp delSp modSp add mod delAnim modAnim modNotesTx">
        <pc:chgData name="Ian Bearman" userId="987cba2c-f56f-4fda-ba47-e3f5aca8c3e5" providerId="ADAL" clId="{B38FA584-5771-4A4F-9063-F980AC49C699}" dt="2023-09-06T16:38:45.076" v="7542" actId="20577"/>
        <pc:sldMkLst>
          <pc:docMk/>
          <pc:sldMk cId="3789714719" sldId="276"/>
        </pc:sldMkLst>
        <pc:spChg chg="add mod">
          <ac:chgData name="Ian Bearman" userId="987cba2c-f56f-4fda-ba47-e3f5aca8c3e5" providerId="ADAL" clId="{B38FA584-5771-4A4F-9063-F980AC49C699}" dt="2023-09-06T16:27:40.989" v="7448" actId="1035"/>
          <ac:spMkLst>
            <pc:docMk/>
            <pc:sldMk cId="3789714719" sldId="276"/>
            <ac:spMk id="4" creationId="{47B3B265-C876-5C9E-7F51-18DB3359D4E6}"/>
          </ac:spMkLst>
        </pc:spChg>
        <pc:spChg chg="add mod">
          <ac:chgData name="Ian Bearman" userId="987cba2c-f56f-4fda-ba47-e3f5aca8c3e5" providerId="ADAL" clId="{B38FA584-5771-4A4F-9063-F980AC49C699}" dt="2023-09-06T16:28:31.720" v="7462" actId="14100"/>
          <ac:spMkLst>
            <pc:docMk/>
            <pc:sldMk cId="3789714719" sldId="276"/>
            <ac:spMk id="7" creationId="{5D6448D1-BC7B-D6F6-333F-4D43566179B2}"/>
          </ac:spMkLst>
        </pc:spChg>
        <pc:spChg chg="del">
          <ac:chgData name="Ian Bearman" userId="987cba2c-f56f-4fda-ba47-e3f5aca8c3e5" providerId="ADAL" clId="{B38FA584-5771-4A4F-9063-F980AC49C699}" dt="2023-09-06T16:27:03.019" v="7435" actId="478"/>
          <ac:spMkLst>
            <pc:docMk/>
            <pc:sldMk cId="3789714719" sldId="276"/>
            <ac:spMk id="11" creationId="{4898536C-D00E-2FCC-058E-BD0A67D15A3C}"/>
          </ac:spMkLst>
        </pc:spChg>
        <pc:spChg chg="mod">
          <ac:chgData name="Ian Bearman" userId="987cba2c-f56f-4fda-ba47-e3f5aca8c3e5" providerId="ADAL" clId="{B38FA584-5771-4A4F-9063-F980AC49C699}" dt="2023-09-06T16:27:00.326" v="7434" actId="1076"/>
          <ac:spMkLst>
            <pc:docMk/>
            <pc:sldMk cId="3789714719" sldId="276"/>
            <ac:spMk id="12" creationId="{C17787D0-ED49-7464-9638-49D4868FA752}"/>
          </ac:spMkLst>
        </pc:spChg>
        <pc:picChg chg="add mod">
          <ac:chgData name="Ian Bearman" userId="987cba2c-f56f-4fda-ba47-e3f5aca8c3e5" providerId="ADAL" clId="{B38FA584-5771-4A4F-9063-F980AC49C699}" dt="2023-09-06T16:31:49.132" v="7483" actId="1582"/>
          <ac:picMkLst>
            <pc:docMk/>
            <pc:sldMk cId="3789714719" sldId="276"/>
            <ac:picMk id="9" creationId="{FCC6EA3B-18A4-AE3F-E722-519DE1E60641}"/>
          </ac:picMkLst>
        </pc:picChg>
        <pc:picChg chg="add mod">
          <ac:chgData name="Ian Bearman" userId="987cba2c-f56f-4fda-ba47-e3f5aca8c3e5" providerId="ADAL" clId="{B38FA584-5771-4A4F-9063-F980AC49C699}" dt="2023-09-06T16:31:43.983" v="7482" actId="1582"/>
          <ac:picMkLst>
            <pc:docMk/>
            <pc:sldMk cId="3789714719" sldId="276"/>
            <ac:picMk id="13" creationId="{B14FA982-35BC-ABDD-7D9A-8A2688B4EE8A}"/>
          </ac:picMkLst>
        </pc:picChg>
      </pc:sldChg>
      <pc:sldChg chg="new del">
        <pc:chgData name="Ian Bearman" userId="987cba2c-f56f-4fda-ba47-e3f5aca8c3e5" providerId="ADAL" clId="{B38FA584-5771-4A4F-9063-F980AC49C699}" dt="2023-09-06T17:21:46.172" v="7577" actId="47"/>
        <pc:sldMkLst>
          <pc:docMk/>
          <pc:sldMk cId="3063798539" sldId="277"/>
        </pc:sldMkLst>
      </pc:sldChg>
      <pc:sldChg chg="addSp delSp modSp new mod addAnim delAnim modAnim modNotesTx">
        <pc:chgData name="Ian Bearman" userId="987cba2c-f56f-4fda-ba47-e3f5aca8c3e5" providerId="ADAL" clId="{B38FA584-5771-4A4F-9063-F980AC49C699}" dt="2023-09-06T17:54:03.056" v="8084" actId="14100"/>
        <pc:sldMkLst>
          <pc:docMk/>
          <pc:sldMk cId="3321562238" sldId="277"/>
        </pc:sldMkLst>
        <pc:spChg chg="mod">
          <ac:chgData name="Ian Bearman" userId="987cba2c-f56f-4fda-ba47-e3f5aca8c3e5" providerId="ADAL" clId="{B38FA584-5771-4A4F-9063-F980AC49C699}" dt="2023-09-06T17:37:18.345" v="7811" actId="20577"/>
          <ac:spMkLst>
            <pc:docMk/>
            <pc:sldMk cId="3321562238" sldId="277"/>
            <ac:spMk id="2" creationId="{B82A67D6-80C5-0E1B-B2FA-32E9AE65269A}"/>
          </ac:spMkLst>
        </pc:spChg>
        <pc:spChg chg="del">
          <ac:chgData name="Ian Bearman" userId="987cba2c-f56f-4fda-ba47-e3f5aca8c3e5" providerId="ADAL" clId="{B38FA584-5771-4A4F-9063-F980AC49C699}" dt="2023-09-06T17:28:39.162" v="7579" actId="22"/>
          <ac:spMkLst>
            <pc:docMk/>
            <pc:sldMk cId="3321562238" sldId="277"/>
            <ac:spMk id="3" creationId="{AD3A8652-FA96-9F34-D7B8-784BE79B826C}"/>
          </ac:spMkLst>
        </pc:spChg>
        <pc:spChg chg="add del mod">
          <ac:chgData name="Ian Bearman" userId="987cba2c-f56f-4fda-ba47-e3f5aca8c3e5" providerId="ADAL" clId="{B38FA584-5771-4A4F-9063-F980AC49C699}" dt="2023-09-06T17:30:02.101" v="7589" actId="478"/>
          <ac:spMkLst>
            <pc:docMk/>
            <pc:sldMk cId="3321562238" sldId="277"/>
            <ac:spMk id="7" creationId="{1F2C3B1B-A7F7-EF79-7634-CBABA21E8571}"/>
          </ac:spMkLst>
        </pc:spChg>
        <pc:spChg chg="add mod">
          <ac:chgData name="Ian Bearman" userId="987cba2c-f56f-4fda-ba47-e3f5aca8c3e5" providerId="ADAL" clId="{B38FA584-5771-4A4F-9063-F980AC49C699}" dt="2023-09-06T17:39:56.190" v="7833" actId="1076"/>
          <ac:spMkLst>
            <pc:docMk/>
            <pc:sldMk cId="3321562238" sldId="277"/>
            <ac:spMk id="12" creationId="{3B2BCFB7-AB18-1CBD-0176-7A2C6FBBA040}"/>
          </ac:spMkLst>
        </pc:spChg>
        <pc:spChg chg="add del mod">
          <ac:chgData name="Ian Bearman" userId="987cba2c-f56f-4fda-ba47-e3f5aca8c3e5" providerId="ADAL" clId="{B38FA584-5771-4A4F-9063-F980AC49C699}" dt="2023-09-06T17:33:55.933" v="7706" actId="478"/>
          <ac:spMkLst>
            <pc:docMk/>
            <pc:sldMk cId="3321562238" sldId="277"/>
            <ac:spMk id="13" creationId="{C79FA75F-64D7-417F-BF0D-82C0EDD83C07}"/>
          </ac:spMkLst>
        </pc:spChg>
        <pc:spChg chg="add del">
          <ac:chgData name="Ian Bearman" userId="987cba2c-f56f-4fda-ba47-e3f5aca8c3e5" providerId="ADAL" clId="{B38FA584-5771-4A4F-9063-F980AC49C699}" dt="2023-09-06T17:34:31.850" v="7711" actId="11529"/>
          <ac:spMkLst>
            <pc:docMk/>
            <pc:sldMk cId="3321562238" sldId="277"/>
            <ac:spMk id="17" creationId="{CD224B41-AD27-6422-A574-8E5BF36DA75A}"/>
          </ac:spMkLst>
        </pc:spChg>
        <pc:spChg chg="add mod">
          <ac:chgData name="Ian Bearman" userId="987cba2c-f56f-4fda-ba47-e3f5aca8c3e5" providerId="ADAL" clId="{B38FA584-5771-4A4F-9063-F980AC49C699}" dt="2023-09-06T17:40:29.103" v="7842" actId="14100"/>
          <ac:spMkLst>
            <pc:docMk/>
            <pc:sldMk cId="3321562238" sldId="277"/>
            <ac:spMk id="18" creationId="{33F011B5-B5C4-37DC-929C-9B3DC7675C40}"/>
          </ac:spMkLst>
        </pc:spChg>
        <pc:spChg chg="add del mod">
          <ac:chgData name="Ian Bearman" userId="987cba2c-f56f-4fda-ba47-e3f5aca8c3e5" providerId="ADAL" clId="{B38FA584-5771-4A4F-9063-F980AC49C699}" dt="2023-09-06T17:50:40.969" v="8016" actId="21"/>
          <ac:spMkLst>
            <pc:docMk/>
            <pc:sldMk cId="3321562238" sldId="277"/>
            <ac:spMk id="33" creationId="{80D474CF-BE6A-3B16-19D3-2A1C5A310F11}"/>
          </ac:spMkLst>
        </pc:spChg>
        <pc:spChg chg="add mod">
          <ac:chgData name="Ian Bearman" userId="987cba2c-f56f-4fda-ba47-e3f5aca8c3e5" providerId="ADAL" clId="{B38FA584-5771-4A4F-9063-F980AC49C699}" dt="2023-09-06T17:51:00.438" v="8024" actId="1076"/>
          <ac:spMkLst>
            <pc:docMk/>
            <pc:sldMk cId="3321562238" sldId="277"/>
            <ac:spMk id="34" creationId="{C720E369-C148-74FE-1AD5-3BA6F976A8B9}"/>
          </ac:spMkLst>
        </pc:spChg>
        <pc:spChg chg="add mod">
          <ac:chgData name="Ian Bearman" userId="987cba2c-f56f-4fda-ba47-e3f5aca8c3e5" providerId="ADAL" clId="{B38FA584-5771-4A4F-9063-F980AC49C699}" dt="2023-09-06T17:51:33.764" v="8034" actId="20577"/>
          <ac:spMkLst>
            <pc:docMk/>
            <pc:sldMk cId="3321562238" sldId="277"/>
            <ac:spMk id="35" creationId="{358FC940-1848-0C7C-DB3F-07D3A3CCB224}"/>
          </ac:spMkLst>
        </pc:spChg>
        <pc:spChg chg="add mod">
          <ac:chgData name="Ian Bearman" userId="987cba2c-f56f-4fda-ba47-e3f5aca8c3e5" providerId="ADAL" clId="{B38FA584-5771-4A4F-9063-F980AC49C699}" dt="2023-09-06T17:51:54.766" v="8056" actId="1076"/>
          <ac:spMkLst>
            <pc:docMk/>
            <pc:sldMk cId="3321562238" sldId="277"/>
            <ac:spMk id="36" creationId="{7F3630D8-C5FE-CF1D-C900-A79824D9DA1E}"/>
          </ac:spMkLst>
        </pc:spChg>
        <pc:graphicFrameChg chg="add mod modGraphic">
          <ac:chgData name="Ian Bearman" userId="987cba2c-f56f-4fda-ba47-e3f5aca8c3e5" providerId="ADAL" clId="{B38FA584-5771-4A4F-9063-F980AC49C699}" dt="2023-09-06T17:54:03.056" v="8084" actId="14100"/>
          <ac:graphicFrameMkLst>
            <pc:docMk/>
            <pc:sldMk cId="3321562238" sldId="277"/>
            <ac:graphicFrameMk id="32" creationId="{EBF19B3A-24AD-74D3-1915-259C484829B8}"/>
          </ac:graphicFrameMkLst>
        </pc:graphicFrameChg>
        <pc:picChg chg="add del mod ord">
          <ac:chgData name="Ian Bearman" userId="987cba2c-f56f-4fda-ba47-e3f5aca8c3e5" providerId="ADAL" clId="{B38FA584-5771-4A4F-9063-F980AC49C699}" dt="2023-09-06T17:29:46.996" v="7584" actId="478"/>
          <ac:picMkLst>
            <pc:docMk/>
            <pc:sldMk cId="3321562238" sldId="277"/>
            <ac:picMk id="5" creationId="{A66376C0-E2A1-8109-1517-1F3894E723A5}"/>
          </ac:picMkLst>
        </pc:picChg>
        <pc:picChg chg="add del mod">
          <ac:chgData name="Ian Bearman" userId="987cba2c-f56f-4fda-ba47-e3f5aca8c3e5" providerId="ADAL" clId="{B38FA584-5771-4A4F-9063-F980AC49C699}" dt="2023-09-06T17:30:47.518" v="7592" actId="478"/>
          <ac:picMkLst>
            <pc:docMk/>
            <pc:sldMk cId="3321562238" sldId="277"/>
            <ac:picMk id="9" creationId="{88CB22C5-2EF4-F303-126E-35A7F1CA459E}"/>
          </ac:picMkLst>
        </pc:picChg>
        <pc:picChg chg="add del mod">
          <ac:chgData name="Ian Bearman" userId="987cba2c-f56f-4fda-ba47-e3f5aca8c3e5" providerId="ADAL" clId="{B38FA584-5771-4A4F-9063-F980AC49C699}" dt="2023-09-06T17:39:25.161" v="7823" actId="478"/>
          <ac:picMkLst>
            <pc:docMk/>
            <pc:sldMk cId="3321562238" sldId="277"/>
            <ac:picMk id="11" creationId="{DC095AFA-2AD9-8F84-DB39-CFD92AA5886D}"/>
          </ac:picMkLst>
        </pc:picChg>
        <pc:picChg chg="add mod ord">
          <ac:chgData name="Ian Bearman" userId="987cba2c-f56f-4fda-ba47-e3f5aca8c3e5" providerId="ADAL" clId="{B38FA584-5771-4A4F-9063-F980AC49C699}" dt="2023-09-06T17:39:48.734" v="7832" actId="1076"/>
          <ac:picMkLst>
            <pc:docMk/>
            <pc:sldMk cId="3321562238" sldId="277"/>
            <ac:picMk id="25" creationId="{C769BCAA-469E-1255-EE6E-37767DD8F1F4}"/>
          </ac:picMkLst>
        </pc:picChg>
        <pc:cxnChg chg="add mod">
          <ac:chgData name="Ian Bearman" userId="987cba2c-f56f-4fda-ba47-e3f5aca8c3e5" providerId="ADAL" clId="{B38FA584-5771-4A4F-9063-F980AC49C699}" dt="2023-09-06T17:40:13.753" v="7839" actId="14100"/>
          <ac:cxnSpMkLst>
            <pc:docMk/>
            <pc:sldMk cId="3321562238" sldId="277"/>
            <ac:cxnSpMk id="15" creationId="{8D243750-D110-8516-7776-850278964E41}"/>
          </ac:cxnSpMkLst>
        </pc:cxnChg>
        <pc:cxnChg chg="add mod">
          <ac:chgData name="Ian Bearman" userId="987cba2c-f56f-4fda-ba47-e3f5aca8c3e5" providerId="ADAL" clId="{B38FA584-5771-4A4F-9063-F980AC49C699}" dt="2023-09-06T17:40:17.810" v="7840" actId="14100"/>
          <ac:cxnSpMkLst>
            <pc:docMk/>
            <pc:sldMk cId="3321562238" sldId="277"/>
            <ac:cxnSpMk id="20" creationId="{FF9E3370-36E9-7AF7-EBA9-B2637E4D0880}"/>
          </ac:cxnSpMkLst>
        </pc:cxnChg>
      </pc:sldChg>
      <pc:sldChg chg="addSp delSp modSp add mod modAnim">
        <pc:chgData name="Ian Bearman" userId="987cba2c-f56f-4fda-ba47-e3f5aca8c3e5" providerId="ADAL" clId="{B38FA584-5771-4A4F-9063-F980AC49C699}" dt="2023-09-06T17:58:55.630" v="8118"/>
        <pc:sldMkLst>
          <pc:docMk/>
          <pc:sldMk cId="1984298388" sldId="278"/>
        </pc:sldMkLst>
        <pc:spChg chg="mod">
          <ac:chgData name="Ian Bearman" userId="987cba2c-f56f-4fda-ba47-e3f5aca8c3e5" providerId="ADAL" clId="{B38FA584-5771-4A4F-9063-F980AC49C699}" dt="2023-09-06T17:37:06.749" v="7783" actId="20577"/>
          <ac:spMkLst>
            <pc:docMk/>
            <pc:sldMk cId="1984298388" sldId="278"/>
            <ac:spMk id="2" creationId="{B82A67D6-80C5-0E1B-B2FA-32E9AE65269A}"/>
          </ac:spMkLst>
        </pc:spChg>
        <pc:spChg chg="mod">
          <ac:chgData name="Ian Bearman" userId="987cba2c-f56f-4fda-ba47-e3f5aca8c3e5" providerId="ADAL" clId="{B38FA584-5771-4A4F-9063-F980AC49C699}" dt="2023-09-06T17:40:56.529" v="7848" actId="1076"/>
          <ac:spMkLst>
            <pc:docMk/>
            <pc:sldMk cId="1984298388" sldId="278"/>
            <ac:spMk id="12" creationId="{3B2BCFB7-AB18-1CBD-0176-7A2C6FBBA040}"/>
          </ac:spMkLst>
        </pc:spChg>
        <pc:spChg chg="mod">
          <ac:chgData name="Ian Bearman" userId="987cba2c-f56f-4fda-ba47-e3f5aca8c3e5" providerId="ADAL" clId="{B38FA584-5771-4A4F-9063-F980AC49C699}" dt="2023-09-06T17:38:09.240" v="7821" actId="1076"/>
          <ac:spMkLst>
            <pc:docMk/>
            <pc:sldMk cId="1984298388" sldId="278"/>
            <ac:spMk id="18" creationId="{33F011B5-B5C4-37DC-929C-9B3DC7675C40}"/>
          </ac:spMkLst>
        </pc:spChg>
        <pc:spChg chg="add mod">
          <ac:chgData name="Ian Bearman" userId="987cba2c-f56f-4fda-ba47-e3f5aca8c3e5" providerId="ADAL" clId="{B38FA584-5771-4A4F-9063-F980AC49C699}" dt="2023-09-06T17:45:07.586" v="7884" actId="1076"/>
          <ac:spMkLst>
            <pc:docMk/>
            <pc:sldMk cId="1984298388" sldId="278"/>
            <ac:spMk id="26" creationId="{8285C055-6FCD-4C18-296D-73C2CA84BAB5}"/>
          </ac:spMkLst>
        </pc:spChg>
        <pc:spChg chg="add mod">
          <ac:chgData name="Ian Bearman" userId="987cba2c-f56f-4fda-ba47-e3f5aca8c3e5" providerId="ADAL" clId="{B38FA584-5771-4A4F-9063-F980AC49C699}" dt="2023-09-06T17:54:10.617" v="8086" actId="1076"/>
          <ac:spMkLst>
            <pc:docMk/>
            <pc:sldMk cId="1984298388" sldId="278"/>
            <ac:spMk id="30" creationId="{BBF4423B-DA89-A0A4-8C6F-40CA17B2EC3A}"/>
          </ac:spMkLst>
        </pc:spChg>
        <pc:spChg chg="add mod">
          <ac:chgData name="Ian Bearman" userId="987cba2c-f56f-4fda-ba47-e3f5aca8c3e5" providerId="ADAL" clId="{B38FA584-5771-4A4F-9063-F980AC49C699}" dt="2023-09-06T17:52:51.147" v="8062"/>
          <ac:spMkLst>
            <pc:docMk/>
            <pc:sldMk cId="1984298388" sldId="278"/>
            <ac:spMk id="31" creationId="{2A09535E-CD4D-1FB5-E106-84DF28D3190B}"/>
          </ac:spMkLst>
        </pc:spChg>
        <pc:spChg chg="add mod">
          <ac:chgData name="Ian Bearman" userId="987cba2c-f56f-4fda-ba47-e3f5aca8c3e5" providerId="ADAL" clId="{B38FA584-5771-4A4F-9063-F980AC49C699}" dt="2023-09-06T17:52:51.147" v="8062"/>
          <ac:spMkLst>
            <pc:docMk/>
            <pc:sldMk cId="1984298388" sldId="278"/>
            <ac:spMk id="32" creationId="{597D94BC-382B-321C-6B08-78CFFE6F794E}"/>
          </ac:spMkLst>
        </pc:spChg>
        <pc:spChg chg="add del mod">
          <ac:chgData name="Ian Bearman" userId="987cba2c-f56f-4fda-ba47-e3f5aca8c3e5" providerId="ADAL" clId="{B38FA584-5771-4A4F-9063-F980AC49C699}" dt="2023-09-06T17:53:32.309" v="8065"/>
          <ac:spMkLst>
            <pc:docMk/>
            <pc:sldMk cId="1984298388" sldId="278"/>
            <ac:spMk id="34" creationId="{5227CF1F-19A5-544D-6A5E-D3F83CD5DD69}"/>
          </ac:spMkLst>
        </pc:spChg>
        <pc:spChg chg="add del mod">
          <ac:chgData name="Ian Bearman" userId="987cba2c-f56f-4fda-ba47-e3f5aca8c3e5" providerId="ADAL" clId="{B38FA584-5771-4A4F-9063-F980AC49C699}" dt="2023-09-06T17:53:32.309" v="8065"/>
          <ac:spMkLst>
            <pc:docMk/>
            <pc:sldMk cId="1984298388" sldId="278"/>
            <ac:spMk id="35" creationId="{0DD59906-D694-68CD-0DD2-E064DCB554BA}"/>
          </ac:spMkLst>
        </pc:spChg>
        <pc:spChg chg="add del mod">
          <ac:chgData name="Ian Bearman" userId="987cba2c-f56f-4fda-ba47-e3f5aca8c3e5" providerId="ADAL" clId="{B38FA584-5771-4A4F-9063-F980AC49C699}" dt="2023-09-06T17:53:32.309" v="8065"/>
          <ac:spMkLst>
            <pc:docMk/>
            <pc:sldMk cId="1984298388" sldId="278"/>
            <ac:spMk id="36" creationId="{42B164B0-7FA7-D7C7-978F-2F74DBBAE327}"/>
          </ac:spMkLst>
        </pc:spChg>
        <pc:spChg chg="add mod">
          <ac:chgData name="Ian Bearman" userId="987cba2c-f56f-4fda-ba47-e3f5aca8c3e5" providerId="ADAL" clId="{B38FA584-5771-4A4F-9063-F980AC49C699}" dt="2023-09-06T17:58:09.995" v="8115" actId="1036"/>
          <ac:spMkLst>
            <pc:docMk/>
            <pc:sldMk cId="1984298388" sldId="278"/>
            <ac:spMk id="37" creationId="{320A34AD-83C6-39DB-AE80-38176B782124}"/>
          </ac:spMkLst>
        </pc:spChg>
        <pc:spChg chg="add mod">
          <ac:chgData name="Ian Bearman" userId="987cba2c-f56f-4fda-ba47-e3f5aca8c3e5" providerId="ADAL" clId="{B38FA584-5771-4A4F-9063-F980AC49C699}" dt="2023-09-06T17:56:03.573" v="8101" actId="1076"/>
          <ac:spMkLst>
            <pc:docMk/>
            <pc:sldMk cId="1984298388" sldId="278"/>
            <ac:spMk id="38" creationId="{E185E1D8-0A5F-6A8C-C16F-5EB42AC8FC06}"/>
          </ac:spMkLst>
        </pc:spChg>
        <pc:spChg chg="add mod">
          <ac:chgData name="Ian Bearman" userId="987cba2c-f56f-4fda-ba47-e3f5aca8c3e5" providerId="ADAL" clId="{B38FA584-5771-4A4F-9063-F980AC49C699}" dt="2023-09-06T17:57:50.024" v="8114" actId="1038"/>
          <ac:spMkLst>
            <pc:docMk/>
            <pc:sldMk cId="1984298388" sldId="278"/>
            <ac:spMk id="39" creationId="{48791648-5C10-D7E6-3BA0-B277D6BA9630}"/>
          </ac:spMkLst>
        </pc:spChg>
        <pc:graphicFrameChg chg="add mod modGraphic">
          <ac:chgData name="Ian Bearman" userId="987cba2c-f56f-4fda-ba47-e3f5aca8c3e5" providerId="ADAL" clId="{B38FA584-5771-4A4F-9063-F980AC49C699}" dt="2023-09-06T17:53:56.409" v="8083" actId="14100"/>
          <ac:graphicFrameMkLst>
            <pc:docMk/>
            <pc:sldMk cId="1984298388" sldId="278"/>
            <ac:graphicFrameMk id="29" creationId="{EFCE4424-4F8E-4131-26E2-DAF110CEA621}"/>
          </ac:graphicFrameMkLst>
        </pc:graphicFrameChg>
        <pc:graphicFrameChg chg="add del mod">
          <ac:chgData name="Ian Bearman" userId="987cba2c-f56f-4fda-ba47-e3f5aca8c3e5" providerId="ADAL" clId="{B38FA584-5771-4A4F-9063-F980AC49C699}" dt="2023-09-06T17:53:32.309" v="8065"/>
          <ac:graphicFrameMkLst>
            <pc:docMk/>
            <pc:sldMk cId="1984298388" sldId="278"/>
            <ac:graphicFrameMk id="33" creationId="{F648E8D5-8E49-8F53-9D47-DC50E525D405}"/>
          </ac:graphicFrameMkLst>
        </pc:graphicFrameChg>
        <pc:picChg chg="add del mod">
          <ac:chgData name="Ian Bearman" userId="987cba2c-f56f-4fda-ba47-e3f5aca8c3e5" providerId="ADAL" clId="{B38FA584-5771-4A4F-9063-F980AC49C699}" dt="2023-09-06T17:40:46.366" v="7844"/>
          <ac:picMkLst>
            <pc:docMk/>
            <pc:sldMk cId="1984298388" sldId="278"/>
            <ac:picMk id="7" creationId="{9056687B-3142-CCC3-A210-25E32B9AF152}"/>
          </ac:picMkLst>
        </pc:picChg>
        <pc:picChg chg="add mod ord">
          <ac:chgData name="Ian Bearman" userId="987cba2c-f56f-4fda-ba47-e3f5aca8c3e5" providerId="ADAL" clId="{B38FA584-5771-4A4F-9063-F980AC49C699}" dt="2023-09-06T17:40:51.157" v="7847" actId="167"/>
          <ac:picMkLst>
            <pc:docMk/>
            <pc:sldMk cId="1984298388" sldId="278"/>
            <ac:picMk id="8" creationId="{96043EDA-1E11-E55D-E49D-075599A483CB}"/>
          </ac:picMkLst>
        </pc:picChg>
        <pc:picChg chg="del mod">
          <ac:chgData name="Ian Bearman" userId="987cba2c-f56f-4fda-ba47-e3f5aca8c3e5" providerId="ADAL" clId="{B38FA584-5771-4A4F-9063-F980AC49C699}" dt="2023-09-06T17:40:48.062" v="7845" actId="478"/>
          <ac:picMkLst>
            <pc:docMk/>
            <pc:sldMk cId="1984298388" sldId="278"/>
            <ac:picMk id="11" creationId="{DC095AFA-2AD9-8F84-DB39-CFD92AA5886D}"/>
          </ac:picMkLst>
        </pc:picChg>
        <pc:cxnChg chg="add del mod">
          <ac:chgData name="Ian Bearman" userId="987cba2c-f56f-4fda-ba47-e3f5aca8c3e5" providerId="ADAL" clId="{B38FA584-5771-4A4F-9063-F980AC49C699}" dt="2023-09-06T17:41:11.560" v="7852" actId="478"/>
          <ac:cxnSpMkLst>
            <pc:docMk/>
            <pc:sldMk cId="1984298388" sldId="278"/>
            <ac:cxnSpMk id="6" creationId="{C918A24D-C081-8037-E0DE-35C11F7BD4D6}"/>
          </ac:cxnSpMkLst>
        </pc:cxnChg>
        <pc:cxnChg chg="add mod">
          <ac:chgData name="Ian Bearman" userId="987cba2c-f56f-4fda-ba47-e3f5aca8c3e5" providerId="ADAL" clId="{B38FA584-5771-4A4F-9063-F980AC49C699}" dt="2023-09-06T17:41:21.533" v="7855" actId="14100"/>
          <ac:cxnSpMkLst>
            <pc:docMk/>
            <pc:sldMk cId="1984298388" sldId="278"/>
            <ac:cxnSpMk id="14" creationId="{E793D933-262C-5368-7F68-C09FE67E03D5}"/>
          </ac:cxnSpMkLst>
        </pc:cxnChg>
        <pc:cxnChg chg="mod">
          <ac:chgData name="Ian Bearman" userId="987cba2c-f56f-4fda-ba47-e3f5aca8c3e5" providerId="ADAL" clId="{B38FA584-5771-4A4F-9063-F980AC49C699}" dt="2023-09-06T17:41:06.263" v="7850" actId="14100"/>
          <ac:cxnSpMkLst>
            <pc:docMk/>
            <pc:sldMk cId="1984298388" sldId="278"/>
            <ac:cxnSpMk id="15" creationId="{8D243750-D110-8516-7776-850278964E41}"/>
          </ac:cxnSpMkLst>
        </pc:cxnChg>
        <pc:cxnChg chg="add mod">
          <ac:chgData name="Ian Bearman" userId="987cba2c-f56f-4fda-ba47-e3f5aca8c3e5" providerId="ADAL" clId="{B38FA584-5771-4A4F-9063-F980AC49C699}" dt="2023-09-06T17:41:30.121" v="7858" actId="14100"/>
          <ac:cxnSpMkLst>
            <pc:docMk/>
            <pc:sldMk cId="1984298388" sldId="278"/>
            <ac:cxnSpMk id="19" creationId="{66A14227-1684-058F-E8ED-FC4B26B7A6C8}"/>
          </ac:cxnSpMkLst>
        </pc:cxnChg>
        <pc:cxnChg chg="mod">
          <ac:chgData name="Ian Bearman" userId="987cba2c-f56f-4fda-ba47-e3f5aca8c3e5" providerId="ADAL" clId="{B38FA584-5771-4A4F-9063-F980AC49C699}" dt="2023-09-06T17:41:08.399" v="7851" actId="14100"/>
          <ac:cxnSpMkLst>
            <pc:docMk/>
            <pc:sldMk cId="1984298388" sldId="278"/>
            <ac:cxnSpMk id="20" creationId="{FF9E3370-36E9-7AF7-EBA9-B2637E4D0880}"/>
          </ac:cxnSpMkLst>
        </pc:cxnChg>
        <pc:cxnChg chg="add mod">
          <ac:chgData name="Ian Bearman" userId="987cba2c-f56f-4fda-ba47-e3f5aca8c3e5" providerId="ADAL" clId="{B38FA584-5771-4A4F-9063-F980AC49C699}" dt="2023-09-06T17:41:38.253" v="7861" actId="14100"/>
          <ac:cxnSpMkLst>
            <pc:docMk/>
            <pc:sldMk cId="1984298388" sldId="278"/>
            <ac:cxnSpMk id="22" creationId="{0A4EDE6D-FC00-F0F2-8833-A43769EB4F6A}"/>
          </ac:cxnSpMkLst>
        </pc:cxnChg>
        <pc:cxnChg chg="add mod">
          <ac:chgData name="Ian Bearman" userId="987cba2c-f56f-4fda-ba47-e3f5aca8c3e5" providerId="ADAL" clId="{B38FA584-5771-4A4F-9063-F980AC49C699}" dt="2023-09-06T17:42:24.190" v="7867" actId="1076"/>
          <ac:cxnSpMkLst>
            <pc:docMk/>
            <pc:sldMk cId="1984298388" sldId="278"/>
            <ac:cxnSpMk id="24" creationId="{62C509ED-6755-5A6F-154F-481E5E0CE60C}"/>
          </ac:cxnSpMkLst>
        </pc:cxnChg>
        <pc:cxnChg chg="add mod">
          <ac:chgData name="Ian Bearman" userId="987cba2c-f56f-4fda-ba47-e3f5aca8c3e5" providerId="ADAL" clId="{B38FA584-5771-4A4F-9063-F980AC49C699}" dt="2023-09-06T17:42:28.059" v="7869" actId="1076"/>
          <ac:cxnSpMkLst>
            <pc:docMk/>
            <pc:sldMk cId="1984298388" sldId="278"/>
            <ac:cxnSpMk id="25" creationId="{7B3CD110-5E7A-0827-E293-79F44398405D}"/>
          </ac:cxnSpMkLst>
        </pc:cxnChg>
        <pc:cxnChg chg="add mod">
          <ac:chgData name="Ian Bearman" userId="987cba2c-f56f-4fda-ba47-e3f5aca8c3e5" providerId="ADAL" clId="{B38FA584-5771-4A4F-9063-F980AC49C699}" dt="2023-09-06T17:45:32.788" v="7889" actId="14100"/>
          <ac:cxnSpMkLst>
            <pc:docMk/>
            <pc:sldMk cId="1984298388" sldId="278"/>
            <ac:cxnSpMk id="27" creationId="{F038A93F-CE94-5E7A-05F3-87F09CC227E7}"/>
          </ac:cxnSpMkLst>
        </pc:cxnChg>
        <pc:cxnChg chg="add mod">
          <ac:chgData name="Ian Bearman" userId="987cba2c-f56f-4fda-ba47-e3f5aca8c3e5" providerId="ADAL" clId="{B38FA584-5771-4A4F-9063-F980AC49C699}" dt="2023-09-06T17:58:48.465" v="8117" actId="1076"/>
          <ac:cxnSpMkLst>
            <pc:docMk/>
            <pc:sldMk cId="1984298388" sldId="278"/>
            <ac:cxnSpMk id="40" creationId="{5531C6A8-289B-0DF2-58B0-21F04AF7C61E}"/>
          </ac:cxnSpMkLst>
        </pc:cxnChg>
      </pc:sldChg>
      <pc:sldChg chg="addSp delSp modSp add del mod delAnim modAnim">
        <pc:chgData name="Ian Bearman" userId="987cba2c-f56f-4fda-ba47-e3f5aca8c3e5" providerId="ADAL" clId="{B38FA584-5771-4A4F-9063-F980AC49C699}" dt="2023-09-07T20:59:38.861" v="9160" actId="2696"/>
        <pc:sldMkLst>
          <pc:docMk/>
          <pc:sldMk cId="1487575751" sldId="279"/>
        </pc:sldMkLst>
        <pc:spChg chg="add mod">
          <ac:chgData name="Ian Bearman" userId="987cba2c-f56f-4fda-ba47-e3f5aca8c3e5" providerId="ADAL" clId="{B38FA584-5771-4A4F-9063-F980AC49C699}" dt="2023-09-06T18:01:02.359" v="8130"/>
          <ac:spMkLst>
            <pc:docMk/>
            <pc:sldMk cId="1487575751" sldId="279"/>
            <ac:spMk id="7" creationId="{8299BF91-3856-7BA7-E834-A813BAAE4A16}"/>
          </ac:spMkLst>
        </pc:spChg>
        <pc:spChg chg="add mod">
          <ac:chgData name="Ian Bearman" userId="987cba2c-f56f-4fda-ba47-e3f5aca8c3e5" providerId="ADAL" clId="{B38FA584-5771-4A4F-9063-F980AC49C699}" dt="2023-09-06T18:01:02.359" v="8130"/>
          <ac:spMkLst>
            <pc:docMk/>
            <pc:sldMk cId="1487575751" sldId="279"/>
            <ac:spMk id="9" creationId="{E3ECF404-5DD8-7145-3967-48227318DBF4}"/>
          </ac:spMkLst>
        </pc:spChg>
        <pc:spChg chg="add mod">
          <ac:chgData name="Ian Bearman" userId="987cba2c-f56f-4fda-ba47-e3f5aca8c3e5" providerId="ADAL" clId="{B38FA584-5771-4A4F-9063-F980AC49C699}" dt="2023-09-06T18:01:02.359" v="8130"/>
          <ac:spMkLst>
            <pc:docMk/>
            <pc:sldMk cId="1487575751" sldId="279"/>
            <ac:spMk id="10" creationId="{20487143-F802-5D67-71C6-7D3E2A6CD262}"/>
          </ac:spMkLst>
        </pc:spChg>
        <pc:spChg chg="add mod">
          <ac:chgData name="Ian Bearman" userId="987cba2c-f56f-4fda-ba47-e3f5aca8c3e5" providerId="ADAL" clId="{B38FA584-5771-4A4F-9063-F980AC49C699}" dt="2023-09-06T18:01:02.359" v="8130"/>
          <ac:spMkLst>
            <pc:docMk/>
            <pc:sldMk cId="1487575751" sldId="279"/>
            <ac:spMk id="11" creationId="{4CE0D3D4-DB61-A43A-FD83-28A60E95BA5A}"/>
          </ac:spMkLst>
        </pc:spChg>
        <pc:spChg chg="del">
          <ac:chgData name="Ian Bearman" userId="987cba2c-f56f-4fda-ba47-e3f5aca8c3e5" providerId="ADAL" clId="{B38FA584-5771-4A4F-9063-F980AC49C699}" dt="2023-09-06T18:00:34.612" v="8123" actId="478"/>
          <ac:spMkLst>
            <pc:docMk/>
            <pc:sldMk cId="1487575751" sldId="279"/>
            <ac:spMk id="12" creationId="{3B2BCFB7-AB18-1CBD-0176-7A2C6FBBA040}"/>
          </ac:spMkLst>
        </pc:spChg>
        <pc:spChg chg="add mod">
          <ac:chgData name="Ian Bearman" userId="987cba2c-f56f-4fda-ba47-e3f5aca8c3e5" providerId="ADAL" clId="{B38FA584-5771-4A4F-9063-F980AC49C699}" dt="2023-09-06T18:09:13.800" v="8215" actId="1076"/>
          <ac:spMkLst>
            <pc:docMk/>
            <pc:sldMk cId="1487575751" sldId="279"/>
            <ac:spMk id="13" creationId="{AA03E8AE-912B-03FF-E1AF-9A38054FF649}"/>
          </ac:spMkLst>
        </pc:spChg>
        <pc:spChg chg="add mod">
          <ac:chgData name="Ian Bearman" userId="987cba2c-f56f-4fda-ba47-e3f5aca8c3e5" providerId="ADAL" clId="{B38FA584-5771-4A4F-9063-F980AC49C699}" dt="2023-09-06T18:01:02.359" v="8130"/>
          <ac:spMkLst>
            <pc:docMk/>
            <pc:sldMk cId="1487575751" sldId="279"/>
            <ac:spMk id="16" creationId="{794940C0-0F4C-083B-BC23-C04FBD626C40}"/>
          </ac:spMkLst>
        </pc:spChg>
        <pc:spChg chg="del mod">
          <ac:chgData name="Ian Bearman" userId="987cba2c-f56f-4fda-ba47-e3f5aca8c3e5" providerId="ADAL" clId="{B38FA584-5771-4A4F-9063-F980AC49C699}" dt="2023-09-06T18:00:28.584" v="8120" actId="478"/>
          <ac:spMkLst>
            <pc:docMk/>
            <pc:sldMk cId="1487575751" sldId="279"/>
            <ac:spMk id="18" creationId="{33F011B5-B5C4-37DC-929C-9B3DC7675C40}"/>
          </ac:spMkLst>
        </pc:spChg>
        <pc:spChg chg="add mod">
          <ac:chgData name="Ian Bearman" userId="987cba2c-f56f-4fda-ba47-e3f5aca8c3e5" providerId="ADAL" clId="{B38FA584-5771-4A4F-9063-F980AC49C699}" dt="2023-09-06T18:07:40.551" v="8183" actId="1076"/>
          <ac:spMkLst>
            <pc:docMk/>
            <pc:sldMk cId="1487575751" sldId="279"/>
            <ac:spMk id="34" creationId="{A1C8435A-9065-D6E5-AB55-E911D2628938}"/>
          </ac:spMkLst>
        </pc:spChg>
        <pc:spChg chg="add mod">
          <ac:chgData name="Ian Bearman" userId="987cba2c-f56f-4fda-ba47-e3f5aca8c3e5" providerId="ADAL" clId="{B38FA584-5771-4A4F-9063-F980AC49C699}" dt="2023-09-06T18:08:32.180" v="8204" actId="1037"/>
          <ac:spMkLst>
            <pc:docMk/>
            <pc:sldMk cId="1487575751" sldId="279"/>
            <ac:spMk id="35" creationId="{72A37633-C51B-65B0-4929-C0A54CE3F29F}"/>
          </ac:spMkLst>
        </pc:spChg>
        <pc:spChg chg="add mod">
          <ac:chgData name="Ian Bearman" userId="987cba2c-f56f-4fda-ba47-e3f5aca8c3e5" providerId="ADAL" clId="{B38FA584-5771-4A4F-9063-F980AC49C699}" dt="2023-09-06T18:08:21.798" v="8199" actId="14100"/>
          <ac:spMkLst>
            <pc:docMk/>
            <pc:sldMk cId="1487575751" sldId="279"/>
            <ac:spMk id="36" creationId="{84BDDDFA-C8C2-F6AD-6502-9D138CC91AA8}"/>
          </ac:spMkLst>
        </pc:spChg>
        <pc:spChg chg="add mod">
          <ac:chgData name="Ian Bearman" userId="987cba2c-f56f-4fda-ba47-e3f5aca8c3e5" providerId="ADAL" clId="{B38FA584-5771-4A4F-9063-F980AC49C699}" dt="2023-09-06T18:11:22.598" v="8227" actId="1076"/>
          <ac:spMkLst>
            <pc:docMk/>
            <pc:sldMk cId="1487575751" sldId="279"/>
            <ac:spMk id="41" creationId="{D7939096-6A06-A057-B261-F23E51980194}"/>
          </ac:spMkLst>
        </pc:spChg>
        <pc:graphicFrameChg chg="add del modGraphic">
          <ac:chgData name="Ian Bearman" userId="987cba2c-f56f-4fda-ba47-e3f5aca8c3e5" providerId="ADAL" clId="{B38FA584-5771-4A4F-9063-F980AC49C699}" dt="2023-09-06T17:45:59.998" v="7893" actId="3680"/>
          <ac:graphicFrameMkLst>
            <pc:docMk/>
            <pc:sldMk cId="1487575751" sldId="279"/>
            <ac:graphicFrameMk id="3" creationId="{1C29D777-0A3D-CF8E-3EA7-05549FC55C8A}"/>
          </ac:graphicFrameMkLst>
        </pc:graphicFrameChg>
        <pc:graphicFrameChg chg="add del mod modGraphic">
          <ac:chgData name="Ian Bearman" userId="987cba2c-f56f-4fda-ba47-e3f5aca8c3e5" providerId="ADAL" clId="{B38FA584-5771-4A4F-9063-F980AC49C699}" dt="2023-09-06T18:00:26.098" v="8119" actId="478"/>
          <ac:graphicFrameMkLst>
            <pc:docMk/>
            <pc:sldMk cId="1487575751" sldId="279"/>
            <ac:graphicFrameMk id="4" creationId="{A0DAA018-2335-5A95-3AF6-E705584C4E2A}"/>
          </ac:graphicFrameMkLst>
        </pc:graphicFrameChg>
        <pc:graphicFrameChg chg="add mod">
          <ac:chgData name="Ian Bearman" userId="987cba2c-f56f-4fda-ba47-e3f5aca8c3e5" providerId="ADAL" clId="{B38FA584-5771-4A4F-9063-F980AC49C699}" dt="2023-09-06T18:01:02.359" v="8130"/>
          <ac:graphicFrameMkLst>
            <pc:docMk/>
            <pc:sldMk cId="1487575751" sldId="279"/>
            <ac:graphicFrameMk id="6" creationId="{91E0A99B-2F76-2C8B-9B3E-12D6F1FC60F1}"/>
          </ac:graphicFrameMkLst>
        </pc:graphicFrameChg>
        <pc:picChg chg="add mod">
          <ac:chgData name="Ian Bearman" userId="987cba2c-f56f-4fda-ba47-e3f5aca8c3e5" providerId="ADAL" clId="{B38FA584-5771-4A4F-9063-F980AC49C699}" dt="2023-09-06T18:08:18.166" v="8197" actId="1076"/>
          <ac:picMkLst>
            <pc:docMk/>
            <pc:sldMk cId="1487575751" sldId="279"/>
            <ac:picMk id="5" creationId="{163A4959-C5D7-94DC-A5E8-11B41E481EFE}"/>
          </ac:picMkLst>
        </pc:picChg>
        <pc:picChg chg="mod">
          <ac:chgData name="Ian Bearman" userId="987cba2c-f56f-4fda-ba47-e3f5aca8c3e5" providerId="ADAL" clId="{B38FA584-5771-4A4F-9063-F980AC49C699}" dt="2023-09-06T18:06:17.714" v="8168" actId="29295"/>
          <ac:picMkLst>
            <pc:docMk/>
            <pc:sldMk cId="1487575751" sldId="279"/>
            <ac:picMk id="8" creationId="{96043EDA-1E11-E55D-E49D-075599A483CB}"/>
          </ac:picMkLst>
        </pc:picChg>
        <pc:picChg chg="add del mod">
          <ac:chgData name="Ian Bearman" userId="987cba2c-f56f-4fda-ba47-e3f5aca8c3e5" providerId="ADAL" clId="{B38FA584-5771-4A4F-9063-F980AC49C699}" dt="2023-09-06T18:11:17.045" v="8225"/>
          <ac:picMkLst>
            <pc:docMk/>
            <pc:sldMk cId="1487575751" sldId="279"/>
            <ac:picMk id="40" creationId="{223F21E4-4210-57B6-3419-8734997D9D21}"/>
          </ac:picMkLst>
        </pc:picChg>
        <pc:cxnChg chg="del mod">
          <ac:chgData name="Ian Bearman" userId="987cba2c-f56f-4fda-ba47-e3f5aca8c3e5" providerId="ADAL" clId="{B38FA584-5771-4A4F-9063-F980AC49C699}" dt="2023-09-06T17:44:13.345" v="7877" actId="478"/>
          <ac:cxnSpMkLst>
            <pc:docMk/>
            <pc:sldMk cId="1487575751" sldId="279"/>
            <ac:cxnSpMk id="14" creationId="{E793D933-262C-5368-7F68-C09FE67E03D5}"/>
          </ac:cxnSpMkLst>
        </pc:cxnChg>
        <pc:cxnChg chg="del">
          <ac:chgData name="Ian Bearman" userId="987cba2c-f56f-4fda-ba47-e3f5aca8c3e5" providerId="ADAL" clId="{B38FA584-5771-4A4F-9063-F980AC49C699}" dt="2023-09-06T18:00:32.250" v="8122" actId="478"/>
          <ac:cxnSpMkLst>
            <pc:docMk/>
            <pc:sldMk cId="1487575751" sldId="279"/>
            <ac:cxnSpMk id="15" creationId="{8D243750-D110-8516-7776-850278964E41}"/>
          </ac:cxnSpMkLst>
        </pc:cxnChg>
        <pc:cxnChg chg="del">
          <ac:chgData name="Ian Bearman" userId="987cba2c-f56f-4fda-ba47-e3f5aca8c3e5" providerId="ADAL" clId="{B38FA584-5771-4A4F-9063-F980AC49C699}" dt="2023-09-06T17:44:10.142" v="7875" actId="478"/>
          <ac:cxnSpMkLst>
            <pc:docMk/>
            <pc:sldMk cId="1487575751" sldId="279"/>
            <ac:cxnSpMk id="19" creationId="{66A14227-1684-058F-E8ED-FC4B26B7A6C8}"/>
          </ac:cxnSpMkLst>
        </pc:cxnChg>
        <pc:cxnChg chg="del">
          <ac:chgData name="Ian Bearman" userId="987cba2c-f56f-4fda-ba47-e3f5aca8c3e5" providerId="ADAL" clId="{B38FA584-5771-4A4F-9063-F980AC49C699}" dt="2023-09-06T18:00:30.407" v="8121" actId="478"/>
          <ac:cxnSpMkLst>
            <pc:docMk/>
            <pc:sldMk cId="1487575751" sldId="279"/>
            <ac:cxnSpMk id="20" creationId="{FF9E3370-36E9-7AF7-EBA9-B2637E4D0880}"/>
          </ac:cxnSpMkLst>
        </pc:cxnChg>
        <pc:cxnChg chg="add mod">
          <ac:chgData name="Ian Bearman" userId="987cba2c-f56f-4fda-ba47-e3f5aca8c3e5" providerId="ADAL" clId="{B38FA584-5771-4A4F-9063-F980AC49C699}" dt="2023-09-06T18:01:53.701" v="8138" actId="14100"/>
          <ac:cxnSpMkLst>
            <pc:docMk/>
            <pc:sldMk cId="1487575751" sldId="279"/>
            <ac:cxnSpMk id="21" creationId="{7F9887B2-CCA3-D8FC-D14D-6B6C417E1354}"/>
          </ac:cxnSpMkLst>
        </pc:cxnChg>
        <pc:cxnChg chg="del">
          <ac:chgData name="Ian Bearman" userId="987cba2c-f56f-4fda-ba47-e3f5aca8c3e5" providerId="ADAL" clId="{B38FA584-5771-4A4F-9063-F980AC49C699}" dt="2023-09-06T17:44:11.966" v="7876" actId="478"/>
          <ac:cxnSpMkLst>
            <pc:docMk/>
            <pc:sldMk cId="1487575751" sldId="279"/>
            <ac:cxnSpMk id="22" creationId="{0A4EDE6D-FC00-F0F2-8833-A43769EB4F6A}"/>
          </ac:cxnSpMkLst>
        </pc:cxnChg>
        <pc:cxnChg chg="del">
          <ac:chgData name="Ian Bearman" userId="987cba2c-f56f-4fda-ba47-e3f5aca8c3e5" providerId="ADAL" clId="{B38FA584-5771-4A4F-9063-F980AC49C699}" dt="2023-09-06T17:44:10.142" v="7875" actId="478"/>
          <ac:cxnSpMkLst>
            <pc:docMk/>
            <pc:sldMk cId="1487575751" sldId="279"/>
            <ac:cxnSpMk id="24" creationId="{62C509ED-6755-5A6F-154F-481E5E0CE60C}"/>
          </ac:cxnSpMkLst>
        </pc:cxnChg>
        <pc:cxnChg chg="del">
          <ac:chgData name="Ian Bearman" userId="987cba2c-f56f-4fda-ba47-e3f5aca8c3e5" providerId="ADAL" clId="{B38FA584-5771-4A4F-9063-F980AC49C699}" dt="2023-09-06T17:44:10.142" v="7875" actId="478"/>
          <ac:cxnSpMkLst>
            <pc:docMk/>
            <pc:sldMk cId="1487575751" sldId="279"/>
            <ac:cxnSpMk id="25" creationId="{7B3CD110-5E7A-0827-E293-79F44398405D}"/>
          </ac:cxnSpMkLst>
        </pc:cxnChg>
        <pc:cxnChg chg="add mod">
          <ac:chgData name="Ian Bearman" userId="987cba2c-f56f-4fda-ba47-e3f5aca8c3e5" providerId="ADAL" clId="{B38FA584-5771-4A4F-9063-F980AC49C699}" dt="2023-09-06T18:02:16.378" v="8143" actId="14100"/>
          <ac:cxnSpMkLst>
            <pc:docMk/>
            <pc:sldMk cId="1487575751" sldId="279"/>
            <ac:cxnSpMk id="26" creationId="{4916EEFF-82E5-2AC7-28CA-AAB34BBC6BD7}"/>
          </ac:cxnSpMkLst>
        </pc:cxnChg>
        <pc:cxnChg chg="add mod">
          <ac:chgData name="Ian Bearman" userId="987cba2c-f56f-4fda-ba47-e3f5aca8c3e5" providerId="ADAL" clId="{B38FA584-5771-4A4F-9063-F980AC49C699}" dt="2023-09-06T18:02:36.691" v="8148" actId="14100"/>
          <ac:cxnSpMkLst>
            <pc:docMk/>
            <pc:sldMk cId="1487575751" sldId="279"/>
            <ac:cxnSpMk id="28" creationId="{7592B73D-851E-7DF8-F3C7-632FF3EC4E24}"/>
          </ac:cxnSpMkLst>
        </pc:cxnChg>
        <pc:cxnChg chg="add mod">
          <ac:chgData name="Ian Bearman" userId="987cba2c-f56f-4fda-ba47-e3f5aca8c3e5" providerId="ADAL" clId="{B38FA584-5771-4A4F-9063-F980AC49C699}" dt="2023-09-06T18:09:23.701" v="8220" actId="14100"/>
          <ac:cxnSpMkLst>
            <pc:docMk/>
            <pc:sldMk cId="1487575751" sldId="279"/>
            <ac:cxnSpMk id="31" creationId="{CAAD9D57-3AE3-EBB5-94A0-788863D45066}"/>
          </ac:cxnSpMkLst>
        </pc:cxnChg>
        <pc:cxnChg chg="add del mod">
          <ac:chgData name="Ian Bearman" userId="987cba2c-f56f-4fda-ba47-e3f5aca8c3e5" providerId="ADAL" clId="{B38FA584-5771-4A4F-9063-F980AC49C699}" dt="2023-09-06T18:09:14.224" v="8217"/>
          <ac:cxnSpMkLst>
            <pc:docMk/>
            <pc:sldMk cId="1487575751" sldId="279"/>
            <ac:cxnSpMk id="38" creationId="{E8F5AD9C-6D06-F382-CAE1-C37AF07A3BA0}"/>
          </ac:cxnSpMkLst>
        </pc:cxnChg>
      </pc:sldChg>
      <pc:sldChg chg="addSp delSp modSp add del mod delAnim modAnim">
        <pc:chgData name="Ian Bearman" userId="987cba2c-f56f-4fda-ba47-e3f5aca8c3e5" providerId="ADAL" clId="{B38FA584-5771-4A4F-9063-F980AC49C699}" dt="2023-09-06T18:24:28.638" v="8340" actId="47"/>
        <pc:sldMkLst>
          <pc:docMk/>
          <pc:sldMk cId="572050583" sldId="280"/>
        </pc:sldMkLst>
        <pc:spChg chg="mod">
          <ac:chgData name="Ian Bearman" userId="987cba2c-f56f-4fda-ba47-e3f5aca8c3e5" providerId="ADAL" clId="{B38FA584-5771-4A4F-9063-F980AC49C699}" dt="2023-09-06T18:19:31.471" v="8281" actId="20577"/>
          <ac:spMkLst>
            <pc:docMk/>
            <pc:sldMk cId="572050583" sldId="280"/>
            <ac:spMk id="2" creationId="{B82A67D6-80C5-0E1B-B2FA-32E9AE65269A}"/>
          </ac:spMkLst>
        </pc:spChg>
        <pc:spChg chg="add mod">
          <ac:chgData name="Ian Bearman" userId="987cba2c-f56f-4fda-ba47-e3f5aca8c3e5" providerId="ADAL" clId="{B38FA584-5771-4A4F-9063-F980AC49C699}" dt="2023-09-06T18:13:14.890" v="8240" actId="1076"/>
          <ac:spMkLst>
            <pc:docMk/>
            <pc:sldMk cId="572050583" sldId="280"/>
            <ac:spMk id="3" creationId="{C3ADF682-2808-2045-A1DC-04BBE50717E4}"/>
          </ac:spMkLst>
        </pc:spChg>
        <pc:spChg chg="del">
          <ac:chgData name="Ian Bearman" userId="987cba2c-f56f-4fda-ba47-e3f5aca8c3e5" providerId="ADAL" clId="{B38FA584-5771-4A4F-9063-F980AC49C699}" dt="2023-09-06T18:19:37.274" v="8282" actId="478"/>
          <ac:spMkLst>
            <pc:docMk/>
            <pc:sldMk cId="572050583" sldId="280"/>
            <ac:spMk id="7" creationId="{8299BF91-3856-7BA7-E834-A813BAAE4A16}"/>
          </ac:spMkLst>
        </pc:spChg>
        <pc:spChg chg="del">
          <ac:chgData name="Ian Bearman" userId="987cba2c-f56f-4fda-ba47-e3f5aca8c3e5" providerId="ADAL" clId="{B38FA584-5771-4A4F-9063-F980AC49C699}" dt="2023-09-06T18:19:52.931" v="8285" actId="478"/>
          <ac:spMkLst>
            <pc:docMk/>
            <pc:sldMk cId="572050583" sldId="280"/>
            <ac:spMk id="9" creationId="{E3ECF404-5DD8-7145-3967-48227318DBF4}"/>
          </ac:spMkLst>
        </pc:spChg>
        <pc:spChg chg="del">
          <ac:chgData name="Ian Bearman" userId="987cba2c-f56f-4fda-ba47-e3f5aca8c3e5" providerId="ADAL" clId="{B38FA584-5771-4A4F-9063-F980AC49C699}" dt="2023-09-06T18:19:52.931" v="8285" actId="478"/>
          <ac:spMkLst>
            <pc:docMk/>
            <pc:sldMk cId="572050583" sldId="280"/>
            <ac:spMk id="10" creationId="{20487143-F802-5D67-71C6-7D3E2A6CD262}"/>
          </ac:spMkLst>
        </pc:spChg>
        <pc:spChg chg="del">
          <ac:chgData name="Ian Bearman" userId="987cba2c-f56f-4fda-ba47-e3f5aca8c3e5" providerId="ADAL" clId="{B38FA584-5771-4A4F-9063-F980AC49C699}" dt="2023-09-06T18:19:52.931" v="8285" actId="478"/>
          <ac:spMkLst>
            <pc:docMk/>
            <pc:sldMk cId="572050583" sldId="280"/>
            <ac:spMk id="11" creationId="{4CE0D3D4-DB61-A43A-FD83-28A60E95BA5A}"/>
          </ac:spMkLst>
        </pc:spChg>
        <pc:spChg chg="del">
          <ac:chgData name="Ian Bearman" userId="987cba2c-f56f-4fda-ba47-e3f5aca8c3e5" providerId="ADAL" clId="{B38FA584-5771-4A4F-9063-F980AC49C699}" dt="2023-09-06T18:19:50.530" v="8284" actId="478"/>
          <ac:spMkLst>
            <pc:docMk/>
            <pc:sldMk cId="572050583" sldId="280"/>
            <ac:spMk id="13" creationId="{AA03E8AE-912B-03FF-E1AF-9A38054FF649}"/>
          </ac:spMkLst>
        </pc:spChg>
        <pc:spChg chg="add mod">
          <ac:chgData name="Ian Bearman" userId="987cba2c-f56f-4fda-ba47-e3f5aca8c3e5" providerId="ADAL" clId="{B38FA584-5771-4A4F-9063-F980AC49C699}" dt="2023-09-06T18:13:57.642" v="8247" actId="1076"/>
          <ac:spMkLst>
            <pc:docMk/>
            <pc:sldMk cId="572050583" sldId="280"/>
            <ac:spMk id="15" creationId="{8BF63240-99CA-FC4F-39BF-24683DBB20C8}"/>
          </ac:spMkLst>
        </pc:spChg>
        <pc:spChg chg="del mod">
          <ac:chgData name="Ian Bearman" userId="987cba2c-f56f-4fda-ba47-e3f5aca8c3e5" providerId="ADAL" clId="{B38FA584-5771-4A4F-9063-F980AC49C699}" dt="2023-09-06T18:19:52.931" v="8285" actId="478"/>
          <ac:spMkLst>
            <pc:docMk/>
            <pc:sldMk cId="572050583" sldId="280"/>
            <ac:spMk id="16" creationId="{794940C0-0F4C-083B-BC23-C04FBD626C40}"/>
          </ac:spMkLst>
        </pc:spChg>
        <pc:spChg chg="add mod">
          <ac:chgData name="Ian Bearman" userId="987cba2c-f56f-4fda-ba47-e3f5aca8c3e5" providerId="ADAL" clId="{B38FA584-5771-4A4F-9063-F980AC49C699}" dt="2023-09-06T18:15:01.226" v="8265" actId="1076"/>
          <ac:spMkLst>
            <pc:docMk/>
            <pc:sldMk cId="572050583" sldId="280"/>
            <ac:spMk id="22" creationId="{146ED51B-B0D8-BD0B-26B2-78BC60E6687F}"/>
          </ac:spMkLst>
        </pc:spChg>
        <pc:spChg chg="del">
          <ac:chgData name="Ian Bearman" userId="987cba2c-f56f-4fda-ba47-e3f5aca8c3e5" providerId="ADAL" clId="{B38FA584-5771-4A4F-9063-F980AC49C699}" dt="2023-09-06T18:12:42.318" v="8233" actId="478"/>
          <ac:spMkLst>
            <pc:docMk/>
            <pc:sldMk cId="572050583" sldId="280"/>
            <ac:spMk id="34" creationId="{A1C8435A-9065-D6E5-AB55-E911D2628938}"/>
          </ac:spMkLst>
        </pc:spChg>
        <pc:spChg chg="del">
          <ac:chgData name="Ian Bearman" userId="987cba2c-f56f-4fda-ba47-e3f5aca8c3e5" providerId="ADAL" clId="{B38FA584-5771-4A4F-9063-F980AC49C699}" dt="2023-09-06T18:12:42.318" v="8233" actId="478"/>
          <ac:spMkLst>
            <pc:docMk/>
            <pc:sldMk cId="572050583" sldId="280"/>
            <ac:spMk id="35" creationId="{72A37633-C51B-65B0-4929-C0A54CE3F29F}"/>
          </ac:spMkLst>
        </pc:spChg>
        <pc:spChg chg="del">
          <ac:chgData name="Ian Bearman" userId="987cba2c-f56f-4fda-ba47-e3f5aca8c3e5" providerId="ADAL" clId="{B38FA584-5771-4A4F-9063-F980AC49C699}" dt="2023-09-06T18:12:42.318" v="8233" actId="478"/>
          <ac:spMkLst>
            <pc:docMk/>
            <pc:sldMk cId="572050583" sldId="280"/>
            <ac:spMk id="36" creationId="{84BDDDFA-C8C2-F6AD-6502-9D138CC91AA8}"/>
          </ac:spMkLst>
        </pc:spChg>
        <pc:spChg chg="del">
          <ac:chgData name="Ian Bearman" userId="987cba2c-f56f-4fda-ba47-e3f5aca8c3e5" providerId="ADAL" clId="{B38FA584-5771-4A4F-9063-F980AC49C699}" dt="2023-09-06T18:12:42.318" v="8233" actId="478"/>
          <ac:spMkLst>
            <pc:docMk/>
            <pc:sldMk cId="572050583" sldId="280"/>
            <ac:spMk id="41" creationId="{D7939096-6A06-A057-B261-F23E51980194}"/>
          </ac:spMkLst>
        </pc:spChg>
        <pc:graphicFrameChg chg="mod modGraphic">
          <ac:chgData name="Ian Bearman" userId="987cba2c-f56f-4fda-ba47-e3f5aca8c3e5" providerId="ADAL" clId="{B38FA584-5771-4A4F-9063-F980AC49C699}" dt="2023-09-06T18:23:12.331" v="8326" actId="20577"/>
          <ac:graphicFrameMkLst>
            <pc:docMk/>
            <pc:sldMk cId="572050583" sldId="280"/>
            <ac:graphicFrameMk id="6" creationId="{91E0A99B-2F76-2C8B-9B3E-12D6F1FC60F1}"/>
          </ac:graphicFrameMkLst>
        </pc:graphicFrameChg>
        <pc:graphicFrameChg chg="add mod modGraphic">
          <ac:chgData name="Ian Bearman" userId="987cba2c-f56f-4fda-ba47-e3f5aca8c3e5" providerId="ADAL" clId="{B38FA584-5771-4A4F-9063-F980AC49C699}" dt="2023-09-06T18:23:40.076" v="8339" actId="20577"/>
          <ac:graphicFrameMkLst>
            <pc:docMk/>
            <pc:sldMk cId="572050583" sldId="280"/>
            <ac:graphicFrameMk id="32" creationId="{C3D8539C-EAD2-8752-8044-A21A53B616BD}"/>
          </ac:graphicFrameMkLst>
        </pc:graphicFrameChg>
        <pc:picChg chg="del">
          <ac:chgData name="Ian Bearman" userId="987cba2c-f56f-4fda-ba47-e3f5aca8c3e5" providerId="ADAL" clId="{B38FA584-5771-4A4F-9063-F980AC49C699}" dt="2023-09-06T18:12:38.915" v="8232" actId="478"/>
          <ac:picMkLst>
            <pc:docMk/>
            <pc:sldMk cId="572050583" sldId="280"/>
            <ac:picMk id="5" creationId="{163A4959-C5D7-94DC-A5E8-11B41E481EFE}"/>
          </ac:picMkLst>
        </pc:picChg>
        <pc:picChg chg="mod">
          <ac:chgData name="Ian Bearman" userId="987cba2c-f56f-4fda-ba47-e3f5aca8c3e5" providerId="ADAL" clId="{B38FA584-5771-4A4F-9063-F980AC49C699}" dt="2023-09-06T18:15:26.755" v="8276" actId="1076"/>
          <ac:picMkLst>
            <pc:docMk/>
            <pc:sldMk cId="572050583" sldId="280"/>
            <ac:picMk id="8" creationId="{96043EDA-1E11-E55D-E49D-075599A483CB}"/>
          </ac:picMkLst>
        </pc:picChg>
        <pc:picChg chg="add del mod">
          <ac:chgData name="Ian Bearman" userId="987cba2c-f56f-4fda-ba47-e3f5aca8c3e5" providerId="ADAL" clId="{B38FA584-5771-4A4F-9063-F980AC49C699}" dt="2023-09-06T18:14:54.044" v="8263"/>
          <ac:picMkLst>
            <pc:docMk/>
            <pc:sldMk cId="572050583" sldId="280"/>
            <ac:picMk id="20" creationId="{56F0C646-343E-CFAB-36B2-D6F1057BF617}"/>
          </ac:picMkLst>
        </pc:picChg>
        <pc:cxnChg chg="add mod">
          <ac:chgData name="Ian Bearman" userId="987cba2c-f56f-4fda-ba47-e3f5aca8c3e5" providerId="ADAL" clId="{B38FA584-5771-4A4F-9063-F980AC49C699}" dt="2023-09-06T18:13:25.928" v="8243" actId="14100"/>
          <ac:cxnSpMkLst>
            <pc:docMk/>
            <pc:sldMk cId="572050583" sldId="280"/>
            <ac:cxnSpMk id="4" creationId="{CC9993FA-9705-CBE0-09C3-C7FAF4568B8F}"/>
          </ac:cxnSpMkLst>
        </pc:cxnChg>
        <pc:cxnChg chg="add mod">
          <ac:chgData name="Ian Bearman" userId="987cba2c-f56f-4fda-ba47-e3f5aca8c3e5" providerId="ADAL" clId="{B38FA584-5771-4A4F-9063-F980AC49C699}" dt="2023-09-06T18:13:34.742" v="8245" actId="1076"/>
          <ac:cxnSpMkLst>
            <pc:docMk/>
            <pc:sldMk cId="572050583" sldId="280"/>
            <ac:cxnSpMk id="14" creationId="{946C241B-5EEF-1635-C183-68BF33448F34}"/>
          </ac:cxnSpMkLst>
        </pc:cxnChg>
        <pc:cxnChg chg="add mod">
          <ac:chgData name="Ian Bearman" userId="987cba2c-f56f-4fda-ba47-e3f5aca8c3e5" providerId="ADAL" clId="{B38FA584-5771-4A4F-9063-F980AC49C699}" dt="2023-09-06T18:14:31.937" v="8258" actId="14100"/>
          <ac:cxnSpMkLst>
            <pc:docMk/>
            <pc:sldMk cId="572050583" sldId="280"/>
            <ac:cxnSpMk id="17" creationId="{E9042EC2-0873-545B-8F57-F73C2E47BA84}"/>
          </ac:cxnSpMkLst>
        </pc:cxnChg>
        <pc:cxnChg chg="add del mod">
          <ac:chgData name="Ian Bearman" userId="987cba2c-f56f-4fda-ba47-e3f5aca8c3e5" providerId="ADAL" clId="{B38FA584-5771-4A4F-9063-F980AC49C699}" dt="2023-09-06T18:14:33.990" v="8260" actId="1076"/>
          <ac:cxnSpMkLst>
            <pc:docMk/>
            <pc:sldMk cId="572050583" sldId="280"/>
            <ac:cxnSpMk id="19" creationId="{A56BC7D3-58D4-4769-4263-CBEF814ED3E7}"/>
          </ac:cxnSpMkLst>
        </pc:cxnChg>
        <pc:cxnChg chg="del">
          <ac:chgData name="Ian Bearman" userId="987cba2c-f56f-4fda-ba47-e3f5aca8c3e5" providerId="ADAL" clId="{B38FA584-5771-4A4F-9063-F980AC49C699}" dt="2023-09-06T18:12:42.318" v="8233" actId="478"/>
          <ac:cxnSpMkLst>
            <pc:docMk/>
            <pc:sldMk cId="572050583" sldId="280"/>
            <ac:cxnSpMk id="21" creationId="{7F9887B2-CCA3-D8FC-D14D-6B6C417E1354}"/>
          </ac:cxnSpMkLst>
        </pc:cxnChg>
        <pc:cxnChg chg="add mod">
          <ac:chgData name="Ian Bearman" userId="987cba2c-f56f-4fda-ba47-e3f5aca8c3e5" providerId="ADAL" clId="{B38FA584-5771-4A4F-9063-F980AC49C699}" dt="2023-09-06T18:15:16.259" v="8269" actId="14100"/>
          <ac:cxnSpMkLst>
            <pc:docMk/>
            <pc:sldMk cId="572050583" sldId="280"/>
            <ac:cxnSpMk id="23" creationId="{F635B234-6C9C-CF31-D78D-E319BACB7368}"/>
          </ac:cxnSpMkLst>
        </pc:cxnChg>
        <pc:cxnChg chg="add mod">
          <ac:chgData name="Ian Bearman" userId="987cba2c-f56f-4fda-ba47-e3f5aca8c3e5" providerId="ADAL" clId="{B38FA584-5771-4A4F-9063-F980AC49C699}" dt="2023-09-06T18:15:22.406" v="8272" actId="14100"/>
          <ac:cxnSpMkLst>
            <pc:docMk/>
            <pc:sldMk cId="572050583" sldId="280"/>
            <ac:cxnSpMk id="25" creationId="{42649636-AD3E-5AC0-1714-51CC20ED2B86}"/>
          </ac:cxnSpMkLst>
        </pc:cxnChg>
        <pc:cxnChg chg="del">
          <ac:chgData name="Ian Bearman" userId="987cba2c-f56f-4fda-ba47-e3f5aca8c3e5" providerId="ADAL" clId="{B38FA584-5771-4A4F-9063-F980AC49C699}" dt="2023-09-06T18:12:42.318" v="8233" actId="478"/>
          <ac:cxnSpMkLst>
            <pc:docMk/>
            <pc:sldMk cId="572050583" sldId="280"/>
            <ac:cxnSpMk id="26" creationId="{4916EEFF-82E5-2AC7-28CA-AAB34BBC6BD7}"/>
          </ac:cxnSpMkLst>
        </pc:cxnChg>
        <pc:cxnChg chg="del">
          <ac:chgData name="Ian Bearman" userId="987cba2c-f56f-4fda-ba47-e3f5aca8c3e5" providerId="ADAL" clId="{B38FA584-5771-4A4F-9063-F980AC49C699}" dt="2023-09-06T18:12:42.318" v="8233" actId="478"/>
          <ac:cxnSpMkLst>
            <pc:docMk/>
            <pc:sldMk cId="572050583" sldId="280"/>
            <ac:cxnSpMk id="28" creationId="{7592B73D-851E-7DF8-F3C7-632FF3EC4E24}"/>
          </ac:cxnSpMkLst>
        </pc:cxnChg>
        <pc:cxnChg chg="add mod">
          <ac:chgData name="Ian Bearman" userId="987cba2c-f56f-4fda-ba47-e3f5aca8c3e5" providerId="ADAL" clId="{B38FA584-5771-4A4F-9063-F980AC49C699}" dt="2023-09-06T18:15:31.337" v="8277" actId="14100"/>
          <ac:cxnSpMkLst>
            <pc:docMk/>
            <pc:sldMk cId="572050583" sldId="280"/>
            <ac:cxnSpMk id="29" creationId="{EB1147C4-522E-5E43-1304-6E1684E921CC}"/>
          </ac:cxnSpMkLst>
        </pc:cxnChg>
        <pc:cxnChg chg="del">
          <ac:chgData name="Ian Bearman" userId="987cba2c-f56f-4fda-ba47-e3f5aca8c3e5" providerId="ADAL" clId="{B38FA584-5771-4A4F-9063-F980AC49C699}" dt="2023-09-06T18:12:43.266" v="8234" actId="478"/>
          <ac:cxnSpMkLst>
            <pc:docMk/>
            <pc:sldMk cId="572050583" sldId="280"/>
            <ac:cxnSpMk id="31" creationId="{CAAD9D57-3AE3-EBB5-94A0-788863D45066}"/>
          </ac:cxnSpMkLst>
        </pc:cxnChg>
      </pc:sldChg>
      <pc:sldChg chg="addSp delSp modSp new mod ord delAnim modAnim modNotesTx">
        <pc:chgData name="Ian Bearman" userId="987cba2c-f56f-4fda-ba47-e3f5aca8c3e5" providerId="ADAL" clId="{B38FA584-5771-4A4F-9063-F980AC49C699}" dt="2023-09-07T16:16:09.948" v="8643"/>
        <pc:sldMkLst>
          <pc:docMk/>
          <pc:sldMk cId="2095936549" sldId="280"/>
        </pc:sldMkLst>
        <pc:spChg chg="mod">
          <ac:chgData name="Ian Bearman" userId="987cba2c-f56f-4fda-ba47-e3f5aca8c3e5" providerId="ADAL" clId="{B38FA584-5771-4A4F-9063-F980AC49C699}" dt="2023-09-07T16:16:06.225" v="8641" actId="20577"/>
          <ac:spMkLst>
            <pc:docMk/>
            <pc:sldMk cId="2095936549" sldId="280"/>
            <ac:spMk id="2" creationId="{54686877-5D86-D722-1EA7-1AEC72F5A0AC}"/>
          </ac:spMkLst>
        </pc:spChg>
        <pc:spChg chg="del">
          <ac:chgData name="Ian Bearman" userId="987cba2c-f56f-4fda-ba47-e3f5aca8c3e5" providerId="ADAL" clId="{B38FA584-5771-4A4F-9063-F980AC49C699}" dt="2023-09-07T15:44:22.848" v="8420" actId="478"/>
          <ac:spMkLst>
            <pc:docMk/>
            <pc:sldMk cId="2095936549" sldId="280"/>
            <ac:spMk id="3" creationId="{83FBB4B3-F6E7-897F-6922-6EC31265FEA4}"/>
          </ac:spMkLst>
        </pc:spChg>
        <pc:spChg chg="add mod">
          <ac:chgData name="Ian Bearman" userId="987cba2c-f56f-4fda-ba47-e3f5aca8c3e5" providerId="ADAL" clId="{B38FA584-5771-4A4F-9063-F980AC49C699}" dt="2023-09-07T16:02:17.271" v="8532" actId="1076"/>
          <ac:spMkLst>
            <pc:docMk/>
            <pc:sldMk cId="2095936549" sldId="280"/>
            <ac:spMk id="10" creationId="{B7384C0D-D3A3-0404-4CCA-51E025CF2546}"/>
          </ac:spMkLst>
        </pc:spChg>
        <pc:spChg chg="add del mod">
          <ac:chgData name="Ian Bearman" userId="987cba2c-f56f-4fda-ba47-e3f5aca8c3e5" providerId="ADAL" clId="{B38FA584-5771-4A4F-9063-F980AC49C699}" dt="2023-09-07T16:03:34.568" v="8535" actId="478"/>
          <ac:spMkLst>
            <pc:docMk/>
            <pc:sldMk cId="2095936549" sldId="280"/>
            <ac:spMk id="15" creationId="{23A7E8AD-8EDB-EF85-FA11-A9BA45C96DF2}"/>
          </ac:spMkLst>
        </pc:spChg>
        <pc:spChg chg="add del mod">
          <ac:chgData name="Ian Bearman" userId="987cba2c-f56f-4fda-ba47-e3f5aca8c3e5" providerId="ADAL" clId="{B38FA584-5771-4A4F-9063-F980AC49C699}" dt="2023-09-07T16:09:26.442" v="8574" actId="767"/>
          <ac:spMkLst>
            <pc:docMk/>
            <pc:sldMk cId="2095936549" sldId="280"/>
            <ac:spMk id="28" creationId="{C7CBFC49-994F-8ED9-BECF-618B631E5CBC}"/>
          </ac:spMkLst>
        </pc:spChg>
        <pc:spChg chg="add mod">
          <ac:chgData name="Ian Bearman" userId="987cba2c-f56f-4fda-ba47-e3f5aca8c3e5" providerId="ADAL" clId="{B38FA584-5771-4A4F-9063-F980AC49C699}" dt="2023-09-07T16:10:14.619" v="8580" actId="1076"/>
          <ac:spMkLst>
            <pc:docMk/>
            <pc:sldMk cId="2095936549" sldId="280"/>
            <ac:spMk id="29" creationId="{5892904F-712F-6F3D-5FEC-EFCBCBFADD56}"/>
          </ac:spMkLst>
        </pc:spChg>
        <pc:spChg chg="add mod">
          <ac:chgData name="Ian Bearman" userId="987cba2c-f56f-4fda-ba47-e3f5aca8c3e5" providerId="ADAL" clId="{B38FA584-5771-4A4F-9063-F980AC49C699}" dt="2023-09-07T16:10:47.650" v="8590" actId="1076"/>
          <ac:spMkLst>
            <pc:docMk/>
            <pc:sldMk cId="2095936549" sldId="280"/>
            <ac:spMk id="30" creationId="{DCDD366C-603F-E5F5-2E1F-DA3F3D4EB0D1}"/>
          </ac:spMkLst>
        </pc:spChg>
        <pc:spChg chg="add mod">
          <ac:chgData name="Ian Bearman" userId="987cba2c-f56f-4fda-ba47-e3f5aca8c3e5" providerId="ADAL" clId="{B38FA584-5771-4A4F-9063-F980AC49C699}" dt="2023-09-07T16:11:01.234" v="8594" actId="1076"/>
          <ac:spMkLst>
            <pc:docMk/>
            <pc:sldMk cId="2095936549" sldId="280"/>
            <ac:spMk id="31" creationId="{CA9B0416-B8AB-1681-449E-318A6AEF689B}"/>
          </ac:spMkLst>
        </pc:spChg>
        <pc:spChg chg="add mod">
          <ac:chgData name="Ian Bearman" userId="987cba2c-f56f-4fda-ba47-e3f5aca8c3e5" providerId="ADAL" clId="{B38FA584-5771-4A4F-9063-F980AC49C699}" dt="2023-09-07T16:11:42.957" v="8607" actId="1076"/>
          <ac:spMkLst>
            <pc:docMk/>
            <pc:sldMk cId="2095936549" sldId="280"/>
            <ac:spMk id="32" creationId="{54D9A1E5-C666-67CD-6096-F269E13B1583}"/>
          </ac:spMkLst>
        </pc:spChg>
        <pc:spChg chg="add mod">
          <ac:chgData name="Ian Bearman" userId="987cba2c-f56f-4fda-ba47-e3f5aca8c3e5" providerId="ADAL" clId="{B38FA584-5771-4A4F-9063-F980AC49C699}" dt="2023-09-07T16:11:41.239" v="8606" actId="1076"/>
          <ac:spMkLst>
            <pc:docMk/>
            <pc:sldMk cId="2095936549" sldId="280"/>
            <ac:spMk id="33" creationId="{F6743380-3120-6159-96CC-8F38FD38F29A}"/>
          </ac:spMkLst>
        </pc:spChg>
        <pc:spChg chg="add mod">
          <ac:chgData name="Ian Bearman" userId="987cba2c-f56f-4fda-ba47-e3f5aca8c3e5" providerId="ADAL" clId="{B38FA584-5771-4A4F-9063-F980AC49C699}" dt="2023-09-07T16:11:58.092" v="8614" actId="1076"/>
          <ac:spMkLst>
            <pc:docMk/>
            <pc:sldMk cId="2095936549" sldId="280"/>
            <ac:spMk id="34" creationId="{4B5F4E71-9AB1-F3B0-0D36-3A14F8A33A19}"/>
          </ac:spMkLst>
        </pc:spChg>
        <pc:spChg chg="add del mod">
          <ac:chgData name="Ian Bearman" userId="987cba2c-f56f-4fda-ba47-e3f5aca8c3e5" providerId="ADAL" clId="{B38FA584-5771-4A4F-9063-F980AC49C699}" dt="2023-09-07T16:12:05.559" v="8618"/>
          <ac:spMkLst>
            <pc:docMk/>
            <pc:sldMk cId="2095936549" sldId="280"/>
            <ac:spMk id="35" creationId="{9C16DD62-636F-F26A-0030-CAF49720FF57}"/>
          </ac:spMkLst>
        </pc:spChg>
        <pc:spChg chg="add mod">
          <ac:chgData name="Ian Bearman" userId="987cba2c-f56f-4fda-ba47-e3f5aca8c3e5" providerId="ADAL" clId="{B38FA584-5771-4A4F-9063-F980AC49C699}" dt="2023-09-07T16:12:12.960" v="8620" actId="1076"/>
          <ac:spMkLst>
            <pc:docMk/>
            <pc:sldMk cId="2095936549" sldId="280"/>
            <ac:spMk id="36" creationId="{3D5576D6-1C95-BED2-34D5-41355B0C2386}"/>
          </ac:spMkLst>
        </pc:spChg>
        <pc:picChg chg="add mod modCrop">
          <ac:chgData name="Ian Bearman" userId="987cba2c-f56f-4fda-ba47-e3f5aca8c3e5" providerId="ADAL" clId="{B38FA584-5771-4A4F-9063-F980AC49C699}" dt="2023-09-07T16:03:53.024" v="8540" actId="1076"/>
          <ac:picMkLst>
            <pc:docMk/>
            <pc:sldMk cId="2095936549" sldId="280"/>
            <ac:picMk id="5" creationId="{9C4EFAE2-B4BD-05A8-C178-4F9717B1FED4}"/>
          </ac:picMkLst>
        </pc:picChg>
        <pc:picChg chg="add del mod">
          <ac:chgData name="Ian Bearman" userId="987cba2c-f56f-4fda-ba47-e3f5aca8c3e5" providerId="ADAL" clId="{B38FA584-5771-4A4F-9063-F980AC49C699}" dt="2023-09-07T15:56:41.605" v="8447" actId="478"/>
          <ac:picMkLst>
            <pc:docMk/>
            <pc:sldMk cId="2095936549" sldId="280"/>
            <ac:picMk id="7" creationId="{CE045750-C1E0-3BED-5D2A-AF733F9ED371}"/>
          </ac:picMkLst>
        </pc:picChg>
        <pc:picChg chg="add del mod modCrop">
          <ac:chgData name="Ian Bearman" userId="987cba2c-f56f-4fda-ba47-e3f5aca8c3e5" providerId="ADAL" clId="{B38FA584-5771-4A4F-9063-F980AC49C699}" dt="2023-09-07T16:00:08.910" v="8491" actId="478"/>
          <ac:picMkLst>
            <pc:docMk/>
            <pc:sldMk cId="2095936549" sldId="280"/>
            <ac:picMk id="9" creationId="{643F8B22-C5E4-DA90-82A1-A22E49780933}"/>
          </ac:picMkLst>
        </pc:picChg>
        <pc:picChg chg="add del mod">
          <ac:chgData name="Ian Bearman" userId="987cba2c-f56f-4fda-ba47-e3f5aca8c3e5" providerId="ADAL" clId="{B38FA584-5771-4A4F-9063-F980AC49C699}" dt="2023-09-07T16:01:32.689" v="8522" actId="478"/>
          <ac:picMkLst>
            <pc:docMk/>
            <pc:sldMk cId="2095936549" sldId="280"/>
            <ac:picMk id="12" creationId="{D9C5A84A-A369-795A-F738-22399DEE8634}"/>
          </ac:picMkLst>
        </pc:picChg>
        <pc:picChg chg="add mod">
          <ac:chgData name="Ian Bearman" userId="987cba2c-f56f-4fda-ba47-e3f5aca8c3e5" providerId="ADAL" clId="{B38FA584-5771-4A4F-9063-F980AC49C699}" dt="2023-09-07T16:03:49.078" v="8538" actId="1076"/>
          <ac:picMkLst>
            <pc:docMk/>
            <pc:sldMk cId="2095936549" sldId="280"/>
            <ac:picMk id="14" creationId="{8250DFD7-DEB8-3B89-57CD-C268090947AB}"/>
          </ac:picMkLst>
        </pc:picChg>
        <pc:cxnChg chg="add mod">
          <ac:chgData name="Ian Bearman" userId="987cba2c-f56f-4fda-ba47-e3f5aca8c3e5" providerId="ADAL" clId="{B38FA584-5771-4A4F-9063-F980AC49C699}" dt="2023-09-07T16:04:09.294" v="8543" actId="14100"/>
          <ac:cxnSpMkLst>
            <pc:docMk/>
            <pc:sldMk cId="2095936549" sldId="280"/>
            <ac:cxnSpMk id="16" creationId="{DCB19B63-48C5-1A10-C91C-014A40A0F2F0}"/>
          </ac:cxnSpMkLst>
        </pc:cxnChg>
        <pc:cxnChg chg="add del mod">
          <ac:chgData name="Ian Bearman" userId="987cba2c-f56f-4fda-ba47-e3f5aca8c3e5" providerId="ADAL" clId="{B38FA584-5771-4A4F-9063-F980AC49C699}" dt="2023-09-07T16:04:39.109" v="8550" actId="478"/>
          <ac:cxnSpMkLst>
            <pc:docMk/>
            <pc:sldMk cId="2095936549" sldId="280"/>
            <ac:cxnSpMk id="19" creationId="{5ACD6653-11CE-7341-104F-5DFC95A9EF5E}"/>
          </ac:cxnSpMkLst>
        </pc:cxnChg>
        <pc:cxnChg chg="add mod">
          <ac:chgData name="Ian Bearman" userId="987cba2c-f56f-4fda-ba47-e3f5aca8c3e5" providerId="ADAL" clId="{B38FA584-5771-4A4F-9063-F980AC49C699}" dt="2023-09-07T16:04:45.676" v="8551"/>
          <ac:cxnSpMkLst>
            <pc:docMk/>
            <pc:sldMk cId="2095936549" sldId="280"/>
            <ac:cxnSpMk id="20" creationId="{2A14422C-63C7-EA05-8221-455119187458}"/>
          </ac:cxnSpMkLst>
        </pc:cxnChg>
        <pc:cxnChg chg="add mod">
          <ac:chgData name="Ian Bearman" userId="987cba2c-f56f-4fda-ba47-e3f5aca8c3e5" providerId="ADAL" clId="{B38FA584-5771-4A4F-9063-F980AC49C699}" dt="2023-09-07T16:04:54.662" v="8553" actId="1076"/>
          <ac:cxnSpMkLst>
            <pc:docMk/>
            <pc:sldMk cId="2095936549" sldId="280"/>
            <ac:cxnSpMk id="21" creationId="{12F03376-2B1B-DEE2-8F58-15C29D47BC9F}"/>
          </ac:cxnSpMkLst>
        </pc:cxnChg>
        <pc:cxnChg chg="add mod">
          <ac:chgData name="Ian Bearman" userId="987cba2c-f56f-4fda-ba47-e3f5aca8c3e5" providerId="ADAL" clId="{B38FA584-5771-4A4F-9063-F980AC49C699}" dt="2023-09-07T16:05:27.777" v="8555" actId="1076"/>
          <ac:cxnSpMkLst>
            <pc:docMk/>
            <pc:sldMk cId="2095936549" sldId="280"/>
            <ac:cxnSpMk id="22" creationId="{4DFE6E72-BF34-3EC4-E0DA-72007D2180D0}"/>
          </ac:cxnSpMkLst>
        </pc:cxnChg>
        <pc:cxnChg chg="add mod">
          <ac:chgData name="Ian Bearman" userId="987cba2c-f56f-4fda-ba47-e3f5aca8c3e5" providerId="ADAL" clId="{B38FA584-5771-4A4F-9063-F980AC49C699}" dt="2023-09-07T16:05:43.534" v="8557" actId="1076"/>
          <ac:cxnSpMkLst>
            <pc:docMk/>
            <pc:sldMk cId="2095936549" sldId="280"/>
            <ac:cxnSpMk id="23" creationId="{BF85D727-784D-F2BB-CEC3-9C0A6DBB2E8D}"/>
          </ac:cxnSpMkLst>
        </pc:cxnChg>
        <pc:cxnChg chg="add mod">
          <ac:chgData name="Ian Bearman" userId="987cba2c-f56f-4fda-ba47-e3f5aca8c3e5" providerId="ADAL" clId="{B38FA584-5771-4A4F-9063-F980AC49C699}" dt="2023-09-07T16:05:47.773" v="8559" actId="1076"/>
          <ac:cxnSpMkLst>
            <pc:docMk/>
            <pc:sldMk cId="2095936549" sldId="280"/>
            <ac:cxnSpMk id="24" creationId="{82CD562C-9E14-83D8-30BF-14F198C8731B}"/>
          </ac:cxnSpMkLst>
        </pc:cxnChg>
        <pc:cxnChg chg="add mod">
          <ac:chgData name="Ian Bearman" userId="987cba2c-f56f-4fda-ba47-e3f5aca8c3e5" providerId="ADAL" clId="{B38FA584-5771-4A4F-9063-F980AC49C699}" dt="2023-09-07T16:05:54.260" v="8561" actId="1076"/>
          <ac:cxnSpMkLst>
            <pc:docMk/>
            <pc:sldMk cId="2095936549" sldId="280"/>
            <ac:cxnSpMk id="25" creationId="{12FFE1F4-DC36-2E83-D29D-8356A94A50F0}"/>
          </ac:cxnSpMkLst>
        </pc:cxnChg>
        <pc:cxnChg chg="add mod">
          <ac:chgData name="Ian Bearman" userId="987cba2c-f56f-4fda-ba47-e3f5aca8c3e5" providerId="ADAL" clId="{B38FA584-5771-4A4F-9063-F980AC49C699}" dt="2023-09-07T16:07:20.032" v="8568" actId="1076"/>
          <ac:cxnSpMkLst>
            <pc:docMk/>
            <pc:sldMk cId="2095936549" sldId="280"/>
            <ac:cxnSpMk id="26" creationId="{C4EB71D6-B29E-2C7E-C3DB-60DEA1B93A16}"/>
          </ac:cxnSpMkLst>
        </pc:cxnChg>
        <pc:cxnChg chg="add mod">
          <ac:chgData name="Ian Bearman" userId="987cba2c-f56f-4fda-ba47-e3f5aca8c3e5" providerId="ADAL" clId="{B38FA584-5771-4A4F-9063-F980AC49C699}" dt="2023-09-07T16:07:27.841" v="8570" actId="1076"/>
          <ac:cxnSpMkLst>
            <pc:docMk/>
            <pc:sldMk cId="2095936549" sldId="280"/>
            <ac:cxnSpMk id="27" creationId="{2EB2FAA7-EB00-589D-B736-4EC96D21D031}"/>
          </ac:cxnSpMkLst>
        </pc:cxnChg>
      </pc:sldChg>
      <pc:sldChg chg="addSp delSp modSp add del mod delAnim modAnim">
        <pc:chgData name="Ian Bearman" userId="987cba2c-f56f-4fda-ba47-e3f5aca8c3e5" providerId="ADAL" clId="{B38FA584-5771-4A4F-9063-F980AC49C699}" dt="2023-09-11T22:28:05.322" v="10234" actId="47"/>
        <pc:sldMkLst>
          <pc:docMk/>
          <pc:sldMk cId="3414136765" sldId="281"/>
        </pc:sldMkLst>
        <pc:spChg chg="mod">
          <ac:chgData name="Ian Bearman" userId="987cba2c-f56f-4fda-ba47-e3f5aca8c3e5" providerId="ADAL" clId="{B38FA584-5771-4A4F-9063-F980AC49C699}" dt="2023-09-07T19:26:54.467" v="8848" actId="20577"/>
          <ac:spMkLst>
            <pc:docMk/>
            <pc:sldMk cId="3414136765" sldId="281"/>
            <ac:spMk id="2" creationId="{52800C1E-9D8E-7160-8E09-F05DEEA498F6}"/>
          </ac:spMkLst>
        </pc:spChg>
        <pc:spChg chg="del">
          <ac:chgData name="Ian Bearman" userId="987cba2c-f56f-4fda-ba47-e3f5aca8c3e5" providerId="ADAL" clId="{B38FA584-5771-4A4F-9063-F980AC49C699}" dt="2023-09-07T19:06:33.580" v="8764" actId="478"/>
          <ac:spMkLst>
            <pc:docMk/>
            <pc:sldMk cId="3414136765" sldId="281"/>
            <ac:spMk id="8" creationId="{4DEC5C55-F846-B478-ED90-FA34B302C14A}"/>
          </ac:spMkLst>
        </pc:spChg>
        <pc:spChg chg="add mod">
          <ac:chgData name="Ian Bearman" userId="987cba2c-f56f-4fda-ba47-e3f5aca8c3e5" providerId="ADAL" clId="{B38FA584-5771-4A4F-9063-F980AC49C699}" dt="2023-09-07T19:25:55.840" v="8824" actId="14100"/>
          <ac:spMkLst>
            <pc:docMk/>
            <pc:sldMk cId="3414136765" sldId="281"/>
            <ac:spMk id="13" creationId="{F299BDC2-3FB7-1107-BB5B-036EE21A0AA1}"/>
          </ac:spMkLst>
        </pc:spChg>
        <pc:spChg chg="del">
          <ac:chgData name="Ian Bearman" userId="987cba2c-f56f-4fda-ba47-e3f5aca8c3e5" providerId="ADAL" clId="{B38FA584-5771-4A4F-9063-F980AC49C699}" dt="2023-09-07T19:06:41.707" v="8770" actId="478"/>
          <ac:spMkLst>
            <pc:docMk/>
            <pc:sldMk cId="3414136765" sldId="281"/>
            <ac:spMk id="32" creationId="{C12582B1-F8BE-CAE8-19E0-02FC4132E6E8}"/>
          </ac:spMkLst>
        </pc:spChg>
        <pc:picChg chg="add mod ord modCrop">
          <ac:chgData name="Ian Bearman" userId="987cba2c-f56f-4fda-ba47-e3f5aca8c3e5" providerId="ADAL" clId="{B38FA584-5771-4A4F-9063-F980AC49C699}" dt="2023-09-07T19:25:49.135" v="8822" actId="1076"/>
          <ac:picMkLst>
            <pc:docMk/>
            <pc:sldMk cId="3414136765" sldId="281"/>
            <ac:picMk id="4" creationId="{32BA47C5-1803-5A73-6FD5-934DCEB5E558}"/>
          </ac:picMkLst>
        </pc:picChg>
        <pc:picChg chg="add mod">
          <ac:chgData name="Ian Bearman" userId="987cba2c-f56f-4fda-ba47-e3f5aca8c3e5" providerId="ADAL" clId="{B38FA584-5771-4A4F-9063-F980AC49C699}" dt="2023-09-07T19:22:19.675" v="8776" actId="1076"/>
          <ac:picMkLst>
            <pc:docMk/>
            <pc:sldMk cId="3414136765" sldId="281"/>
            <ac:picMk id="6" creationId="{D10D72A5-0931-305F-D629-B5C7B75FF165}"/>
          </ac:picMkLst>
        </pc:picChg>
        <pc:picChg chg="add del mod">
          <ac:chgData name="Ian Bearman" userId="987cba2c-f56f-4fda-ba47-e3f5aca8c3e5" providerId="ADAL" clId="{B38FA584-5771-4A4F-9063-F980AC49C699}" dt="2023-09-07T19:23:29.696" v="8804" actId="1076"/>
          <ac:picMkLst>
            <pc:docMk/>
            <pc:sldMk cId="3414136765" sldId="281"/>
            <ac:picMk id="7" creationId="{21D28680-5D8F-B19A-6E4B-A23B525EF467}"/>
          </ac:picMkLst>
        </pc:picChg>
        <pc:picChg chg="add mod">
          <ac:chgData name="Ian Bearman" userId="987cba2c-f56f-4fda-ba47-e3f5aca8c3e5" providerId="ADAL" clId="{B38FA584-5771-4A4F-9063-F980AC49C699}" dt="2023-09-07T19:23:34.764" v="8806" actId="14100"/>
          <ac:picMkLst>
            <pc:docMk/>
            <pc:sldMk cId="3414136765" sldId="281"/>
            <ac:picMk id="11" creationId="{B37C5C36-1A08-9624-90CD-0E880A0F2C0B}"/>
          </ac:picMkLst>
        </pc:picChg>
        <pc:cxnChg chg="del">
          <ac:chgData name="Ian Bearman" userId="987cba2c-f56f-4fda-ba47-e3f5aca8c3e5" providerId="ADAL" clId="{B38FA584-5771-4A4F-9063-F980AC49C699}" dt="2023-09-07T19:06:40.152" v="8769" actId="478"/>
          <ac:cxnSpMkLst>
            <pc:docMk/>
            <pc:sldMk cId="3414136765" sldId="281"/>
            <ac:cxnSpMk id="9" creationId="{DE29589A-AD7C-36CC-D40C-CB08D9A37A87}"/>
          </ac:cxnSpMkLst>
        </pc:cxnChg>
        <pc:cxnChg chg="del">
          <ac:chgData name="Ian Bearman" userId="987cba2c-f56f-4fda-ba47-e3f5aca8c3e5" providerId="ADAL" clId="{B38FA584-5771-4A4F-9063-F980AC49C699}" dt="2023-09-07T19:06:40.152" v="8769" actId="478"/>
          <ac:cxnSpMkLst>
            <pc:docMk/>
            <pc:sldMk cId="3414136765" sldId="281"/>
            <ac:cxnSpMk id="12" creationId="{355F34A3-8D8A-6557-12AE-C486E31BF387}"/>
          </ac:cxnSpMkLst>
        </pc:cxnChg>
        <pc:cxnChg chg="del">
          <ac:chgData name="Ian Bearman" userId="987cba2c-f56f-4fda-ba47-e3f5aca8c3e5" providerId="ADAL" clId="{B38FA584-5771-4A4F-9063-F980AC49C699}" dt="2023-09-07T19:06:35.909" v="8766" actId="478"/>
          <ac:cxnSpMkLst>
            <pc:docMk/>
            <pc:sldMk cId="3414136765" sldId="281"/>
            <ac:cxnSpMk id="17" creationId="{6FFD4481-4182-9B57-2203-3476C8A94AA2}"/>
          </ac:cxnSpMkLst>
        </pc:cxnChg>
        <pc:cxnChg chg="del">
          <ac:chgData name="Ian Bearman" userId="987cba2c-f56f-4fda-ba47-e3f5aca8c3e5" providerId="ADAL" clId="{B38FA584-5771-4A4F-9063-F980AC49C699}" dt="2023-09-07T19:06:34.797" v="8765" actId="478"/>
          <ac:cxnSpMkLst>
            <pc:docMk/>
            <pc:sldMk cId="3414136765" sldId="281"/>
            <ac:cxnSpMk id="28" creationId="{77097877-3D1E-B3EF-4323-7ADBB5A4D7F2}"/>
          </ac:cxnSpMkLst>
        </pc:cxnChg>
      </pc:sldChg>
      <pc:sldChg chg="addSp delSp modSp new mod setBg modClrScheme chgLayout">
        <pc:chgData name="Ian Bearman" userId="987cba2c-f56f-4fda-ba47-e3f5aca8c3e5" providerId="ADAL" clId="{B38FA584-5771-4A4F-9063-F980AC49C699}" dt="2023-09-07T20:39:47.620" v="9159" actId="20577"/>
        <pc:sldMkLst>
          <pc:docMk/>
          <pc:sldMk cId="3833051059" sldId="282"/>
        </pc:sldMkLst>
        <pc:spChg chg="del mod ord">
          <ac:chgData name="Ian Bearman" userId="987cba2c-f56f-4fda-ba47-e3f5aca8c3e5" providerId="ADAL" clId="{B38FA584-5771-4A4F-9063-F980AC49C699}" dt="2023-09-07T19:31:56.726" v="8898" actId="700"/>
          <ac:spMkLst>
            <pc:docMk/>
            <pc:sldMk cId="3833051059" sldId="282"/>
            <ac:spMk id="2" creationId="{5F19B609-638F-9A89-E181-E1910E46429B}"/>
          </ac:spMkLst>
        </pc:spChg>
        <pc:spChg chg="del">
          <ac:chgData name="Ian Bearman" userId="987cba2c-f56f-4fda-ba47-e3f5aca8c3e5" providerId="ADAL" clId="{B38FA584-5771-4A4F-9063-F980AC49C699}" dt="2023-09-07T19:31:56.726" v="8898" actId="700"/>
          <ac:spMkLst>
            <pc:docMk/>
            <pc:sldMk cId="3833051059" sldId="282"/>
            <ac:spMk id="3" creationId="{6F14AF12-4ADF-882B-4B30-6CB57859A0BF}"/>
          </ac:spMkLst>
        </pc:spChg>
        <pc:spChg chg="add mod ord">
          <ac:chgData name="Ian Bearman" userId="987cba2c-f56f-4fda-ba47-e3f5aca8c3e5" providerId="ADAL" clId="{B38FA584-5771-4A4F-9063-F980AC49C699}" dt="2023-09-07T20:39:24.698" v="9093" actId="20577"/>
          <ac:spMkLst>
            <pc:docMk/>
            <pc:sldMk cId="3833051059" sldId="282"/>
            <ac:spMk id="4" creationId="{C96EBA02-EE32-45EA-304C-DFE9EAC5F654}"/>
          </ac:spMkLst>
        </pc:spChg>
        <pc:spChg chg="add mod ord">
          <ac:chgData name="Ian Bearman" userId="987cba2c-f56f-4fda-ba47-e3f5aca8c3e5" providerId="ADAL" clId="{B38FA584-5771-4A4F-9063-F980AC49C699}" dt="2023-09-07T20:39:47.620" v="9159" actId="20577"/>
          <ac:spMkLst>
            <pc:docMk/>
            <pc:sldMk cId="3833051059" sldId="282"/>
            <ac:spMk id="5" creationId="{800D7F12-593C-80EF-460A-089DD0443C75}"/>
          </ac:spMkLst>
        </pc:spChg>
        <pc:spChg chg="add del">
          <ac:chgData name="Ian Bearman" userId="987cba2c-f56f-4fda-ba47-e3f5aca8c3e5" providerId="ADAL" clId="{B38FA584-5771-4A4F-9063-F980AC49C699}" dt="2023-09-07T20:39:09.802" v="9082" actId="26606"/>
          <ac:spMkLst>
            <pc:docMk/>
            <pc:sldMk cId="3833051059" sldId="282"/>
            <ac:spMk id="12" creationId="{F12E7CC5-C78B-4EBD-9565-3FA00FAA6CF2}"/>
          </ac:spMkLst>
        </pc:spChg>
        <pc:spChg chg="add del">
          <ac:chgData name="Ian Bearman" userId="987cba2c-f56f-4fda-ba47-e3f5aca8c3e5" providerId="ADAL" clId="{B38FA584-5771-4A4F-9063-F980AC49C699}" dt="2023-09-07T20:39:09.802" v="9082" actId="26606"/>
          <ac:spMkLst>
            <pc:docMk/>
            <pc:sldMk cId="3833051059" sldId="282"/>
            <ac:spMk id="14" creationId="{3A4529A5-F675-429F-8044-01372BB13422}"/>
          </ac:spMkLst>
        </pc:spChg>
        <pc:spChg chg="add del">
          <ac:chgData name="Ian Bearman" userId="987cba2c-f56f-4fda-ba47-e3f5aca8c3e5" providerId="ADAL" clId="{B38FA584-5771-4A4F-9063-F980AC49C699}" dt="2023-09-07T20:39:09.802" v="9082" actId="26606"/>
          <ac:spMkLst>
            <pc:docMk/>
            <pc:sldMk cId="3833051059" sldId="282"/>
            <ac:spMk id="16" creationId="{63DAB858-5A0C-4AFF-AAC6-705EDF8DB733}"/>
          </ac:spMkLst>
        </pc:spChg>
        <pc:spChg chg="add del">
          <ac:chgData name="Ian Bearman" userId="987cba2c-f56f-4fda-ba47-e3f5aca8c3e5" providerId="ADAL" clId="{B38FA584-5771-4A4F-9063-F980AC49C699}" dt="2023-09-07T20:39:16.215" v="9084" actId="26606"/>
          <ac:spMkLst>
            <pc:docMk/>
            <pc:sldMk cId="3833051059" sldId="282"/>
            <ac:spMk id="18" creationId="{19D32F93-50AC-4C46-A5DB-291C60DDB7BD}"/>
          </ac:spMkLst>
        </pc:spChg>
        <pc:spChg chg="add del">
          <ac:chgData name="Ian Bearman" userId="987cba2c-f56f-4fda-ba47-e3f5aca8c3e5" providerId="ADAL" clId="{B38FA584-5771-4A4F-9063-F980AC49C699}" dt="2023-09-07T20:39:16.215" v="9084" actId="26606"/>
          <ac:spMkLst>
            <pc:docMk/>
            <pc:sldMk cId="3833051059" sldId="282"/>
            <ac:spMk id="19" creationId="{827DC2C4-B485-428A-BF4A-472D2967F47F}"/>
          </ac:spMkLst>
        </pc:spChg>
        <pc:spChg chg="add del">
          <ac:chgData name="Ian Bearman" userId="987cba2c-f56f-4fda-ba47-e3f5aca8c3e5" providerId="ADAL" clId="{B38FA584-5771-4A4F-9063-F980AC49C699}" dt="2023-09-07T20:39:16.215" v="9084" actId="26606"/>
          <ac:spMkLst>
            <pc:docMk/>
            <pc:sldMk cId="3833051059" sldId="282"/>
            <ac:spMk id="20" creationId="{EE04B5EB-F158-4507-90DD-BD23620C7CC9}"/>
          </ac:spMkLst>
        </pc:spChg>
        <pc:spChg chg="add">
          <ac:chgData name="Ian Bearman" userId="987cba2c-f56f-4fda-ba47-e3f5aca8c3e5" providerId="ADAL" clId="{B38FA584-5771-4A4F-9063-F980AC49C699}" dt="2023-09-07T20:39:16.215" v="9084" actId="26606"/>
          <ac:spMkLst>
            <pc:docMk/>
            <pc:sldMk cId="3833051059" sldId="282"/>
            <ac:spMk id="25" creationId="{F12E7CC5-C78B-4EBD-9565-3FA00FAA6CF2}"/>
          </ac:spMkLst>
        </pc:spChg>
        <pc:spChg chg="add">
          <ac:chgData name="Ian Bearman" userId="987cba2c-f56f-4fda-ba47-e3f5aca8c3e5" providerId="ADAL" clId="{B38FA584-5771-4A4F-9063-F980AC49C699}" dt="2023-09-07T20:39:16.215" v="9084" actId="26606"/>
          <ac:spMkLst>
            <pc:docMk/>
            <pc:sldMk cId="3833051059" sldId="282"/>
            <ac:spMk id="27" creationId="{3A4529A5-F675-429F-8044-01372BB13422}"/>
          </ac:spMkLst>
        </pc:spChg>
        <pc:spChg chg="add">
          <ac:chgData name="Ian Bearman" userId="987cba2c-f56f-4fda-ba47-e3f5aca8c3e5" providerId="ADAL" clId="{B38FA584-5771-4A4F-9063-F980AC49C699}" dt="2023-09-07T20:39:16.215" v="9084" actId="26606"/>
          <ac:spMkLst>
            <pc:docMk/>
            <pc:sldMk cId="3833051059" sldId="282"/>
            <ac:spMk id="29" creationId="{63DAB858-5A0C-4AFF-AAC6-705EDF8DB733}"/>
          </ac:spMkLst>
        </pc:spChg>
        <pc:picChg chg="add mod ord">
          <ac:chgData name="Ian Bearman" userId="987cba2c-f56f-4fda-ba47-e3f5aca8c3e5" providerId="ADAL" clId="{B38FA584-5771-4A4F-9063-F980AC49C699}" dt="2023-09-07T20:39:16.215" v="9084" actId="26606"/>
          <ac:picMkLst>
            <pc:docMk/>
            <pc:sldMk cId="3833051059" sldId="282"/>
            <ac:picMk id="7" creationId="{722A1A1A-0EC2-0635-66A3-858C91900C57}"/>
          </ac:picMkLst>
        </pc:picChg>
      </pc:sldChg>
      <pc:sldChg chg="addSp delSp modSp new del mod ord modTransition">
        <pc:chgData name="Ian Bearman" userId="987cba2c-f56f-4fda-ba47-e3f5aca8c3e5" providerId="ADAL" clId="{B38FA584-5771-4A4F-9063-F980AC49C699}" dt="2023-09-11T20:25:01.409" v="9345" actId="47"/>
        <pc:sldMkLst>
          <pc:docMk/>
          <pc:sldMk cId="342334901" sldId="283"/>
        </pc:sldMkLst>
        <pc:spChg chg="del mod">
          <ac:chgData name="Ian Bearman" userId="987cba2c-f56f-4fda-ba47-e3f5aca8c3e5" providerId="ADAL" clId="{B38FA584-5771-4A4F-9063-F980AC49C699}" dt="2023-09-11T20:10:32.233" v="9213" actId="478"/>
          <ac:spMkLst>
            <pc:docMk/>
            <pc:sldMk cId="342334901" sldId="283"/>
            <ac:spMk id="2" creationId="{5836195E-DBBE-BEDF-B998-CFC095B66C59}"/>
          </ac:spMkLst>
        </pc:spChg>
        <pc:spChg chg="del">
          <ac:chgData name="Ian Bearman" userId="987cba2c-f56f-4fda-ba47-e3f5aca8c3e5" providerId="ADAL" clId="{B38FA584-5771-4A4F-9063-F980AC49C699}" dt="2023-09-11T20:07:49.201" v="9194" actId="478"/>
          <ac:spMkLst>
            <pc:docMk/>
            <pc:sldMk cId="342334901" sldId="283"/>
            <ac:spMk id="3" creationId="{1F7F571B-F0C2-D296-AE58-8675453F7A9D}"/>
          </ac:spMkLst>
        </pc:spChg>
        <pc:spChg chg="add mod">
          <ac:chgData name="Ian Bearman" userId="987cba2c-f56f-4fda-ba47-e3f5aca8c3e5" providerId="ADAL" clId="{B38FA584-5771-4A4F-9063-F980AC49C699}" dt="2023-09-11T20:10:32.233" v="9213" actId="478"/>
          <ac:spMkLst>
            <pc:docMk/>
            <pc:sldMk cId="342334901" sldId="283"/>
            <ac:spMk id="7" creationId="{760A54E4-2383-BF70-F21C-68976EE8BD9B}"/>
          </ac:spMkLst>
        </pc:spChg>
        <pc:picChg chg="add mod">
          <ac:chgData name="Ian Bearman" userId="987cba2c-f56f-4fda-ba47-e3f5aca8c3e5" providerId="ADAL" clId="{B38FA584-5771-4A4F-9063-F980AC49C699}" dt="2023-09-11T20:07:55.978" v="9196" actId="1076"/>
          <ac:picMkLst>
            <pc:docMk/>
            <pc:sldMk cId="342334901" sldId="283"/>
            <ac:picMk id="5" creationId="{A12D2B62-6011-9B55-123F-5093CE22612B}"/>
          </ac:picMkLst>
        </pc:picChg>
        <pc:picChg chg="add del mod">
          <ac:chgData name="Ian Bearman" userId="987cba2c-f56f-4fda-ba47-e3f5aca8c3e5" providerId="ADAL" clId="{B38FA584-5771-4A4F-9063-F980AC49C699}" dt="2023-09-11T20:12:25.282" v="9229" actId="21"/>
          <ac:picMkLst>
            <pc:docMk/>
            <pc:sldMk cId="342334901" sldId="283"/>
            <ac:picMk id="8" creationId="{A8056C84-8C0A-B6B0-F73D-69F55D28F4D7}"/>
          </ac:picMkLst>
        </pc:picChg>
      </pc:sldChg>
      <pc:sldChg chg="modSp add mod ord modAnim">
        <pc:chgData name="Ian Bearman" userId="987cba2c-f56f-4fda-ba47-e3f5aca8c3e5" providerId="ADAL" clId="{B38FA584-5771-4A4F-9063-F980AC49C699}" dt="2023-09-11T20:34:36.276" v="9742" actId="20577"/>
        <pc:sldMkLst>
          <pc:docMk/>
          <pc:sldMk cId="3717854565" sldId="284"/>
        </pc:sldMkLst>
        <pc:spChg chg="mod">
          <ac:chgData name="Ian Bearman" userId="987cba2c-f56f-4fda-ba47-e3f5aca8c3e5" providerId="ADAL" clId="{B38FA584-5771-4A4F-9063-F980AC49C699}" dt="2023-09-11T20:22:22.071" v="9335" actId="20577"/>
          <ac:spMkLst>
            <pc:docMk/>
            <pc:sldMk cId="3717854565" sldId="284"/>
            <ac:spMk id="2" creationId="{03F0D667-DE94-BE1F-022C-CA06EF8FAB8B}"/>
          </ac:spMkLst>
        </pc:spChg>
        <pc:spChg chg="mod">
          <ac:chgData name="Ian Bearman" userId="987cba2c-f56f-4fda-ba47-e3f5aca8c3e5" providerId="ADAL" clId="{B38FA584-5771-4A4F-9063-F980AC49C699}" dt="2023-09-11T20:34:36.276" v="9742" actId="20577"/>
          <ac:spMkLst>
            <pc:docMk/>
            <pc:sldMk cId="3717854565" sldId="284"/>
            <ac:spMk id="3" creationId="{B83C5F17-1617-0B8E-209C-88E2ADB5492D}"/>
          </ac:spMkLst>
        </pc:spChg>
      </pc:sldChg>
      <pc:sldChg chg="addSp delSp modSp new mod modTransition delAnim modAnim modNotesTx">
        <pc:chgData name="Ian Bearman" userId="987cba2c-f56f-4fda-ba47-e3f5aca8c3e5" providerId="ADAL" clId="{B38FA584-5771-4A4F-9063-F980AC49C699}" dt="2023-09-11T22:05:24.059" v="10116" actId="1076"/>
        <pc:sldMkLst>
          <pc:docMk/>
          <pc:sldMk cId="1426728537" sldId="285"/>
        </pc:sldMkLst>
        <pc:spChg chg="mod">
          <ac:chgData name="Ian Bearman" userId="987cba2c-f56f-4fda-ba47-e3f5aca8c3e5" providerId="ADAL" clId="{B38FA584-5771-4A4F-9063-F980AC49C699}" dt="2023-09-11T20:27:42.690" v="9709" actId="20577"/>
          <ac:spMkLst>
            <pc:docMk/>
            <pc:sldMk cId="1426728537" sldId="285"/>
            <ac:spMk id="2" creationId="{9164687A-DE9E-E470-02BA-08CC027D34FA}"/>
          </ac:spMkLst>
        </pc:spChg>
        <pc:spChg chg="del">
          <ac:chgData name="Ian Bearman" userId="987cba2c-f56f-4fda-ba47-e3f5aca8c3e5" providerId="ADAL" clId="{B38FA584-5771-4A4F-9063-F980AC49C699}" dt="2023-09-11T20:10:24.800" v="9211" actId="478"/>
          <ac:spMkLst>
            <pc:docMk/>
            <pc:sldMk cId="1426728537" sldId="285"/>
            <ac:spMk id="3" creationId="{CAAE9D96-57B8-8A96-F382-CF60017680A7}"/>
          </ac:spMkLst>
        </pc:spChg>
        <pc:picChg chg="add mod">
          <ac:chgData name="Ian Bearman" userId="987cba2c-f56f-4fda-ba47-e3f5aca8c3e5" providerId="ADAL" clId="{B38FA584-5771-4A4F-9063-F980AC49C699}" dt="2023-09-11T20:26:45.966" v="9668" actId="1076"/>
          <ac:picMkLst>
            <pc:docMk/>
            <pc:sldMk cId="1426728537" sldId="285"/>
            <ac:picMk id="5" creationId="{AAC7071F-F3F4-8344-2914-2B818104380A}"/>
          </ac:picMkLst>
        </pc:picChg>
        <pc:picChg chg="add del mod">
          <ac:chgData name="Ian Bearman" userId="987cba2c-f56f-4fda-ba47-e3f5aca8c3e5" providerId="ADAL" clId="{B38FA584-5771-4A4F-9063-F980AC49C699}" dt="2023-09-11T20:11:56.760" v="9222" actId="478"/>
          <ac:picMkLst>
            <pc:docMk/>
            <pc:sldMk cId="1426728537" sldId="285"/>
            <ac:picMk id="6" creationId="{F5BBF18D-4E7C-BCB2-9D79-E4B76CE2C4D5}"/>
          </ac:picMkLst>
        </pc:picChg>
        <pc:picChg chg="add del mod">
          <ac:chgData name="Ian Bearman" userId="987cba2c-f56f-4fda-ba47-e3f5aca8c3e5" providerId="ADAL" clId="{B38FA584-5771-4A4F-9063-F980AC49C699}" dt="2023-09-11T20:12:44.154" v="9236" actId="478"/>
          <ac:picMkLst>
            <pc:docMk/>
            <pc:sldMk cId="1426728537" sldId="285"/>
            <ac:picMk id="7" creationId="{36D16E3A-8FC8-2CC4-95B6-A883006EFF72}"/>
          </ac:picMkLst>
        </pc:picChg>
        <pc:picChg chg="add mod">
          <ac:chgData name="Ian Bearman" userId="987cba2c-f56f-4fda-ba47-e3f5aca8c3e5" providerId="ADAL" clId="{B38FA584-5771-4A4F-9063-F980AC49C699}" dt="2023-09-11T20:26:45.966" v="9668" actId="1076"/>
          <ac:picMkLst>
            <pc:docMk/>
            <pc:sldMk cId="1426728537" sldId="285"/>
            <ac:picMk id="8" creationId="{F1D888B3-4B98-931D-F614-EC1B6212D26F}"/>
          </ac:picMkLst>
        </pc:picChg>
        <pc:picChg chg="add mod">
          <ac:chgData name="Ian Bearman" userId="987cba2c-f56f-4fda-ba47-e3f5aca8c3e5" providerId="ADAL" clId="{B38FA584-5771-4A4F-9063-F980AC49C699}" dt="2023-09-11T20:26:45.966" v="9668" actId="1076"/>
          <ac:picMkLst>
            <pc:docMk/>
            <pc:sldMk cId="1426728537" sldId="285"/>
            <ac:picMk id="9" creationId="{D8DD4968-B2AC-C0A0-E2E9-AB91D77BE455}"/>
          </ac:picMkLst>
        </pc:picChg>
        <pc:picChg chg="add del mod">
          <ac:chgData name="Ian Bearman" userId="987cba2c-f56f-4fda-ba47-e3f5aca8c3e5" providerId="ADAL" clId="{B38FA584-5771-4A4F-9063-F980AC49C699}" dt="2023-09-11T20:20:57.834" v="9279" actId="478"/>
          <ac:picMkLst>
            <pc:docMk/>
            <pc:sldMk cId="1426728537" sldId="285"/>
            <ac:picMk id="11" creationId="{9A5B32D0-B00A-F923-4FD4-3EB0B4DA5674}"/>
          </ac:picMkLst>
        </pc:picChg>
        <pc:picChg chg="add del mod">
          <ac:chgData name="Ian Bearman" userId="987cba2c-f56f-4fda-ba47-e3f5aca8c3e5" providerId="ADAL" clId="{B38FA584-5771-4A4F-9063-F980AC49C699}" dt="2023-09-11T20:24:34.821" v="9338" actId="478"/>
          <ac:picMkLst>
            <pc:docMk/>
            <pc:sldMk cId="1426728537" sldId="285"/>
            <ac:picMk id="13" creationId="{4733D04B-AB39-E1E4-EE85-DECFB6D3D300}"/>
          </ac:picMkLst>
        </pc:picChg>
        <pc:picChg chg="add mod">
          <ac:chgData name="Ian Bearman" userId="987cba2c-f56f-4fda-ba47-e3f5aca8c3e5" providerId="ADAL" clId="{B38FA584-5771-4A4F-9063-F980AC49C699}" dt="2023-09-11T22:05:19.838" v="10114" actId="1076"/>
          <ac:picMkLst>
            <pc:docMk/>
            <pc:sldMk cId="1426728537" sldId="285"/>
            <ac:picMk id="15" creationId="{CE30D0A6-540C-7DFE-86AB-D6353D65CD39}"/>
          </ac:picMkLst>
        </pc:picChg>
        <pc:picChg chg="add mod">
          <ac:chgData name="Ian Bearman" userId="987cba2c-f56f-4fda-ba47-e3f5aca8c3e5" providerId="ADAL" clId="{B38FA584-5771-4A4F-9063-F980AC49C699}" dt="2023-09-11T22:05:24.059" v="10116" actId="1076"/>
          <ac:picMkLst>
            <pc:docMk/>
            <pc:sldMk cId="1426728537" sldId="285"/>
            <ac:picMk id="1026" creationId="{0ADCEFC3-5E8E-ADEB-A2AD-044103890105}"/>
          </ac:picMkLst>
        </pc:picChg>
      </pc:sldChg>
      <pc:sldChg chg="new ord">
        <pc:chgData name="Ian Bearman" userId="987cba2c-f56f-4fda-ba47-e3f5aca8c3e5" providerId="ADAL" clId="{B38FA584-5771-4A4F-9063-F980AC49C699}" dt="2023-09-11T21:33:29.631" v="10054"/>
        <pc:sldMkLst>
          <pc:docMk/>
          <pc:sldMk cId="444244066" sldId="286"/>
        </pc:sldMkLst>
      </pc:sldChg>
      <pc:sldChg chg="addSp delSp modSp new del mod modTransition">
        <pc:chgData name="Ian Bearman" userId="987cba2c-f56f-4fda-ba47-e3f5aca8c3e5" providerId="ADAL" clId="{B38FA584-5771-4A4F-9063-F980AC49C699}" dt="2023-09-11T20:25:01.409" v="9345" actId="47"/>
        <pc:sldMkLst>
          <pc:docMk/>
          <pc:sldMk cId="2380434158" sldId="286"/>
        </pc:sldMkLst>
        <pc:spChg chg="del">
          <ac:chgData name="Ian Bearman" userId="987cba2c-f56f-4fda-ba47-e3f5aca8c3e5" providerId="ADAL" clId="{B38FA584-5771-4A4F-9063-F980AC49C699}" dt="2023-09-11T20:10:58.958" v="9214" actId="478"/>
          <ac:spMkLst>
            <pc:docMk/>
            <pc:sldMk cId="2380434158" sldId="286"/>
            <ac:spMk id="3" creationId="{0B13FF77-078A-91A6-9D17-2AF66AF1CCE7}"/>
          </ac:spMkLst>
        </pc:spChg>
        <pc:spChg chg="add del">
          <ac:chgData name="Ian Bearman" userId="987cba2c-f56f-4fda-ba47-e3f5aca8c3e5" providerId="ADAL" clId="{B38FA584-5771-4A4F-9063-F980AC49C699}" dt="2023-09-11T20:18:04.496" v="9262" actId="22"/>
          <ac:spMkLst>
            <pc:docMk/>
            <pc:sldMk cId="2380434158" sldId="286"/>
            <ac:spMk id="8" creationId="{FF0FE0C7-843C-7F84-C475-6CBAAEA2260A}"/>
          </ac:spMkLst>
        </pc:spChg>
        <pc:picChg chg="add del">
          <ac:chgData name="Ian Bearman" userId="987cba2c-f56f-4fda-ba47-e3f5aca8c3e5" providerId="ADAL" clId="{B38FA584-5771-4A4F-9063-F980AC49C699}" dt="2023-09-11T20:12:30.912" v="9231" actId="478"/>
          <ac:picMkLst>
            <pc:docMk/>
            <pc:sldMk cId="2380434158" sldId="286"/>
            <ac:picMk id="5" creationId="{3DB1BB41-9716-12D2-89D7-0C7184F5C9C3}"/>
          </ac:picMkLst>
        </pc:picChg>
        <pc:picChg chg="add del mod">
          <ac:chgData name="Ian Bearman" userId="987cba2c-f56f-4fda-ba47-e3f5aca8c3e5" providerId="ADAL" clId="{B38FA584-5771-4A4F-9063-F980AC49C699}" dt="2023-09-11T20:18:02.651" v="9260" actId="478"/>
          <ac:picMkLst>
            <pc:docMk/>
            <pc:sldMk cId="2380434158" sldId="286"/>
            <ac:picMk id="6" creationId="{63AE561F-DC08-32AC-3FDA-A7969980E986}"/>
          </ac:picMkLst>
        </pc:picChg>
        <pc:picChg chg="add mod">
          <ac:chgData name="Ian Bearman" userId="987cba2c-f56f-4fda-ba47-e3f5aca8c3e5" providerId="ADAL" clId="{B38FA584-5771-4A4F-9063-F980AC49C699}" dt="2023-09-11T20:18:27.034" v="9267" actId="1076"/>
          <ac:picMkLst>
            <pc:docMk/>
            <pc:sldMk cId="2380434158" sldId="286"/>
            <ac:picMk id="10" creationId="{6A0532EA-15A7-B6E1-3E88-7467411BBA6A}"/>
          </ac:picMkLst>
        </pc:picChg>
      </pc:sldChg>
      <pc:sldChg chg="modSp add mod modAnim modNotesTx">
        <pc:chgData name="Ian Bearman" userId="987cba2c-f56f-4fda-ba47-e3f5aca8c3e5" providerId="ADAL" clId="{B38FA584-5771-4A4F-9063-F980AC49C699}" dt="2023-09-18T16:30:49.798" v="11017"/>
        <pc:sldMkLst>
          <pc:docMk/>
          <pc:sldMk cId="65786103" sldId="287"/>
        </pc:sldMkLst>
        <pc:spChg chg="mod">
          <ac:chgData name="Ian Bearman" userId="987cba2c-f56f-4fda-ba47-e3f5aca8c3e5" providerId="ADAL" clId="{B38FA584-5771-4A4F-9063-F980AC49C699}" dt="2023-09-11T21:28:51.762" v="10046" actId="20577"/>
          <ac:spMkLst>
            <pc:docMk/>
            <pc:sldMk cId="65786103" sldId="287"/>
            <ac:spMk id="2" creationId="{1F4BCC77-7343-3119-FD10-E40693C3DDF6}"/>
          </ac:spMkLst>
        </pc:spChg>
        <pc:spChg chg="mod">
          <ac:chgData name="Ian Bearman" userId="987cba2c-f56f-4fda-ba47-e3f5aca8c3e5" providerId="ADAL" clId="{B38FA584-5771-4A4F-9063-F980AC49C699}" dt="2023-09-18T16:29:32.952" v="11010" actId="20577"/>
          <ac:spMkLst>
            <pc:docMk/>
            <pc:sldMk cId="65786103" sldId="287"/>
            <ac:spMk id="3" creationId="{6951F133-8168-8163-A552-78908121638D}"/>
          </ac:spMkLst>
        </pc:spChg>
      </pc:sldChg>
      <pc:sldChg chg="modSp new del mod ord">
        <pc:chgData name="Ian Bearman" userId="987cba2c-f56f-4fda-ba47-e3f5aca8c3e5" providerId="ADAL" clId="{B38FA584-5771-4A4F-9063-F980AC49C699}" dt="2023-09-11T21:28:31.192" v="10034" actId="47"/>
        <pc:sldMkLst>
          <pc:docMk/>
          <pc:sldMk cId="1991345337" sldId="288"/>
        </pc:sldMkLst>
        <pc:spChg chg="mod">
          <ac:chgData name="Ian Bearman" userId="987cba2c-f56f-4fda-ba47-e3f5aca8c3e5" providerId="ADAL" clId="{B38FA584-5771-4A4F-9063-F980AC49C699}" dt="2023-09-11T20:35:04.107" v="9766" actId="20577"/>
          <ac:spMkLst>
            <pc:docMk/>
            <pc:sldMk cId="1991345337" sldId="288"/>
            <ac:spMk id="2" creationId="{70581501-A810-B4EA-01AF-A5D46EDD6683}"/>
          </ac:spMkLst>
        </pc:spChg>
        <pc:spChg chg="mod">
          <ac:chgData name="Ian Bearman" userId="987cba2c-f56f-4fda-ba47-e3f5aca8c3e5" providerId="ADAL" clId="{B38FA584-5771-4A4F-9063-F980AC49C699}" dt="2023-09-11T20:35:10.194" v="9767"/>
          <ac:spMkLst>
            <pc:docMk/>
            <pc:sldMk cId="1991345337" sldId="288"/>
            <ac:spMk id="3" creationId="{A10056B4-4E02-F05C-940D-C59790DC1222}"/>
          </ac:spMkLst>
        </pc:spChg>
      </pc:sldChg>
      <pc:sldChg chg="add ord">
        <pc:chgData name="Ian Bearman" userId="987cba2c-f56f-4fda-ba47-e3f5aca8c3e5" providerId="ADAL" clId="{B38FA584-5771-4A4F-9063-F980AC49C699}" dt="2023-09-11T21:33:29.631" v="10054"/>
        <pc:sldMkLst>
          <pc:docMk/>
          <pc:sldMk cId="2133188132" sldId="289"/>
        </pc:sldMkLst>
      </pc:sldChg>
      <pc:sldChg chg="add del">
        <pc:chgData name="Ian Bearman" userId="987cba2c-f56f-4fda-ba47-e3f5aca8c3e5" providerId="ADAL" clId="{B38FA584-5771-4A4F-9063-F980AC49C699}" dt="2023-09-11T20:41:05.603" v="9772" actId="47"/>
        <pc:sldMkLst>
          <pc:docMk/>
          <pc:sldMk cId="1212781821" sldId="290"/>
        </pc:sldMkLst>
      </pc:sldChg>
      <pc:sldChg chg="addSp delSp modSp add mod ord delAnim">
        <pc:chgData name="Ian Bearman" userId="987cba2c-f56f-4fda-ba47-e3f5aca8c3e5" providerId="ADAL" clId="{B38FA584-5771-4A4F-9063-F980AC49C699}" dt="2023-09-11T21:33:29.631" v="10054"/>
        <pc:sldMkLst>
          <pc:docMk/>
          <pc:sldMk cId="4176928562" sldId="290"/>
        </pc:sldMkLst>
        <pc:spChg chg="del">
          <ac:chgData name="Ian Bearman" userId="987cba2c-f56f-4fda-ba47-e3f5aca8c3e5" providerId="ADAL" clId="{B38FA584-5771-4A4F-9063-F980AC49C699}" dt="2023-09-11T20:42:47.960" v="9780" actId="478"/>
          <ac:spMkLst>
            <pc:docMk/>
            <pc:sldMk cId="4176928562" sldId="290"/>
            <ac:spMk id="19" creationId="{2755D97D-76FA-5246-9280-78B1F8B86ABE}"/>
          </ac:spMkLst>
        </pc:spChg>
        <pc:spChg chg="del">
          <ac:chgData name="Ian Bearman" userId="987cba2c-f56f-4fda-ba47-e3f5aca8c3e5" providerId="ADAL" clId="{B38FA584-5771-4A4F-9063-F980AC49C699}" dt="2023-09-11T20:42:41.290" v="9777" actId="478"/>
          <ac:spMkLst>
            <pc:docMk/>
            <pc:sldMk cId="4176928562" sldId="290"/>
            <ac:spMk id="20" creationId="{9B7545CD-B034-12F5-858D-9EB8A05B3C0F}"/>
          </ac:spMkLst>
        </pc:spChg>
        <pc:spChg chg="del">
          <ac:chgData name="Ian Bearman" userId="987cba2c-f56f-4fda-ba47-e3f5aca8c3e5" providerId="ADAL" clId="{B38FA584-5771-4A4F-9063-F980AC49C699}" dt="2023-09-11T20:42:50.081" v="9781" actId="478"/>
          <ac:spMkLst>
            <pc:docMk/>
            <pc:sldMk cId="4176928562" sldId="290"/>
            <ac:spMk id="23" creationId="{808E9C98-A34A-9020-A1CC-B5F552C7AB05}"/>
          </ac:spMkLst>
        </pc:spChg>
        <pc:spChg chg="del">
          <ac:chgData name="Ian Bearman" userId="987cba2c-f56f-4fda-ba47-e3f5aca8c3e5" providerId="ADAL" clId="{B38FA584-5771-4A4F-9063-F980AC49C699}" dt="2023-09-11T20:42:50.737" v="9782" actId="478"/>
          <ac:spMkLst>
            <pc:docMk/>
            <pc:sldMk cId="4176928562" sldId="290"/>
            <ac:spMk id="24" creationId="{0B0BEB3C-FBE1-60FB-87C6-5F17B8662EDC}"/>
          </ac:spMkLst>
        </pc:spChg>
        <pc:picChg chg="add del">
          <ac:chgData name="Ian Bearman" userId="987cba2c-f56f-4fda-ba47-e3f5aca8c3e5" providerId="ADAL" clId="{B38FA584-5771-4A4F-9063-F980AC49C699}" dt="2023-09-11T20:42:45.318" v="9779" actId="478"/>
          <ac:picMkLst>
            <pc:docMk/>
            <pc:sldMk cId="4176928562" sldId="290"/>
            <ac:picMk id="3" creationId="{BB5B6322-5F92-D89D-9CD4-98B6CFBA66A6}"/>
          </ac:picMkLst>
        </pc:picChg>
        <pc:picChg chg="del">
          <ac:chgData name="Ian Bearman" userId="987cba2c-f56f-4fda-ba47-e3f5aca8c3e5" providerId="ADAL" clId="{B38FA584-5771-4A4F-9063-F980AC49C699}" dt="2023-09-11T20:42:39.466" v="9776" actId="478"/>
          <ac:picMkLst>
            <pc:docMk/>
            <pc:sldMk cId="4176928562" sldId="290"/>
            <ac:picMk id="18" creationId="{2ADA6F3E-632D-245F-83BF-98C495959FC1}"/>
          </ac:picMkLst>
        </pc:picChg>
        <pc:picChg chg="del mod">
          <ac:chgData name="Ian Bearman" userId="987cba2c-f56f-4fda-ba47-e3f5aca8c3e5" providerId="ADAL" clId="{B38FA584-5771-4A4F-9063-F980AC49C699}" dt="2023-09-11T20:42:38.757" v="9775" actId="478"/>
          <ac:picMkLst>
            <pc:docMk/>
            <pc:sldMk cId="4176928562" sldId="290"/>
            <ac:picMk id="22" creationId="{3803436C-2568-AB00-66FE-A697C65BF2F8}"/>
          </ac:picMkLst>
        </pc:picChg>
      </pc:sldChg>
      <pc:sldChg chg="addSp delSp modSp add mod ord addAnim delAnim modAnim">
        <pc:chgData name="Ian Bearman" userId="987cba2c-f56f-4fda-ba47-e3f5aca8c3e5" providerId="ADAL" clId="{B38FA584-5771-4A4F-9063-F980AC49C699}" dt="2023-09-11T21:33:29.631" v="10054"/>
        <pc:sldMkLst>
          <pc:docMk/>
          <pc:sldMk cId="940107946" sldId="291"/>
        </pc:sldMkLst>
        <pc:spChg chg="mod">
          <ac:chgData name="Ian Bearman" userId="987cba2c-f56f-4fda-ba47-e3f5aca8c3e5" providerId="ADAL" clId="{B38FA584-5771-4A4F-9063-F980AC49C699}" dt="2023-09-11T20:44:12.507" v="9799" actId="6549"/>
          <ac:spMkLst>
            <pc:docMk/>
            <pc:sldMk cId="940107946" sldId="291"/>
            <ac:spMk id="2" creationId="{0080976C-45EB-9203-CE22-A3551C83200A}"/>
          </ac:spMkLst>
        </pc:spChg>
        <pc:spChg chg="mod">
          <ac:chgData name="Ian Bearman" userId="987cba2c-f56f-4fda-ba47-e3f5aca8c3e5" providerId="ADAL" clId="{B38FA584-5771-4A4F-9063-F980AC49C699}" dt="2023-09-11T20:43:05.368" v="9789" actId="1076"/>
          <ac:spMkLst>
            <pc:docMk/>
            <pc:sldMk cId="940107946" sldId="291"/>
            <ac:spMk id="6" creationId="{8F10495E-DBC2-5D41-F734-06549BE031DF}"/>
          </ac:spMkLst>
        </pc:spChg>
        <pc:spChg chg="add del">
          <ac:chgData name="Ian Bearman" userId="987cba2c-f56f-4fda-ba47-e3f5aca8c3e5" providerId="ADAL" clId="{B38FA584-5771-4A4F-9063-F980AC49C699}" dt="2023-09-11T20:44:38.230" v="9801" actId="11529"/>
          <ac:spMkLst>
            <pc:docMk/>
            <pc:sldMk cId="940107946" sldId="291"/>
            <ac:spMk id="7" creationId="{4911E1BE-63CF-C1EC-10D8-D742FC215BB3}"/>
          </ac:spMkLst>
        </pc:spChg>
        <pc:spChg chg="add mod">
          <ac:chgData name="Ian Bearman" userId="987cba2c-f56f-4fda-ba47-e3f5aca8c3e5" providerId="ADAL" clId="{B38FA584-5771-4A4F-9063-F980AC49C699}" dt="2023-09-11T20:45:44.408" v="9813" actId="14100"/>
          <ac:spMkLst>
            <pc:docMk/>
            <pc:sldMk cId="940107946" sldId="291"/>
            <ac:spMk id="8" creationId="{CAA8132F-ED18-43C2-11E9-F50673AEE6BE}"/>
          </ac:spMkLst>
        </pc:spChg>
        <pc:spChg chg="add mod">
          <ac:chgData name="Ian Bearman" userId="987cba2c-f56f-4fda-ba47-e3f5aca8c3e5" providerId="ADAL" clId="{B38FA584-5771-4A4F-9063-F980AC49C699}" dt="2023-09-11T20:45:57.074" v="9817" actId="14100"/>
          <ac:spMkLst>
            <pc:docMk/>
            <pc:sldMk cId="940107946" sldId="291"/>
            <ac:spMk id="9" creationId="{5E14E22C-D918-DA37-E37A-559118BD2694}"/>
          </ac:spMkLst>
        </pc:spChg>
        <pc:picChg chg="del">
          <ac:chgData name="Ian Bearman" userId="987cba2c-f56f-4fda-ba47-e3f5aca8c3e5" providerId="ADAL" clId="{B38FA584-5771-4A4F-9063-F980AC49C699}" dt="2023-09-11T20:42:58.857" v="9785" actId="478"/>
          <ac:picMkLst>
            <pc:docMk/>
            <pc:sldMk cId="940107946" sldId="291"/>
            <ac:picMk id="3" creationId="{BB5B6322-5F92-D89D-9CD4-98B6CFBA66A6}"/>
          </ac:picMkLst>
        </pc:picChg>
        <pc:picChg chg="add mod">
          <ac:chgData name="Ian Bearman" userId="987cba2c-f56f-4fda-ba47-e3f5aca8c3e5" providerId="ADAL" clId="{B38FA584-5771-4A4F-9063-F980AC49C699}" dt="2023-09-11T20:45:01.069" v="9804" actId="1076"/>
          <ac:picMkLst>
            <pc:docMk/>
            <pc:sldMk cId="940107946" sldId="291"/>
            <ac:picMk id="4" creationId="{60527224-7372-A48C-09AF-8D738916948A}"/>
          </ac:picMkLst>
        </pc:picChg>
        <pc:picChg chg="add del">
          <ac:chgData name="Ian Bearman" userId="987cba2c-f56f-4fda-ba47-e3f5aca8c3e5" providerId="ADAL" clId="{B38FA584-5771-4A4F-9063-F980AC49C699}" dt="2023-09-11T20:43:38.171" v="9793" actId="478"/>
          <ac:picMkLst>
            <pc:docMk/>
            <pc:sldMk cId="940107946" sldId="291"/>
            <ac:picMk id="5" creationId="{7EB5E88F-5723-6401-87A4-C24C646D2CBC}"/>
          </ac:picMkLst>
        </pc:picChg>
        <pc:picChg chg="add mod modCrop">
          <ac:chgData name="Ian Bearman" userId="987cba2c-f56f-4fda-ba47-e3f5aca8c3e5" providerId="ADAL" clId="{B38FA584-5771-4A4F-9063-F980AC49C699}" dt="2023-09-11T20:51:00.584" v="9872" actId="1582"/>
          <ac:picMkLst>
            <pc:docMk/>
            <pc:sldMk cId="940107946" sldId="291"/>
            <ac:picMk id="11" creationId="{49D5EDEA-CFCC-64EA-081F-7084E9739BCE}"/>
          </ac:picMkLst>
        </pc:picChg>
      </pc:sldChg>
      <pc:sldChg chg="addSp delSp modSp add mod ord delAnim modAnim">
        <pc:chgData name="Ian Bearman" userId="987cba2c-f56f-4fda-ba47-e3f5aca8c3e5" providerId="ADAL" clId="{B38FA584-5771-4A4F-9063-F980AC49C699}" dt="2023-09-11T21:33:29.631" v="10054"/>
        <pc:sldMkLst>
          <pc:docMk/>
          <pc:sldMk cId="3181583848" sldId="292"/>
        </pc:sldMkLst>
        <pc:spChg chg="mod">
          <ac:chgData name="Ian Bearman" userId="987cba2c-f56f-4fda-ba47-e3f5aca8c3e5" providerId="ADAL" clId="{B38FA584-5771-4A4F-9063-F980AC49C699}" dt="2023-09-11T20:48:46.281" v="9839" actId="14100"/>
          <ac:spMkLst>
            <pc:docMk/>
            <pc:sldMk cId="3181583848" sldId="292"/>
            <ac:spMk id="8" creationId="{CAA8132F-ED18-43C2-11E9-F50673AEE6BE}"/>
          </ac:spMkLst>
        </pc:spChg>
        <pc:spChg chg="mod">
          <ac:chgData name="Ian Bearman" userId="987cba2c-f56f-4fda-ba47-e3f5aca8c3e5" providerId="ADAL" clId="{B38FA584-5771-4A4F-9063-F980AC49C699}" dt="2023-09-11T20:50:28.860" v="9863" actId="14100"/>
          <ac:spMkLst>
            <pc:docMk/>
            <pc:sldMk cId="3181583848" sldId="292"/>
            <ac:spMk id="9" creationId="{5E14E22C-D918-DA37-E37A-559118BD2694}"/>
          </ac:spMkLst>
        </pc:spChg>
        <pc:picChg chg="mod">
          <ac:chgData name="Ian Bearman" userId="987cba2c-f56f-4fda-ba47-e3f5aca8c3e5" providerId="ADAL" clId="{B38FA584-5771-4A4F-9063-F980AC49C699}" dt="2023-09-11T20:50:08.895" v="9858" actId="1076"/>
          <ac:picMkLst>
            <pc:docMk/>
            <pc:sldMk cId="3181583848" sldId="292"/>
            <ac:picMk id="5" creationId="{7EB5E88F-5723-6401-87A4-C24C646D2CBC}"/>
          </ac:picMkLst>
        </pc:picChg>
        <pc:picChg chg="add mod modCrop">
          <ac:chgData name="Ian Bearman" userId="987cba2c-f56f-4fda-ba47-e3f5aca8c3e5" providerId="ADAL" clId="{B38FA584-5771-4A4F-9063-F980AC49C699}" dt="2023-09-11T20:51:10.764" v="9874" actId="1076"/>
          <ac:picMkLst>
            <pc:docMk/>
            <pc:sldMk cId="3181583848" sldId="292"/>
            <ac:picMk id="7" creationId="{ACC2A4E9-F21E-615E-FBEA-66A00027DE95}"/>
          </ac:picMkLst>
        </pc:picChg>
        <pc:picChg chg="del">
          <ac:chgData name="Ian Bearman" userId="987cba2c-f56f-4fda-ba47-e3f5aca8c3e5" providerId="ADAL" clId="{B38FA584-5771-4A4F-9063-F980AC49C699}" dt="2023-09-11T20:48:18.487" v="9832" actId="478"/>
          <ac:picMkLst>
            <pc:docMk/>
            <pc:sldMk cId="3181583848" sldId="292"/>
            <ac:picMk id="11" creationId="{49D5EDEA-CFCC-64EA-081F-7084E9739BCE}"/>
          </ac:picMkLst>
        </pc:picChg>
      </pc:sldChg>
      <pc:sldChg chg="addSp delSp modSp add del mod ord delAnim modAnim">
        <pc:chgData name="Ian Bearman" userId="987cba2c-f56f-4fda-ba47-e3f5aca8c3e5" providerId="ADAL" clId="{B38FA584-5771-4A4F-9063-F980AC49C699}" dt="2023-09-11T21:33:29.631" v="10054"/>
        <pc:sldMkLst>
          <pc:docMk/>
          <pc:sldMk cId="4148889089" sldId="293"/>
        </pc:sldMkLst>
        <pc:spChg chg="mod">
          <ac:chgData name="Ian Bearman" userId="987cba2c-f56f-4fda-ba47-e3f5aca8c3e5" providerId="ADAL" clId="{B38FA584-5771-4A4F-9063-F980AC49C699}" dt="2023-09-11T20:51:57.006" v="9885" actId="1076"/>
          <ac:spMkLst>
            <pc:docMk/>
            <pc:sldMk cId="4148889089" sldId="293"/>
            <ac:spMk id="8" creationId="{CAA8132F-ED18-43C2-11E9-F50673AEE6BE}"/>
          </ac:spMkLst>
        </pc:spChg>
        <pc:spChg chg="mod">
          <ac:chgData name="Ian Bearman" userId="987cba2c-f56f-4fda-ba47-e3f5aca8c3e5" providerId="ADAL" clId="{B38FA584-5771-4A4F-9063-F980AC49C699}" dt="2023-09-11T20:52:06.790" v="9887" actId="14100"/>
          <ac:spMkLst>
            <pc:docMk/>
            <pc:sldMk cId="4148889089" sldId="293"/>
            <ac:spMk id="9" creationId="{5E14E22C-D918-DA37-E37A-559118BD2694}"/>
          </ac:spMkLst>
        </pc:spChg>
        <pc:picChg chg="mod">
          <ac:chgData name="Ian Bearman" userId="987cba2c-f56f-4fda-ba47-e3f5aca8c3e5" providerId="ADAL" clId="{B38FA584-5771-4A4F-9063-F980AC49C699}" dt="2023-09-11T20:51:48.510" v="9880" actId="1076"/>
          <ac:picMkLst>
            <pc:docMk/>
            <pc:sldMk cId="4148889089" sldId="293"/>
            <ac:picMk id="4" creationId="{60527224-7372-A48C-09AF-8D738916948A}"/>
          </ac:picMkLst>
        </pc:picChg>
        <pc:picChg chg="del">
          <ac:chgData name="Ian Bearman" userId="987cba2c-f56f-4fda-ba47-e3f5aca8c3e5" providerId="ADAL" clId="{B38FA584-5771-4A4F-9063-F980AC49C699}" dt="2023-09-11T20:52:12.053" v="9888" actId="478"/>
          <ac:picMkLst>
            <pc:docMk/>
            <pc:sldMk cId="4148889089" sldId="293"/>
            <ac:picMk id="7" creationId="{ACC2A4E9-F21E-615E-FBEA-66A00027DE95}"/>
          </ac:picMkLst>
        </pc:picChg>
        <pc:picChg chg="add mod">
          <ac:chgData name="Ian Bearman" userId="987cba2c-f56f-4fda-ba47-e3f5aca8c3e5" providerId="ADAL" clId="{B38FA584-5771-4A4F-9063-F980AC49C699}" dt="2023-09-11T20:53:05.254" v="9898" actId="1076"/>
          <ac:picMkLst>
            <pc:docMk/>
            <pc:sldMk cId="4148889089" sldId="293"/>
            <ac:picMk id="10" creationId="{B6530CC3-7BB4-5F50-3776-E2895F004370}"/>
          </ac:picMkLst>
        </pc:picChg>
      </pc:sldChg>
      <pc:sldChg chg="modSp new mod ord">
        <pc:chgData name="Ian Bearman" userId="987cba2c-f56f-4fda-ba47-e3f5aca8c3e5" providerId="ADAL" clId="{B38FA584-5771-4A4F-9063-F980AC49C699}" dt="2023-09-19T16:57:52.983" v="11309" actId="20577"/>
        <pc:sldMkLst>
          <pc:docMk/>
          <pc:sldMk cId="3836374769" sldId="294"/>
        </pc:sldMkLst>
        <pc:spChg chg="mod">
          <ac:chgData name="Ian Bearman" userId="987cba2c-f56f-4fda-ba47-e3f5aca8c3e5" providerId="ADAL" clId="{B38FA584-5771-4A4F-9063-F980AC49C699}" dt="2023-09-11T21:24:23.969" v="9919" actId="5793"/>
          <ac:spMkLst>
            <pc:docMk/>
            <pc:sldMk cId="3836374769" sldId="294"/>
            <ac:spMk id="2" creationId="{473F58CD-6F76-EE10-EBD4-19E6B9ECF184}"/>
          </ac:spMkLst>
        </pc:spChg>
        <pc:spChg chg="mod">
          <ac:chgData name="Ian Bearman" userId="987cba2c-f56f-4fda-ba47-e3f5aca8c3e5" providerId="ADAL" clId="{B38FA584-5771-4A4F-9063-F980AC49C699}" dt="2023-09-19T16:57:52.983" v="11309" actId="20577"/>
          <ac:spMkLst>
            <pc:docMk/>
            <pc:sldMk cId="3836374769" sldId="294"/>
            <ac:spMk id="3" creationId="{56D24680-1896-8D0D-D631-8E23DBDBA792}"/>
          </ac:spMkLst>
        </pc:spChg>
      </pc:sldChg>
      <pc:sldChg chg="delSp modSp add mod delAnim modAnim">
        <pc:chgData name="Ian Bearman" userId="987cba2c-f56f-4fda-ba47-e3f5aca8c3e5" providerId="ADAL" clId="{B38FA584-5771-4A4F-9063-F980AC49C699}" dt="2023-09-12T23:23:05.458" v="10243"/>
        <pc:sldMkLst>
          <pc:docMk/>
          <pc:sldMk cId="299231703" sldId="295"/>
        </pc:sldMkLst>
        <pc:cxnChg chg="mod">
          <ac:chgData name="Ian Bearman" userId="987cba2c-f56f-4fda-ba47-e3f5aca8c3e5" providerId="ADAL" clId="{B38FA584-5771-4A4F-9063-F980AC49C699}" dt="2023-09-11T21:54:58.892" v="10099" actId="14100"/>
          <ac:cxnSpMkLst>
            <pc:docMk/>
            <pc:sldMk cId="299231703" sldId="295"/>
            <ac:cxnSpMk id="31" creationId="{1D35B8DC-349D-C7AA-A629-419160F965A0}"/>
          </ac:cxnSpMkLst>
        </pc:cxnChg>
        <pc:cxnChg chg="del">
          <ac:chgData name="Ian Bearman" userId="987cba2c-f56f-4fda-ba47-e3f5aca8c3e5" providerId="ADAL" clId="{B38FA584-5771-4A4F-9063-F980AC49C699}" dt="2023-09-11T21:54:52.692" v="10097" actId="478"/>
          <ac:cxnSpMkLst>
            <pc:docMk/>
            <pc:sldMk cId="299231703" sldId="295"/>
            <ac:cxnSpMk id="33" creationId="{45BBBA20-0BCE-47FF-5937-7DB43B9BB717}"/>
          </ac:cxnSpMkLst>
        </pc:cxnChg>
      </pc:sldChg>
      <pc:sldChg chg="addSp delSp modSp add mod modAnim">
        <pc:chgData name="Ian Bearman" userId="987cba2c-f56f-4fda-ba47-e3f5aca8c3e5" providerId="ADAL" clId="{B38FA584-5771-4A4F-9063-F980AC49C699}" dt="2023-09-18T19:43:49.263" v="11020" actId="208"/>
        <pc:sldMkLst>
          <pc:docMk/>
          <pc:sldMk cId="2173731953" sldId="296"/>
        </pc:sldMkLst>
        <pc:spChg chg="add mod">
          <ac:chgData name="Ian Bearman" userId="987cba2c-f56f-4fda-ba47-e3f5aca8c3e5" providerId="ADAL" clId="{B38FA584-5771-4A4F-9063-F980AC49C699}" dt="2023-09-18T19:43:49.263" v="11020" actId="208"/>
          <ac:spMkLst>
            <pc:docMk/>
            <pc:sldMk cId="2173731953" sldId="296"/>
            <ac:spMk id="8" creationId="{F057BDED-9DA9-40E8-E523-BF7C6117956A}"/>
          </ac:spMkLst>
        </pc:spChg>
        <pc:spChg chg="add mod">
          <ac:chgData name="Ian Bearman" userId="987cba2c-f56f-4fda-ba47-e3f5aca8c3e5" providerId="ADAL" clId="{B38FA584-5771-4A4F-9063-F980AC49C699}" dt="2023-09-11T21:52:18.343" v="10070" actId="1076"/>
          <ac:spMkLst>
            <pc:docMk/>
            <pc:sldMk cId="2173731953" sldId="296"/>
            <ac:spMk id="9" creationId="{D4758DF4-C1F4-162F-F7B2-E7D305A2C85F}"/>
          </ac:spMkLst>
        </pc:spChg>
        <pc:spChg chg="add mod">
          <ac:chgData name="Ian Bearman" userId="987cba2c-f56f-4fda-ba47-e3f5aca8c3e5" providerId="ADAL" clId="{B38FA584-5771-4A4F-9063-F980AC49C699}" dt="2023-09-11T21:53:01.581" v="10082" actId="14100"/>
          <ac:spMkLst>
            <pc:docMk/>
            <pc:sldMk cId="2173731953" sldId="296"/>
            <ac:spMk id="10" creationId="{02FD7BF6-76D0-3B44-441F-3955E6372100}"/>
          </ac:spMkLst>
        </pc:spChg>
        <pc:spChg chg="add mod">
          <ac:chgData name="Ian Bearman" userId="987cba2c-f56f-4fda-ba47-e3f5aca8c3e5" providerId="ADAL" clId="{B38FA584-5771-4A4F-9063-F980AC49C699}" dt="2023-09-11T21:52:29.926" v="10076" actId="113"/>
          <ac:spMkLst>
            <pc:docMk/>
            <pc:sldMk cId="2173731953" sldId="296"/>
            <ac:spMk id="11" creationId="{7F54ED3D-4F11-143F-247A-02BCB23374F3}"/>
          </ac:spMkLst>
        </pc:spChg>
        <pc:picChg chg="mod">
          <ac:chgData name="Ian Bearman" userId="987cba2c-f56f-4fda-ba47-e3f5aca8c3e5" providerId="ADAL" clId="{B38FA584-5771-4A4F-9063-F980AC49C699}" dt="2023-09-11T21:53:04.785" v="10084" actId="1076"/>
          <ac:picMkLst>
            <pc:docMk/>
            <pc:sldMk cId="2173731953" sldId="296"/>
            <ac:picMk id="5" creationId="{7EB5E88F-5723-6401-87A4-C24C646D2CBC}"/>
          </ac:picMkLst>
        </pc:picChg>
        <pc:picChg chg="add del mod">
          <ac:chgData name="Ian Bearman" userId="987cba2c-f56f-4fda-ba47-e3f5aca8c3e5" providerId="ADAL" clId="{B38FA584-5771-4A4F-9063-F980AC49C699}" dt="2023-09-11T21:49:52.817" v="10061" actId="478"/>
          <ac:picMkLst>
            <pc:docMk/>
            <pc:sldMk cId="2173731953" sldId="296"/>
            <ac:picMk id="7" creationId="{6D7B93AD-976B-E4B5-62D7-09223D9FE6E2}"/>
          </ac:picMkLst>
        </pc:picChg>
        <pc:cxnChg chg="add mod">
          <ac:chgData name="Ian Bearman" userId="987cba2c-f56f-4fda-ba47-e3f5aca8c3e5" providerId="ADAL" clId="{B38FA584-5771-4A4F-9063-F980AC49C699}" dt="2023-09-18T15:57:51.369" v="10907" actId="1076"/>
          <ac:cxnSpMkLst>
            <pc:docMk/>
            <pc:sldMk cId="2173731953" sldId="296"/>
            <ac:cxnSpMk id="4" creationId="{72F86EF8-E2D1-E9EB-A60C-11E5E8D257A1}"/>
          </ac:cxnSpMkLst>
        </pc:cxnChg>
        <pc:cxnChg chg="add mod">
          <ac:chgData name="Ian Bearman" userId="987cba2c-f56f-4fda-ba47-e3f5aca8c3e5" providerId="ADAL" clId="{B38FA584-5771-4A4F-9063-F980AC49C699}" dt="2023-09-18T15:55:44.827" v="10878" actId="14100"/>
          <ac:cxnSpMkLst>
            <pc:docMk/>
            <pc:sldMk cId="2173731953" sldId="296"/>
            <ac:cxnSpMk id="12" creationId="{E4C7C314-9863-6701-7007-BE95A16D7F6C}"/>
          </ac:cxnSpMkLst>
        </pc:cxnChg>
        <pc:cxnChg chg="add del mod">
          <ac:chgData name="Ian Bearman" userId="987cba2c-f56f-4fda-ba47-e3f5aca8c3e5" providerId="ADAL" clId="{B38FA584-5771-4A4F-9063-F980AC49C699}" dt="2023-09-18T15:55:53.881" v="10882"/>
          <ac:cxnSpMkLst>
            <pc:docMk/>
            <pc:sldMk cId="2173731953" sldId="296"/>
            <ac:cxnSpMk id="18" creationId="{174B9226-F470-AF87-1AE0-72142876D457}"/>
          </ac:cxnSpMkLst>
        </pc:cxnChg>
        <pc:cxnChg chg="add mod">
          <ac:chgData name="Ian Bearman" userId="987cba2c-f56f-4fda-ba47-e3f5aca8c3e5" providerId="ADAL" clId="{B38FA584-5771-4A4F-9063-F980AC49C699}" dt="2023-09-18T15:56:03.050" v="10885" actId="14100"/>
          <ac:cxnSpMkLst>
            <pc:docMk/>
            <pc:sldMk cId="2173731953" sldId="296"/>
            <ac:cxnSpMk id="19" creationId="{21590AB4-9389-FC93-B6FF-0A03F277831C}"/>
          </ac:cxnSpMkLst>
        </pc:cxnChg>
        <pc:cxnChg chg="add mod">
          <ac:chgData name="Ian Bearman" userId="987cba2c-f56f-4fda-ba47-e3f5aca8c3e5" providerId="ADAL" clId="{B38FA584-5771-4A4F-9063-F980AC49C699}" dt="2023-09-18T19:43:49.263" v="11020" actId="208"/>
          <ac:cxnSpMkLst>
            <pc:docMk/>
            <pc:sldMk cId="2173731953" sldId="296"/>
            <ac:cxnSpMk id="21" creationId="{2FB6FDE3-EC04-5C13-FB8C-B82104C1F6DA}"/>
          </ac:cxnSpMkLst>
        </pc:cxnChg>
      </pc:sldChg>
      <pc:sldChg chg="add del">
        <pc:chgData name="Ian Bearman" userId="987cba2c-f56f-4fda-ba47-e3f5aca8c3e5" providerId="ADAL" clId="{B38FA584-5771-4A4F-9063-F980AC49C699}" dt="2023-09-11T21:51:00.903" v="10063"/>
        <pc:sldMkLst>
          <pc:docMk/>
          <pc:sldMk cId="830562522" sldId="297"/>
        </pc:sldMkLst>
      </pc:sldChg>
      <pc:sldChg chg="add">
        <pc:chgData name="Ian Bearman" userId="987cba2c-f56f-4fda-ba47-e3f5aca8c3e5" providerId="ADAL" clId="{B38FA584-5771-4A4F-9063-F980AC49C699}" dt="2023-09-11T21:51:02.690" v="10064"/>
        <pc:sldMkLst>
          <pc:docMk/>
          <pc:sldMk cId="1485758138" sldId="297"/>
        </pc:sldMkLst>
      </pc:sldChg>
      <pc:sldChg chg="add ord">
        <pc:chgData name="Ian Bearman" userId="987cba2c-f56f-4fda-ba47-e3f5aca8c3e5" providerId="ADAL" clId="{B38FA584-5771-4A4F-9063-F980AC49C699}" dt="2023-09-18T20:05:33.136" v="11022"/>
        <pc:sldMkLst>
          <pc:docMk/>
          <pc:sldMk cId="836758742" sldId="298"/>
        </pc:sldMkLst>
      </pc:sldChg>
      <pc:sldChg chg="add del">
        <pc:chgData name="Ian Bearman" userId="987cba2c-f56f-4fda-ba47-e3f5aca8c3e5" providerId="ADAL" clId="{B38FA584-5771-4A4F-9063-F980AC49C699}" dt="2023-09-11T21:51:00.903" v="10063"/>
        <pc:sldMkLst>
          <pc:docMk/>
          <pc:sldMk cId="2046795152" sldId="298"/>
        </pc:sldMkLst>
      </pc:sldChg>
      <pc:sldChg chg="new">
        <pc:chgData name="Ian Bearman" userId="987cba2c-f56f-4fda-ba47-e3f5aca8c3e5" providerId="ADAL" clId="{B38FA584-5771-4A4F-9063-F980AC49C699}" dt="2023-09-11T22:04:22.670" v="10106" actId="680"/>
        <pc:sldMkLst>
          <pc:docMk/>
          <pc:sldMk cId="1417478942" sldId="299"/>
        </pc:sldMkLst>
      </pc:sldChg>
      <pc:sldChg chg="add del">
        <pc:chgData name="Ian Bearman" userId="987cba2c-f56f-4fda-ba47-e3f5aca8c3e5" providerId="ADAL" clId="{B38FA584-5771-4A4F-9063-F980AC49C699}" dt="2023-09-11T22:28:16.797" v="10236" actId="47"/>
        <pc:sldMkLst>
          <pc:docMk/>
          <pc:sldMk cId="3254595753" sldId="300"/>
        </pc:sldMkLst>
      </pc:sldChg>
      <pc:sldChg chg="add del">
        <pc:chgData name="Ian Bearman" userId="987cba2c-f56f-4fda-ba47-e3f5aca8c3e5" providerId="ADAL" clId="{B38FA584-5771-4A4F-9063-F980AC49C699}" dt="2023-09-11T22:27:37.047" v="10227" actId="47"/>
        <pc:sldMkLst>
          <pc:docMk/>
          <pc:sldMk cId="819196375" sldId="301"/>
        </pc:sldMkLst>
      </pc:sldChg>
      <pc:sldMasterChg chg="addSp modSp modSldLayout">
        <pc:chgData name="Ian Bearman" userId="987cba2c-f56f-4fda-ba47-e3f5aca8c3e5" providerId="ADAL" clId="{B38FA584-5771-4A4F-9063-F980AC49C699}" dt="2023-09-11T22:09:14.369" v="10198"/>
        <pc:sldMasterMkLst>
          <pc:docMk/>
          <pc:sldMasterMk cId="2815239620" sldId="2147483648"/>
        </pc:sldMasterMkLst>
        <pc:picChg chg="add mod">
          <ac:chgData name="Ian Bearman" userId="987cba2c-f56f-4fda-ba47-e3f5aca8c3e5" providerId="ADAL" clId="{B38FA584-5771-4A4F-9063-F980AC49C699}" dt="2023-09-11T22:09:14.369" v="10198"/>
          <ac:picMkLst>
            <pc:docMk/>
            <pc:sldMasterMk cId="2815239620" sldId="2147483648"/>
            <ac:picMk id="7" creationId="{BAE70788-D8ED-D5C8-FFA5-5D42D979DA04}"/>
          </ac:picMkLst>
        </pc:picChg>
        <pc:sldLayoutChg chg="addSp modSp">
          <pc:chgData name="Ian Bearman" userId="987cba2c-f56f-4fda-ba47-e3f5aca8c3e5" providerId="ADAL" clId="{B38FA584-5771-4A4F-9063-F980AC49C699}" dt="2023-09-11T22:09:11.145" v="10197" actId="1076"/>
          <pc:sldLayoutMkLst>
            <pc:docMk/>
            <pc:sldMasterMk cId="2815239620" sldId="2147483648"/>
            <pc:sldLayoutMk cId="3380037090" sldId="2147483649"/>
          </pc:sldLayoutMkLst>
          <pc:picChg chg="add mod">
            <ac:chgData name="Ian Bearman" userId="987cba2c-f56f-4fda-ba47-e3f5aca8c3e5" providerId="ADAL" clId="{B38FA584-5771-4A4F-9063-F980AC49C699}" dt="2023-09-11T22:09:11.145" v="10197" actId="1076"/>
            <ac:picMkLst>
              <pc:docMk/>
              <pc:sldMasterMk cId="2815239620" sldId="2147483648"/>
              <pc:sldLayoutMk cId="3380037090" sldId="2147483649"/>
              <ac:picMk id="7" creationId="{05896DF6-842B-6F19-6672-C9CDEDFB8F0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4A1-76A7-4972-BAD9-467B4A76288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B1FAC-3AD9-4C4E-94DA-AD7ED833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Triton started off as a way to write high-performance CUDA. But we want to grow to support more back-ends. </a:t>
            </a:r>
            <a:br>
              <a:rPr lang="en-US" dirty="0"/>
            </a:br>
            <a:r>
              <a:rPr lang="en-US" dirty="0"/>
              <a:t>So how do we go from here [click]</a:t>
            </a:r>
            <a:br>
              <a:rPr lang="en-US" dirty="0"/>
            </a:br>
            <a:r>
              <a:rPr lang="en-US" dirty="0"/>
              <a:t>to here [click]</a:t>
            </a:r>
            <a:br>
              <a:rPr lang="en-US" dirty="0"/>
            </a:br>
            <a:r>
              <a:rPr lang="en-US" dirty="0"/>
              <a:t>and beyond [click]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Triton IR -&gt; Linalg IR (tensors) + support IR</a:t>
            </a:r>
          </a:p>
          <a:p>
            <a:endParaRPr lang="en-US" dirty="0"/>
          </a:p>
          <a:p>
            <a:r>
              <a:rPr lang="en-US" dirty="0"/>
              <a:t>Map triton operations on blocks to </a:t>
            </a:r>
            <a:r>
              <a:rPr lang="en-US" dirty="0" err="1"/>
              <a:t>LinalgOp</a:t>
            </a:r>
            <a:r>
              <a:rPr lang="en-US" dirty="0"/>
              <a:t> on tensors</a:t>
            </a:r>
          </a:p>
          <a:p>
            <a:pPr lvl="1"/>
            <a:r>
              <a:rPr lang="en-US" dirty="0"/>
              <a:t>E.g. add becomes </a:t>
            </a:r>
            <a:r>
              <a:rPr lang="en-US" dirty="0" err="1"/>
              <a:t>linalg.generic</a:t>
            </a:r>
            <a:r>
              <a:rPr lang="en-US" dirty="0"/>
              <a:t> { add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3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actual code is a forward pass, but its easier to think about as a backwards pass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2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actual code is a forward pass, but its easier to think about as a backwards pass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6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layernom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42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3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Triton IR -&gt; Linalg IR (tensors) + support IR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Track triton pointers using Pointer Analysis</a:t>
            </a:r>
          </a:p>
          <a:p>
            <a:pPr lvl="1"/>
            <a:r>
              <a:rPr lang="en-US" dirty="0"/>
              <a:t>Identify size, stride, and other metadata</a:t>
            </a:r>
          </a:p>
          <a:p>
            <a:pPr lvl="1"/>
            <a:r>
              <a:rPr lang="en-US" dirty="0" err="1"/>
              <a:t>BlockPointer</a:t>
            </a:r>
            <a:r>
              <a:rPr lang="en-US" dirty="0"/>
              <a:t> makes this a lot easier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Map triton load/store as pointer conversion from memref to tensor. Use the Pointer Analysis to build appropriate cast + subview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8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Triton IR -&gt; Linalg IR (tensors) + support IR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Track triton pointers using Pointer Analysis</a:t>
            </a:r>
          </a:p>
          <a:p>
            <a:pPr lvl="1"/>
            <a:r>
              <a:rPr lang="en-US" dirty="0"/>
              <a:t>Identify size, stride, and other metadata</a:t>
            </a:r>
          </a:p>
          <a:p>
            <a:pPr lvl="1"/>
            <a:r>
              <a:rPr lang="en-US" dirty="0" err="1"/>
              <a:t>BlockPointer</a:t>
            </a:r>
            <a:r>
              <a:rPr lang="en-US" dirty="0"/>
              <a:t> makes this a lot easier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Map triton load/store as pointer conversion from memref to tensor. Use the Pointer Analysis to build appropriate cast + subview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8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Triton IR -&gt; Linalg IR (tensors) + support IR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Track triton pointers using Pointer Analysis</a:t>
            </a:r>
          </a:p>
          <a:p>
            <a:pPr lvl="1"/>
            <a:r>
              <a:rPr lang="en-US" dirty="0"/>
              <a:t>Identify size, stride, and other metadata</a:t>
            </a:r>
          </a:p>
          <a:p>
            <a:pPr lvl="1"/>
            <a:r>
              <a:rPr lang="en-US" dirty="0" err="1"/>
              <a:t>BlockPointer</a:t>
            </a:r>
            <a:r>
              <a:rPr lang="en-US" dirty="0"/>
              <a:t> makes this a lot easier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Map triton load/store as pointer conversion from memref to tensor. Use the Pointer Analysis to build appropriate cast + subview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3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Triton IR -&gt; Linalg IR (tensors) + support IR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Track triton pointers using Pointer Analysis</a:t>
            </a:r>
          </a:p>
          <a:p>
            <a:pPr lvl="1"/>
            <a:r>
              <a:rPr lang="en-US" dirty="0"/>
              <a:t>Identify size, stride, and other metadata</a:t>
            </a:r>
          </a:p>
          <a:p>
            <a:pPr lvl="1"/>
            <a:r>
              <a:rPr lang="en-US" dirty="0" err="1"/>
              <a:t>BlockPointer</a:t>
            </a:r>
            <a:r>
              <a:rPr lang="en-US" dirty="0"/>
              <a:t> makes this a lot easier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Map triton load/store as pointer conversion from memref to tensor. Use the Pointer Analysis to build appropriate cast + subview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5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02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Triton IR -&gt; Linalg IR (tensors) + support IR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Track triton pointers using Pointer Analysis</a:t>
            </a:r>
          </a:p>
          <a:p>
            <a:pPr lvl="1"/>
            <a:r>
              <a:rPr lang="en-US" dirty="0"/>
              <a:t>Identify size, stride, and other metadata</a:t>
            </a:r>
          </a:p>
          <a:p>
            <a:pPr lvl="1"/>
            <a:r>
              <a:rPr lang="en-US" dirty="0" err="1"/>
              <a:t>BlockPointer</a:t>
            </a:r>
            <a:r>
              <a:rPr lang="en-US" dirty="0"/>
              <a:t> makes this a lot easier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Map triton load/store as pointer conversion from memref to tensor. Use the Pointer Analysis to build appropriate cast + subview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matmul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0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The same program should run well on future HW revisions (e.g., change in cache size, wider tensor core, etc.)</a:t>
            </a:r>
          </a:p>
          <a:p>
            <a:pPr lvl="1"/>
            <a:r>
              <a:rPr lang="en-US" sz="1200" dirty="0"/>
              <a:t>Ideally a program should run “well” on other HW (GPU vs. GPU, CPU vs. GPU,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matmul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0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Triton IR -&gt; Linalg IR (tensors) + support IR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Track triton pointers using Pointer Analysis</a:t>
            </a:r>
          </a:p>
          <a:p>
            <a:pPr lvl="1"/>
            <a:r>
              <a:rPr lang="en-US" dirty="0"/>
              <a:t>Identify size, stride, and other metadata</a:t>
            </a:r>
          </a:p>
          <a:p>
            <a:pPr lvl="1"/>
            <a:r>
              <a:rPr lang="en-US" dirty="0" err="1"/>
              <a:t>BlockPointer</a:t>
            </a:r>
            <a:r>
              <a:rPr lang="en-US" dirty="0"/>
              <a:t> makes this a lot easier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Map triton load/store as pointer conversion from memref to tensor. Use the Pointer Analysis to build appropriate cast + subview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Triton IR -&gt; Linalg IR (tensors) + support IR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Track triton pointers using Pointer Analysis</a:t>
            </a:r>
          </a:p>
          <a:p>
            <a:pPr lvl="1"/>
            <a:r>
              <a:rPr lang="en-US" dirty="0"/>
              <a:t>Identify size, stride, and other metadata</a:t>
            </a:r>
          </a:p>
          <a:p>
            <a:pPr lvl="1"/>
            <a:r>
              <a:rPr lang="en-US" dirty="0" err="1"/>
              <a:t>BlockPointer</a:t>
            </a:r>
            <a:r>
              <a:rPr lang="en-US" dirty="0"/>
              <a:t> makes this a lot easier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Map triton load/store as pointer conversion from memref to tensor. Use the Pointer Analysis to build appropriate cast + subview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B1FAC-3AD9-4C4E-94DA-AD7ED833D1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0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B76C-C627-6C69-7B5D-5A3C2AAC3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30D37-A104-1064-3EEE-CBB6C862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A1C5-22CD-9B96-B00C-B55F5062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2733-4160-4D1D-9D6B-50EE7CFF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A6DC-C46F-C1A8-E973-F48A49AF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icrosoft Unveils a New Look - The Official Microsoft Blog">
            <a:extLst>
              <a:ext uri="{FF2B5EF4-FFF2-40B4-BE49-F238E27FC236}">
                <a16:creationId xmlns:a16="http://schemas.microsoft.com/office/drawing/2014/main" id="{05896DF6-842B-6F19-6672-C9CDEDFB8F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84" y="0"/>
            <a:ext cx="718516" cy="26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93-D21E-676D-34F4-85D775B7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D6C1D-D081-433B-29F8-4350498C5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5FD1-CEEC-9263-2660-F91D2FC5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1B8B-216D-BCCE-35CA-EF8E8DCA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E94B-C0EB-F244-DED7-FC198C30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8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103EA-B3C5-4820-A3F5-794601D50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95BA1-2830-6E5D-CA46-FD7487419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4436-0D09-26DF-BD22-FB9C8995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20ED-7C22-B734-90C8-22EC5943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4299-4C04-7857-15A2-EAC4B320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83AD-F840-E424-7395-8FDE1A8E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5967-111C-E9B2-3189-65174597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8847-D4A0-B571-2A6B-AFAFC24C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1FB3-2C45-9B96-C737-6450553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CF001-F691-7FF9-C1D7-F0322BEE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3CFC-366F-2458-33C2-2ECD0D1F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36826-4993-02B2-D305-69884F88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49E3-B9B6-1670-7254-44CD58B0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4C28-FFF1-6F72-8C45-45091EF8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A3F0-9A8C-1E80-4A70-ADEF93AA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196E-A990-47A4-52B6-8DFFD6B0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D9FF-381E-C06E-71D1-4D49E7281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164B1-862A-1A66-1F14-89A571816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AB3F-7514-5C8E-DA6C-623A622C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F26F-69E3-D41C-7726-29429EEF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8F53E-BD17-66F4-692D-327D0B72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8809-C009-AB45-8AA6-1D58040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EDC43-4259-2AF8-499F-AE786380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7A5AF-7DF8-066D-B0B6-4B526FCC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66D90-C50F-B1F2-20A0-A78F5E4AA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F47CD-C52D-43C3-1E96-C264A75DA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A543C-1828-4A1B-C431-236FCED8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3C11-A180-8F4B-2F3E-0B2CDCBF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7CA25-9D33-429E-263F-C39AA85B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2BF4-2462-F6D2-6CF2-84B6272D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C8B7-AF40-C167-9B48-EA21F51F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CC8F4-DC48-E19F-DD6A-1AB5A4B6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4C6A6-BFAF-E73B-DA0E-ACE993BD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0899D-A724-17A9-5A74-241B60E4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D5E80-E529-6D26-373D-21193FFC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83C6-E98A-F535-7C6C-19FCCC64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0F5A-AA80-641B-71CB-0337D279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D3AE-EEC2-6004-49DF-3892963C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00191-FFA1-15E8-7B7D-0FABA97AE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79A59-8DCB-91F8-9515-A6B770DE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95FB-1F1E-B969-1A67-9FC479B1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2740A-B403-6D0B-31EE-144608DA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8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5A31-ABF7-1D19-247B-3AD2143B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C2C47-9D06-BA18-9090-D8F4DB187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317E1-20FF-4DFF-8EA3-16BF331F2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F14C4-54FE-10D6-7A4D-48463792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D12EC-C47F-F362-FDBD-4A86DF32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B6053-9571-F2B8-4D21-7226FCA0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6515C-A8C3-1E6F-ADE3-011353CC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33BC5-A647-1FA3-5F10-368BB5A7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C06B4-8DC2-A685-9556-8E27BBF9D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AAE009-6D98-4752-A04E-141B23FCAB9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D69D-B58F-A263-55D6-73564296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8DC1-5B80-F80E-27AA-F619CC4F2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87697-49C1-40CB-B22B-9631AAE6F6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icrosoft Unveils a New Look - The Official Microsoft Blog">
            <a:extLst>
              <a:ext uri="{FF2B5EF4-FFF2-40B4-BE49-F238E27FC236}">
                <a16:creationId xmlns:a16="http://schemas.microsoft.com/office/drawing/2014/main" id="{BAE70788-D8ED-D5C8-FFA5-5D42D979DA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84" y="0"/>
            <a:ext cx="718516" cy="26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3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triton/discussions/1842" TargetMode="External"/><Relationship Id="rId2" Type="http://schemas.openxmlformats.org/officeDocument/2006/relationships/hyperlink" Target="https://github.com/openai/triton/pull/179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F0DE-57C0-8241-8ED4-17E82FABB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Triton for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4302B-83E7-3455-B777-D2C4D7E5A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Triton as a Device-Independent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99914-E007-50AD-D67A-AB4FD92A9B1B}"/>
              </a:ext>
            </a:extLst>
          </p:cNvPr>
          <p:cNvSpPr txBox="1"/>
          <p:nvPr/>
        </p:nvSpPr>
        <p:spPr>
          <a:xfrm>
            <a:off x="598868" y="5785834"/>
            <a:ext cx="2338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ian Bearman</a:t>
            </a:r>
          </a:p>
          <a:p>
            <a:r>
              <a:rPr lang="en-US" dirty="0"/>
              <a:t>Microsoft, AI Platform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E7799-E162-E96B-F223-AD9DAD43F5AD}"/>
              </a:ext>
            </a:extLst>
          </p:cNvPr>
          <p:cNvSpPr txBox="1"/>
          <p:nvPr/>
        </p:nvSpPr>
        <p:spPr>
          <a:xfrm>
            <a:off x="9986602" y="606283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Sept. 20, 2023</a:t>
            </a:r>
          </a:p>
        </p:txBody>
      </p:sp>
    </p:spTree>
    <p:extLst>
      <p:ext uri="{BB962C8B-B14F-4D97-AF65-F5344CB8AC3E}">
        <p14:creationId xmlns:p14="http://schemas.microsoft.com/office/powerpoint/2010/main" val="13677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58CD-6F76-EE10-EBD4-19E6B9EC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4680-1896-8D0D-D631-8E23DBDB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https://github.com/openai/triton/pull/1797 </a:t>
            </a:r>
            <a:endParaRPr lang="en-US" dirty="0"/>
          </a:p>
          <a:p>
            <a:r>
              <a:rPr lang="en-US" dirty="0">
                <a:hlinkClick r:id="rId3"/>
              </a:rPr>
              <a:t>https://github.com/openai/triton/discussions/1842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We’ll be publishing (soonish) a way for folks to build on this work</a:t>
            </a:r>
          </a:p>
          <a:p>
            <a:pPr lvl="1"/>
            <a:r>
              <a:rPr lang="en-US" dirty="0"/>
              <a:t>Consume and use in your project</a:t>
            </a:r>
          </a:p>
          <a:p>
            <a:pPr lvl="1"/>
            <a:r>
              <a:rPr lang="en-US" dirty="0"/>
              <a:t>Contributions</a:t>
            </a:r>
          </a:p>
          <a:p>
            <a:pPr lvl="1"/>
            <a:r>
              <a:rPr lang="en-US" dirty="0"/>
              <a:t>Code updated to Triton/main</a:t>
            </a:r>
          </a:p>
          <a:p>
            <a:pPr lvl="1"/>
            <a:r>
              <a:rPr lang="en-US" dirty="0"/>
              <a:t>Support for requested features: pointer-modulo, block-pointers</a:t>
            </a:r>
          </a:p>
          <a:p>
            <a:pPr lvl="1"/>
            <a:r>
              <a:rPr lang="en-US" dirty="0"/>
              <a:t>Other missing features</a:t>
            </a:r>
          </a:p>
        </p:txBody>
      </p:sp>
    </p:spTree>
    <p:extLst>
      <p:ext uri="{BB962C8B-B14F-4D97-AF65-F5344CB8AC3E}">
        <p14:creationId xmlns:p14="http://schemas.microsoft.com/office/powerpoint/2010/main" val="383637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CC77-7343-3119-FD10-E40693C3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F133-8168-8163-A552-78908121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Triton-to-Linalg raising the IR level?</a:t>
            </a:r>
          </a:p>
          <a:p>
            <a:pPr lvl="1"/>
            <a:r>
              <a:rPr lang="en-US" sz="2000" dirty="0"/>
              <a:t>No; the Triton tensor arithmetic basically maps 1:1 to linalg</a:t>
            </a:r>
          </a:p>
          <a:p>
            <a:pPr lvl="1"/>
            <a:endParaRPr lang="en-US" sz="2400" dirty="0"/>
          </a:p>
          <a:p>
            <a:r>
              <a:rPr lang="en-US" sz="2400" dirty="0"/>
              <a:t>Aren’t triton kernels already optimized by the author?</a:t>
            </a:r>
          </a:p>
          <a:p>
            <a:pPr lvl="1"/>
            <a:r>
              <a:rPr lang="en-US" sz="2000" dirty="0"/>
              <a:t>Yes, but the compiler needs to do more work</a:t>
            </a:r>
          </a:p>
          <a:p>
            <a:pPr lvl="1"/>
            <a:r>
              <a:rPr lang="en-US" sz="2000" dirty="0"/>
              <a:t>The triton compiler still has a lot of work to do to build an optimal mapping to HW</a:t>
            </a:r>
          </a:p>
          <a:p>
            <a:pPr lvl="1"/>
            <a:endParaRPr lang="en-US" sz="2000" dirty="0"/>
          </a:p>
          <a:p>
            <a:r>
              <a:rPr lang="en-US" sz="2400" dirty="0"/>
              <a:t>Are there operations that cannot be represented in linalg?</a:t>
            </a:r>
          </a:p>
          <a:p>
            <a:pPr lvl="1"/>
            <a:r>
              <a:rPr lang="en-US" sz="2000" dirty="0"/>
              <a:t>Yes, this happens (e.g., linear scan)</a:t>
            </a:r>
          </a:p>
          <a:p>
            <a:pPr lvl="1"/>
            <a:r>
              <a:rPr lang="en-US" sz="2000" dirty="0"/>
              <a:t>Linalg supports through interfaces: e.g., </a:t>
            </a:r>
            <a:r>
              <a:rPr lang="en-US" sz="2000" dirty="0" err="1"/>
              <a:t>linalg_ext</a:t>
            </a:r>
            <a:r>
              <a:rPr lang="en-US" sz="2000" dirty="0"/>
              <a:t> (IREE), </a:t>
            </a:r>
            <a:r>
              <a:rPr lang="en-US" sz="2000" dirty="0" err="1"/>
              <a:t>TensorTM</a:t>
            </a:r>
            <a:r>
              <a:rPr lang="en-US" sz="2000" dirty="0"/>
              <a:t> (torch-mlir)</a:t>
            </a:r>
          </a:p>
        </p:txBody>
      </p:sp>
    </p:spTree>
    <p:extLst>
      <p:ext uri="{BB962C8B-B14F-4D97-AF65-F5344CB8AC3E}">
        <p14:creationId xmlns:p14="http://schemas.microsoft.com/office/powerpoint/2010/main" val="6578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5FF-1B7E-6009-5311-CFFCA4F1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EDB0-4BAF-4954-C3B9-6DF8F183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0C1E-9D8E-7160-8E09-F05DEEA4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Linalg Generic – library call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28680-5D8F-B19A-6E4B-A23B525EF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30" y="1421423"/>
            <a:ext cx="7836780" cy="4992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0D72A5-0931-305F-D629-B5C7B75FF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080" y="3529230"/>
            <a:ext cx="8266075" cy="3328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7C5C36-1A08-9624-90CD-0E880A0F2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556" y="3182587"/>
            <a:ext cx="2810933" cy="3466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BA47C5-1803-5A73-6FD5-934DCEB5E5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092" b="17432"/>
          <a:stretch/>
        </p:blipFill>
        <p:spPr>
          <a:xfrm>
            <a:off x="1823951" y="3182587"/>
            <a:ext cx="4900712" cy="34664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299BDC2-3FB7-1107-BB5B-036EE21A0AA1}"/>
              </a:ext>
            </a:extLst>
          </p:cNvPr>
          <p:cNvSpPr/>
          <p:nvPr/>
        </p:nvSpPr>
        <p:spPr>
          <a:xfrm>
            <a:off x="1702330" y="3002845"/>
            <a:ext cx="5240337" cy="620888"/>
          </a:xfrm>
          <a:custGeom>
            <a:avLst/>
            <a:gdLst>
              <a:gd name="connsiteX0" fmla="*/ 0 w 5240337"/>
              <a:gd name="connsiteY0" fmla="*/ 310444 h 620888"/>
              <a:gd name="connsiteX1" fmla="*/ 2620169 w 5240337"/>
              <a:gd name="connsiteY1" fmla="*/ 0 h 620888"/>
              <a:gd name="connsiteX2" fmla="*/ 5240338 w 5240337"/>
              <a:gd name="connsiteY2" fmla="*/ 310444 h 620888"/>
              <a:gd name="connsiteX3" fmla="*/ 2620169 w 5240337"/>
              <a:gd name="connsiteY3" fmla="*/ 620888 h 620888"/>
              <a:gd name="connsiteX4" fmla="*/ 0 w 5240337"/>
              <a:gd name="connsiteY4" fmla="*/ 310444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0337" h="620888" extrusionOk="0">
                <a:moveTo>
                  <a:pt x="0" y="310444"/>
                </a:moveTo>
                <a:cubicBezTo>
                  <a:pt x="-91548" y="142907"/>
                  <a:pt x="1300074" y="124846"/>
                  <a:pt x="2620169" y="0"/>
                </a:cubicBezTo>
                <a:cubicBezTo>
                  <a:pt x="4084050" y="34484"/>
                  <a:pt x="5240850" y="154619"/>
                  <a:pt x="5240338" y="310444"/>
                </a:cubicBezTo>
                <a:cubicBezTo>
                  <a:pt x="5184216" y="397225"/>
                  <a:pt x="4196019" y="776581"/>
                  <a:pt x="2620169" y="620888"/>
                </a:cubicBezTo>
                <a:cubicBezTo>
                  <a:pt x="1176496" y="608220"/>
                  <a:pt x="22884" y="524562"/>
                  <a:pt x="0" y="31044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0B968D-96F8-B44E-7A57-8B1C6918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Deep Dive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D528A-00EF-4E26-E633-4E8A72243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nger outline">
            <a:extLst>
              <a:ext uri="{FF2B5EF4-FFF2-40B4-BE49-F238E27FC236}">
                <a16:creationId xmlns:a16="http://schemas.microsoft.com/office/drawing/2014/main" id="{722A1A1A-0EC2-0635-66A3-858C91900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6EBA02-EE32-45EA-304C-DFE9EAC5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Danger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D7F12-593C-80EF-460A-089DD044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 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Detailed MLIR content coming  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1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9FF93F-957A-CF89-C4B7-68A12B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 to Triton-IR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CF82A-9B41-3CC2-7ED6-D357E688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7" y="2208873"/>
            <a:ext cx="4309908" cy="3551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6D861D-0A7D-BD60-C78D-A64DE86FB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286" y="2325185"/>
            <a:ext cx="6848581" cy="337386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8864F9-AD76-4108-9538-7C5009E3A2EE}"/>
              </a:ext>
            </a:extLst>
          </p:cNvPr>
          <p:cNvSpPr/>
          <p:nvPr/>
        </p:nvSpPr>
        <p:spPr>
          <a:xfrm>
            <a:off x="4693302" y="3730355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D0CA8-C787-CBC4-C07C-D7EC4F4C0B4C}"/>
              </a:ext>
            </a:extLst>
          </p:cNvPr>
          <p:cNvCxnSpPr/>
          <p:nvPr/>
        </p:nvCxnSpPr>
        <p:spPr>
          <a:xfrm flipV="1">
            <a:off x="2532185" y="4171071"/>
            <a:ext cx="3038621" cy="9566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C4E969-775E-2246-10C9-5979890F2894}"/>
              </a:ext>
            </a:extLst>
          </p:cNvPr>
          <p:cNvCxnSpPr>
            <a:cxnSpLocks/>
          </p:cNvCxnSpPr>
          <p:nvPr/>
        </p:nvCxnSpPr>
        <p:spPr>
          <a:xfrm flipV="1">
            <a:off x="2532185" y="4586068"/>
            <a:ext cx="3038621" cy="647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13F95-3EFF-78A8-832A-D7C253663C63}"/>
              </a:ext>
            </a:extLst>
          </p:cNvPr>
          <p:cNvCxnSpPr>
            <a:cxnSpLocks/>
          </p:cNvCxnSpPr>
          <p:nvPr/>
        </p:nvCxnSpPr>
        <p:spPr>
          <a:xfrm flipV="1">
            <a:off x="2987040" y="5172981"/>
            <a:ext cx="2583766" cy="372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35B8DC-349D-C7AA-A629-419160F965A0}"/>
              </a:ext>
            </a:extLst>
          </p:cNvPr>
          <p:cNvCxnSpPr/>
          <p:nvPr/>
        </p:nvCxnSpPr>
        <p:spPr>
          <a:xfrm flipV="1">
            <a:off x="2053883" y="3730355"/>
            <a:ext cx="3587262" cy="104562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BBA20-0BCE-47FF-5937-7DB43B9BB717}"/>
              </a:ext>
            </a:extLst>
          </p:cNvPr>
          <p:cNvCxnSpPr/>
          <p:nvPr/>
        </p:nvCxnSpPr>
        <p:spPr>
          <a:xfrm flipV="1">
            <a:off x="1448972" y="4761157"/>
            <a:ext cx="4121834" cy="598221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976C-45EB-9203-CE22-A3551C8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Triton-IR to linalg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B6322-5F92-D89D-9CD4-98B6CFBA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1" y="2957823"/>
            <a:ext cx="4301794" cy="211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5E88F-5723-6401-87A4-C24C646D2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98" y="1493873"/>
            <a:ext cx="7215075" cy="46519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10495E-DBC2-5D41-F734-06549BE031DF}"/>
              </a:ext>
            </a:extLst>
          </p:cNvPr>
          <p:cNvSpPr/>
          <p:nvPr/>
        </p:nvSpPr>
        <p:spPr>
          <a:xfrm>
            <a:off x="4442723" y="3876553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5D97D-76FA-5246-9280-78B1F8B86ABE}"/>
              </a:ext>
            </a:extLst>
          </p:cNvPr>
          <p:cNvSpPr/>
          <p:nvPr/>
        </p:nvSpPr>
        <p:spPr>
          <a:xfrm>
            <a:off x="307758" y="3200400"/>
            <a:ext cx="2885608" cy="95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7545CD-B034-12F5-858D-9EB8A05B3C0F}"/>
              </a:ext>
            </a:extLst>
          </p:cNvPr>
          <p:cNvSpPr/>
          <p:nvPr/>
        </p:nvSpPr>
        <p:spPr>
          <a:xfrm>
            <a:off x="5158768" y="1954367"/>
            <a:ext cx="6095386" cy="12671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DA6F3E-632D-245F-83BF-98C495959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362" y="1253828"/>
            <a:ext cx="7659205" cy="2664443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23" name="Arrow: Left 22">
            <a:extLst>
              <a:ext uri="{FF2B5EF4-FFF2-40B4-BE49-F238E27FC236}">
                <a16:creationId xmlns:a16="http://schemas.microsoft.com/office/drawing/2014/main" id="{808E9C98-A34A-9020-A1CC-B5F552C7AB05}"/>
              </a:ext>
            </a:extLst>
          </p:cNvPr>
          <p:cNvSpPr/>
          <p:nvPr/>
        </p:nvSpPr>
        <p:spPr>
          <a:xfrm rot="18625958">
            <a:off x="3816597" y="3827770"/>
            <a:ext cx="193848" cy="232117"/>
          </a:xfrm>
          <a:prstGeom prst="lef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0B0BEB3C-FBE1-60FB-87C6-5F17B8662EDC}"/>
              </a:ext>
            </a:extLst>
          </p:cNvPr>
          <p:cNvSpPr/>
          <p:nvPr/>
        </p:nvSpPr>
        <p:spPr>
          <a:xfrm rot="18625958">
            <a:off x="3892198" y="4125861"/>
            <a:ext cx="193848" cy="232117"/>
          </a:xfrm>
          <a:prstGeom prst="lef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03436C-2568-AB00-66FE-A697C65BF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108" y="2883413"/>
            <a:ext cx="3936814" cy="182273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92890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976C-45EB-9203-CE22-A3551C8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Triton-IR to linalg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B6322-5F92-D89D-9CD4-98B6CFBA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1" y="2957823"/>
            <a:ext cx="4301794" cy="211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5E88F-5723-6401-87A4-C24C646D2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98" y="1493873"/>
            <a:ext cx="7215075" cy="46519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10495E-DBC2-5D41-F734-06549BE031DF}"/>
              </a:ext>
            </a:extLst>
          </p:cNvPr>
          <p:cNvSpPr/>
          <p:nvPr/>
        </p:nvSpPr>
        <p:spPr>
          <a:xfrm>
            <a:off x="4442723" y="3876553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17787D0-ED49-7464-9638-49D4868FA752}"/>
              </a:ext>
            </a:extLst>
          </p:cNvPr>
          <p:cNvSpPr/>
          <p:nvPr/>
        </p:nvSpPr>
        <p:spPr>
          <a:xfrm rot="18625958">
            <a:off x="3209914" y="4491621"/>
            <a:ext cx="193848" cy="232117"/>
          </a:xfrm>
          <a:prstGeom prst="lef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3B265-C876-5C9E-7F51-18DB3359D4E6}"/>
              </a:ext>
            </a:extLst>
          </p:cNvPr>
          <p:cNvSpPr/>
          <p:nvPr/>
        </p:nvSpPr>
        <p:spPr>
          <a:xfrm>
            <a:off x="371062" y="4494171"/>
            <a:ext cx="2850440" cy="298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448D1-BC7B-D6F6-333F-4D43566179B2}"/>
              </a:ext>
            </a:extLst>
          </p:cNvPr>
          <p:cNvSpPr/>
          <p:nvPr/>
        </p:nvSpPr>
        <p:spPr>
          <a:xfrm>
            <a:off x="5172835" y="4902590"/>
            <a:ext cx="6095386" cy="9159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C6EA3B-18A4-AE3F-E722-519DE1E60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831" y="4295724"/>
            <a:ext cx="7578068" cy="1985919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4FA982-35BC-ABDD-7D9A-8A2688B4E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62" y="4186563"/>
            <a:ext cx="3161025" cy="110212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897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976C-45EB-9203-CE22-A3551C8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Triton-IR to linalg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B6322-5F92-D89D-9CD4-98B6CFBA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1" y="2957823"/>
            <a:ext cx="4301794" cy="211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5E88F-5723-6401-87A4-C24C646D2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98" y="1493873"/>
            <a:ext cx="7215075" cy="46519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10495E-DBC2-5D41-F734-06549BE031DF}"/>
              </a:ext>
            </a:extLst>
          </p:cNvPr>
          <p:cNvSpPr/>
          <p:nvPr/>
        </p:nvSpPr>
        <p:spPr>
          <a:xfrm>
            <a:off x="4442723" y="3876553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5D97D-76FA-5246-9280-78B1F8B86ABE}"/>
              </a:ext>
            </a:extLst>
          </p:cNvPr>
          <p:cNvSpPr/>
          <p:nvPr/>
        </p:nvSpPr>
        <p:spPr>
          <a:xfrm>
            <a:off x="349962" y="4389119"/>
            <a:ext cx="1717989" cy="14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7545CD-B034-12F5-858D-9EB8A05B3C0F}"/>
              </a:ext>
            </a:extLst>
          </p:cNvPr>
          <p:cNvSpPr/>
          <p:nvPr/>
        </p:nvSpPr>
        <p:spPr>
          <a:xfrm>
            <a:off x="5137666" y="4317740"/>
            <a:ext cx="6559620" cy="5426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F45FD-BC70-54B0-2C90-A389489EE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672" y="3883467"/>
            <a:ext cx="7709371" cy="1011304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3C6CDFA4-B59A-C572-2120-E65DF0ADF38A}"/>
              </a:ext>
            </a:extLst>
          </p:cNvPr>
          <p:cNvSpPr/>
          <p:nvPr/>
        </p:nvSpPr>
        <p:spPr>
          <a:xfrm rot="18625958">
            <a:off x="1965008" y="4239034"/>
            <a:ext cx="193848" cy="232117"/>
          </a:xfrm>
          <a:prstGeom prst="lef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67B58-012F-1792-3D6C-BA55DBC024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22" b="15758"/>
          <a:stretch/>
        </p:blipFill>
        <p:spPr>
          <a:xfrm>
            <a:off x="110013" y="4158316"/>
            <a:ext cx="4206240" cy="54864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4087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687A-DE9E-E470-02BA-08CC027D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 for All</a:t>
            </a:r>
          </a:p>
        </p:txBody>
      </p:sp>
      <p:pic>
        <p:nvPicPr>
          <p:cNvPr id="5" name="small">
            <a:extLst>
              <a:ext uri="{FF2B5EF4-FFF2-40B4-BE49-F238E27FC236}">
                <a16:creationId xmlns:a16="http://schemas.microsoft.com/office/drawing/2014/main" id="{AAC7071F-F3F4-8344-2914-2B8181043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678" y="2291381"/>
            <a:ext cx="6000750" cy="1628775"/>
          </a:xfrm>
          <a:prstGeom prst="rect">
            <a:avLst/>
          </a:prstGeom>
        </p:spPr>
      </p:pic>
      <p:pic>
        <p:nvPicPr>
          <p:cNvPr id="8" name="medium">
            <a:extLst>
              <a:ext uri="{FF2B5EF4-FFF2-40B4-BE49-F238E27FC236}">
                <a16:creationId xmlns:a16="http://schemas.microsoft.com/office/drawing/2014/main" id="{F1D888B3-4B98-931D-F614-EC1B6212D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678" y="1854866"/>
            <a:ext cx="6162675" cy="2228850"/>
          </a:xfrm>
          <a:prstGeom prst="rect">
            <a:avLst/>
          </a:prstGeom>
        </p:spPr>
      </p:pic>
      <p:pic>
        <p:nvPicPr>
          <p:cNvPr id="9" name="large">
            <a:extLst>
              <a:ext uri="{FF2B5EF4-FFF2-40B4-BE49-F238E27FC236}">
                <a16:creationId xmlns:a16="http://schemas.microsoft.com/office/drawing/2014/main" id="{D8DD4968-B2AC-C0A0-E2E9-AB91D77BE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678" y="1126938"/>
            <a:ext cx="6334125" cy="4619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30D0A6-540C-7DFE-86AB-D6353D65C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0678" y="281594"/>
            <a:ext cx="8782050" cy="6677025"/>
          </a:xfrm>
          <a:prstGeom prst="rect">
            <a:avLst/>
          </a:prstGeom>
        </p:spPr>
      </p:pic>
      <p:pic>
        <p:nvPicPr>
          <p:cNvPr id="1026" name="Picture 2" descr="Boku no Hero All Might background 2">
            <a:extLst>
              <a:ext uri="{FF2B5EF4-FFF2-40B4-BE49-F238E27FC236}">
                <a16:creationId xmlns:a16="http://schemas.microsoft.com/office/drawing/2014/main" id="{0ADCEFC3-5E8E-ADEB-A2AD-04410389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5" y="5730905"/>
            <a:ext cx="2008433" cy="11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72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D991-F746-04C8-C9AA-2204F120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&amp; Mask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83C0-14FC-3707-9BDD-B19E69AD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Converts array-of-pointers to pointer-to-array</a:t>
            </a:r>
          </a:p>
          <a:p>
            <a:pPr lvl="1"/>
            <a:r>
              <a:rPr lang="en-US" dirty="0"/>
              <a:t>This maps well for contiguous memory accesses (common case)</a:t>
            </a:r>
          </a:p>
          <a:p>
            <a:pPr lvl="1"/>
            <a:r>
              <a:rPr lang="en-US" dirty="0"/>
              <a:t>Coming soon: support for block-sparse access</a:t>
            </a:r>
          </a:p>
          <a:p>
            <a:pPr lvl="1"/>
            <a:r>
              <a:rPr lang="en-US" dirty="0"/>
              <a:t>TBD: Gather/Scatter support for true non-contiguous access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Detects contiguous mask and replaces it with bounds checks</a:t>
            </a:r>
          </a:p>
        </p:txBody>
      </p:sp>
    </p:spTree>
    <p:extLst>
      <p:ext uri="{BB962C8B-B14F-4D97-AF65-F5344CB8AC3E}">
        <p14:creationId xmlns:p14="http://schemas.microsoft.com/office/powerpoint/2010/main" val="681842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769BCAA-469E-1255-EE6E-37767DD8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0" y="2010447"/>
            <a:ext cx="11302587" cy="3762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A67D6-80C5-0E1B-B2FA-32E9AE65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2BCFB7-AB18-1CBD-0176-7A2C6FBBA040}"/>
              </a:ext>
            </a:extLst>
          </p:cNvPr>
          <p:cNvSpPr/>
          <p:nvPr/>
        </p:nvSpPr>
        <p:spPr>
          <a:xfrm>
            <a:off x="2715151" y="5003956"/>
            <a:ext cx="746106" cy="420736"/>
          </a:xfrm>
          <a:custGeom>
            <a:avLst/>
            <a:gdLst>
              <a:gd name="connsiteX0" fmla="*/ 0 w 746106"/>
              <a:gd name="connsiteY0" fmla="*/ 210368 h 420736"/>
              <a:gd name="connsiteX1" fmla="*/ 373053 w 746106"/>
              <a:gd name="connsiteY1" fmla="*/ 0 h 420736"/>
              <a:gd name="connsiteX2" fmla="*/ 746106 w 746106"/>
              <a:gd name="connsiteY2" fmla="*/ 210368 h 420736"/>
              <a:gd name="connsiteX3" fmla="*/ 373053 w 746106"/>
              <a:gd name="connsiteY3" fmla="*/ 420736 h 420736"/>
              <a:gd name="connsiteX4" fmla="*/ 0 w 746106"/>
              <a:gd name="connsiteY4" fmla="*/ 210368 h 4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06" h="420736" extrusionOk="0">
                <a:moveTo>
                  <a:pt x="0" y="210368"/>
                </a:moveTo>
                <a:cubicBezTo>
                  <a:pt x="-36374" y="95741"/>
                  <a:pt x="181048" y="13790"/>
                  <a:pt x="373053" y="0"/>
                </a:cubicBezTo>
                <a:cubicBezTo>
                  <a:pt x="584423" y="10957"/>
                  <a:pt x="747172" y="126711"/>
                  <a:pt x="746106" y="210368"/>
                </a:cubicBezTo>
                <a:cubicBezTo>
                  <a:pt x="737490" y="313552"/>
                  <a:pt x="608448" y="456239"/>
                  <a:pt x="373053" y="420736"/>
                </a:cubicBezTo>
                <a:cubicBezTo>
                  <a:pt x="171144" y="405403"/>
                  <a:pt x="10531" y="346185"/>
                  <a:pt x="0" y="2103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243750-D110-8516-7776-850278964E41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945988"/>
            <a:ext cx="1876951" cy="230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F011B5-B5C4-37DC-929C-9B3DC7675C40}"/>
              </a:ext>
            </a:extLst>
          </p:cNvPr>
          <p:cNvSpPr/>
          <p:nvPr/>
        </p:nvSpPr>
        <p:spPr>
          <a:xfrm>
            <a:off x="2743200" y="4554236"/>
            <a:ext cx="852692" cy="505818"/>
          </a:xfrm>
          <a:custGeom>
            <a:avLst/>
            <a:gdLst>
              <a:gd name="connsiteX0" fmla="*/ 0 w 852692"/>
              <a:gd name="connsiteY0" fmla="*/ 252909 h 505818"/>
              <a:gd name="connsiteX1" fmla="*/ 426346 w 852692"/>
              <a:gd name="connsiteY1" fmla="*/ 0 h 505818"/>
              <a:gd name="connsiteX2" fmla="*/ 852692 w 852692"/>
              <a:gd name="connsiteY2" fmla="*/ 252909 h 505818"/>
              <a:gd name="connsiteX3" fmla="*/ 426346 w 852692"/>
              <a:gd name="connsiteY3" fmla="*/ 505818 h 505818"/>
              <a:gd name="connsiteX4" fmla="*/ 0 w 852692"/>
              <a:gd name="connsiteY4" fmla="*/ 252909 h 5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692" h="505818" extrusionOk="0">
                <a:moveTo>
                  <a:pt x="0" y="252909"/>
                </a:moveTo>
                <a:cubicBezTo>
                  <a:pt x="-22081" y="114176"/>
                  <a:pt x="209812" y="18611"/>
                  <a:pt x="426346" y="0"/>
                </a:cubicBezTo>
                <a:cubicBezTo>
                  <a:pt x="668989" y="14734"/>
                  <a:pt x="852921" y="120232"/>
                  <a:pt x="852692" y="252909"/>
                </a:cubicBezTo>
                <a:cubicBezTo>
                  <a:pt x="821002" y="344776"/>
                  <a:pt x="682060" y="530302"/>
                  <a:pt x="426346" y="505818"/>
                </a:cubicBezTo>
                <a:cubicBezTo>
                  <a:pt x="196633" y="484427"/>
                  <a:pt x="18417" y="426925"/>
                  <a:pt x="0" y="25290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9E3370-36E9-7AF7-EBA9-B2637E4D0880}"/>
              </a:ext>
            </a:extLst>
          </p:cNvPr>
          <p:cNvCxnSpPr>
            <a:cxnSpLocks/>
          </p:cNvCxnSpPr>
          <p:nvPr/>
        </p:nvCxnSpPr>
        <p:spPr>
          <a:xfrm flipH="1">
            <a:off x="959279" y="5003956"/>
            <a:ext cx="18119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BF19B3A-24AD-74D3-1915-259C48482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40545"/>
              </p:ext>
            </p:extLst>
          </p:nvPr>
        </p:nvGraphicFramePr>
        <p:xfrm>
          <a:off x="9261807" y="721535"/>
          <a:ext cx="2642222" cy="1477512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642222">
                  <a:extLst>
                    <a:ext uri="{9D8B030D-6E8A-4147-A177-3AD203B41FA5}">
                      <a16:colId xmlns:a16="http://schemas.microsoft.com/office/drawing/2014/main" val="1318877764"/>
                    </a:ext>
                  </a:extLst>
                </a:gridCol>
              </a:tblGrid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Base: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94695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Offset: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66544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Stride: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02691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Length: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0720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720E369-C148-74FE-1AD5-3BA6F976A8B9}"/>
              </a:ext>
            </a:extLst>
          </p:cNvPr>
          <p:cNvSpPr txBox="1"/>
          <p:nvPr/>
        </p:nvSpPr>
        <p:spPr>
          <a:xfrm>
            <a:off x="10185006" y="716168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%arg0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8FC940-1848-0C7C-DB3F-07D3A3CCB224}"/>
              </a:ext>
            </a:extLst>
          </p:cNvPr>
          <p:cNvSpPr txBox="1"/>
          <p:nvPr/>
        </p:nvSpPr>
        <p:spPr>
          <a:xfrm>
            <a:off x="10193599" y="180861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3630D8-C5FE-CF1D-C900-A79824D9DA1E}"/>
              </a:ext>
            </a:extLst>
          </p:cNvPr>
          <p:cNvSpPr txBox="1"/>
          <p:nvPr/>
        </p:nvSpPr>
        <p:spPr>
          <a:xfrm>
            <a:off x="10283751" y="1462910"/>
            <a:ext cx="4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3215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34" grpId="0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043EDA-1E11-E55D-E49D-075599A48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0" y="2010447"/>
            <a:ext cx="11302587" cy="3762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A67D6-80C5-0E1B-B2FA-32E9AE65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2BCFB7-AB18-1CBD-0176-7A2C6FBBA040}"/>
              </a:ext>
            </a:extLst>
          </p:cNvPr>
          <p:cNvSpPr/>
          <p:nvPr/>
        </p:nvSpPr>
        <p:spPr>
          <a:xfrm>
            <a:off x="3315699" y="4986705"/>
            <a:ext cx="746106" cy="420736"/>
          </a:xfrm>
          <a:custGeom>
            <a:avLst/>
            <a:gdLst>
              <a:gd name="connsiteX0" fmla="*/ 0 w 746106"/>
              <a:gd name="connsiteY0" fmla="*/ 210368 h 420736"/>
              <a:gd name="connsiteX1" fmla="*/ 373053 w 746106"/>
              <a:gd name="connsiteY1" fmla="*/ 0 h 420736"/>
              <a:gd name="connsiteX2" fmla="*/ 746106 w 746106"/>
              <a:gd name="connsiteY2" fmla="*/ 210368 h 420736"/>
              <a:gd name="connsiteX3" fmla="*/ 373053 w 746106"/>
              <a:gd name="connsiteY3" fmla="*/ 420736 h 420736"/>
              <a:gd name="connsiteX4" fmla="*/ 0 w 746106"/>
              <a:gd name="connsiteY4" fmla="*/ 210368 h 4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06" h="420736" extrusionOk="0">
                <a:moveTo>
                  <a:pt x="0" y="210368"/>
                </a:moveTo>
                <a:cubicBezTo>
                  <a:pt x="-36374" y="95741"/>
                  <a:pt x="181048" y="13790"/>
                  <a:pt x="373053" y="0"/>
                </a:cubicBezTo>
                <a:cubicBezTo>
                  <a:pt x="584423" y="10957"/>
                  <a:pt x="747172" y="126711"/>
                  <a:pt x="746106" y="210368"/>
                </a:cubicBezTo>
                <a:cubicBezTo>
                  <a:pt x="737490" y="313552"/>
                  <a:pt x="608448" y="456239"/>
                  <a:pt x="373053" y="420736"/>
                </a:cubicBezTo>
                <a:cubicBezTo>
                  <a:pt x="171144" y="405403"/>
                  <a:pt x="10531" y="346185"/>
                  <a:pt x="0" y="2103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243750-D110-8516-7776-850278964E41}"/>
              </a:ext>
            </a:extLst>
          </p:cNvPr>
          <p:cNvCxnSpPr>
            <a:cxnSpLocks/>
          </p:cNvCxnSpPr>
          <p:nvPr/>
        </p:nvCxnSpPr>
        <p:spPr>
          <a:xfrm flipH="1" flipV="1">
            <a:off x="880741" y="3909527"/>
            <a:ext cx="2434958" cy="1201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F011B5-B5C4-37DC-929C-9B3DC7675C40}"/>
              </a:ext>
            </a:extLst>
          </p:cNvPr>
          <p:cNvSpPr/>
          <p:nvPr/>
        </p:nvSpPr>
        <p:spPr>
          <a:xfrm>
            <a:off x="2942646" y="3491176"/>
            <a:ext cx="746106" cy="420736"/>
          </a:xfrm>
          <a:custGeom>
            <a:avLst/>
            <a:gdLst>
              <a:gd name="connsiteX0" fmla="*/ 0 w 746106"/>
              <a:gd name="connsiteY0" fmla="*/ 210368 h 420736"/>
              <a:gd name="connsiteX1" fmla="*/ 373053 w 746106"/>
              <a:gd name="connsiteY1" fmla="*/ 0 h 420736"/>
              <a:gd name="connsiteX2" fmla="*/ 746106 w 746106"/>
              <a:gd name="connsiteY2" fmla="*/ 210368 h 420736"/>
              <a:gd name="connsiteX3" fmla="*/ 373053 w 746106"/>
              <a:gd name="connsiteY3" fmla="*/ 420736 h 420736"/>
              <a:gd name="connsiteX4" fmla="*/ 0 w 746106"/>
              <a:gd name="connsiteY4" fmla="*/ 210368 h 4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06" h="420736" extrusionOk="0">
                <a:moveTo>
                  <a:pt x="0" y="210368"/>
                </a:moveTo>
                <a:cubicBezTo>
                  <a:pt x="-36374" y="95741"/>
                  <a:pt x="181048" y="13790"/>
                  <a:pt x="373053" y="0"/>
                </a:cubicBezTo>
                <a:cubicBezTo>
                  <a:pt x="584423" y="10957"/>
                  <a:pt x="747172" y="126711"/>
                  <a:pt x="746106" y="210368"/>
                </a:cubicBezTo>
                <a:cubicBezTo>
                  <a:pt x="737490" y="313552"/>
                  <a:pt x="608448" y="456239"/>
                  <a:pt x="373053" y="420736"/>
                </a:cubicBezTo>
                <a:cubicBezTo>
                  <a:pt x="171144" y="405403"/>
                  <a:pt x="10531" y="346185"/>
                  <a:pt x="0" y="2103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9E3370-36E9-7AF7-EBA9-B2637E4D0880}"/>
              </a:ext>
            </a:extLst>
          </p:cNvPr>
          <p:cNvCxnSpPr>
            <a:cxnSpLocks/>
          </p:cNvCxnSpPr>
          <p:nvPr/>
        </p:nvCxnSpPr>
        <p:spPr>
          <a:xfrm flipH="1">
            <a:off x="987328" y="3860396"/>
            <a:ext cx="211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3D933-262C-5368-7F68-C09FE67E03D5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880741" y="3491176"/>
            <a:ext cx="2061905" cy="210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A14227-1684-058F-E8ED-FC4B26B7A6C8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743200"/>
            <a:ext cx="2151512" cy="551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4EDE6D-FC00-F0F2-8833-A43769EB4F6A}"/>
              </a:ext>
            </a:extLst>
          </p:cNvPr>
          <p:cNvCxnSpPr>
            <a:cxnSpLocks/>
          </p:cNvCxnSpPr>
          <p:nvPr/>
        </p:nvCxnSpPr>
        <p:spPr>
          <a:xfrm flipH="1" flipV="1">
            <a:off x="1022464" y="2307551"/>
            <a:ext cx="2018056" cy="227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C509ED-6755-5A6F-154F-481E5E0CE60C}"/>
              </a:ext>
            </a:extLst>
          </p:cNvPr>
          <p:cNvCxnSpPr>
            <a:cxnSpLocks/>
          </p:cNvCxnSpPr>
          <p:nvPr/>
        </p:nvCxnSpPr>
        <p:spPr>
          <a:xfrm flipH="1">
            <a:off x="827746" y="3491176"/>
            <a:ext cx="211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3CD110-5E7A-0827-E293-79F44398405D}"/>
              </a:ext>
            </a:extLst>
          </p:cNvPr>
          <p:cNvCxnSpPr>
            <a:cxnSpLocks/>
          </p:cNvCxnSpPr>
          <p:nvPr/>
        </p:nvCxnSpPr>
        <p:spPr>
          <a:xfrm flipH="1">
            <a:off x="880741" y="2743200"/>
            <a:ext cx="211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285C055-6FCD-4C18-296D-73C2CA84BAB5}"/>
              </a:ext>
            </a:extLst>
          </p:cNvPr>
          <p:cNvSpPr/>
          <p:nvPr/>
        </p:nvSpPr>
        <p:spPr>
          <a:xfrm>
            <a:off x="3482123" y="3491176"/>
            <a:ext cx="746106" cy="420736"/>
          </a:xfrm>
          <a:custGeom>
            <a:avLst/>
            <a:gdLst>
              <a:gd name="connsiteX0" fmla="*/ 0 w 746106"/>
              <a:gd name="connsiteY0" fmla="*/ 210368 h 420736"/>
              <a:gd name="connsiteX1" fmla="*/ 373053 w 746106"/>
              <a:gd name="connsiteY1" fmla="*/ 0 h 420736"/>
              <a:gd name="connsiteX2" fmla="*/ 746106 w 746106"/>
              <a:gd name="connsiteY2" fmla="*/ 210368 h 420736"/>
              <a:gd name="connsiteX3" fmla="*/ 373053 w 746106"/>
              <a:gd name="connsiteY3" fmla="*/ 420736 h 420736"/>
              <a:gd name="connsiteX4" fmla="*/ 0 w 746106"/>
              <a:gd name="connsiteY4" fmla="*/ 210368 h 4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06" h="420736" extrusionOk="0">
                <a:moveTo>
                  <a:pt x="0" y="210368"/>
                </a:moveTo>
                <a:cubicBezTo>
                  <a:pt x="-36374" y="95741"/>
                  <a:pt x="181048" y="13790"/>
                  <a:pt x="373053" y="0"/>
                </a:cubicBezTo>
                <a:cubicBezTo>
                  <a:pt x="584423" y="10957"/>
                  <a:pt x="747172" y="126711"/>
                  <a:pt x="746106" y="210368"/>
                </a:cubicBezTo>
                <a:cubicBezTo>
                  <a:pt x="737490" y="313552"/>
                  <a:pt x="608448" y="456239"/>
                  <a:pt x="373053" y="420736"/>
                </a:cubicBezTo>
                <a:cubicBezTo>
                  <a:pt x="171144" y="405403"/>
                  <a:pt x="10531" y="346185"/>
                  <a:pt x="0" y="2103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38A93F-CE94-5E7A-05F3-87F09CC227E7}"/>
              </a:ext>
            </a:extLst>
          </p:cNvPr>
          <p:cNvCxnSpPr>
            <a:cxnSpLocks/>
          </p:cNvCxnSpPr>
          <p:nvPr/>
        </p:nvCxnSpPr>
        <p:spPr>
          <a:xfrm flipH="1" flipV="1">
            <a:off x="987328" y="3117188"/>
            <a:ext cx="2434884" cy="502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FCE4424-4F8E-4131-26E2-DAF110CEA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21501"/>
              </p:ext>
            </p:extLst>
          </p:nvPr>
        </p:nvGraphicFramePr>
        <p:xfrm>
          <a:off x="9261806" y="721535"/>
          <a:ext cx="2636613" cy="1477512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636613">
                  <a:extLst>
                    <a:ext uri="{9D8B030D-6E8A-4147-A177-3AD203B41FA5}">
                      <a16:colId xmlns:a16="http://schemas.microsoft.com/office/drawing/2014/main" val="1318877764"/>
                    </a:ext>
                  </a:extLst>
                </a:gridCol>
              </a:tblGrid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Base: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94695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Offset: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66544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Stride: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02691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r>
                        <a:rPr lang="en-US" dirty="0"/>
                        <a:t>Length: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0720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BF4423B-DA89-A0A4-8C6F-40CA17B2EC3A}"/>
              </a:ext>
            </a:extLst>
          </p:cNvPr>
          <p:cNvSpPr txBox="1"/>
          <p:nvPr/>
        </p:nvSpPr>
        <p:spPr>
          <a:xfrm>
            <a:off x="10185006" y="716168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%arg0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09535E-CD4D-1FB5-E106-84DF28D3190B}"/>
              </a:ext>
            </a:extLst>
          </p:cNvPr>
          <p:cNvSpPr txBox="1"/>
          <p:nvPr/>
        </p:nvSpPr>
        <p:spPr>
          <a:xfrm>
            <a:off x="10193599" y="180861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7D94BC-382B-321C-6B08-78CFFE6F794E}"/>
              </a:ext>
            </a:extLst>
          </p:cNvPr>
          <p:cNvSpPr txBox="1"/>
          <p:nvPr/>
        </p:nvSpPr>
        <p:spPr>
          <a:xfrm>
            <a:off x="10283751" y="1462910"/>
            <a:ext cx="4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0A34AD-83C6-39DB-AE80-38176B782124}"/>
              </a:ext>
            </a:extLst>
          </p:cNvPr>
          <p:cNvSpPr txBox="1"/>
          <p:nvPr/>
        </p:nvSpPr>
        <p:spPr>
          <a:xfrm>
            <a:off x="10691959" y="109457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 * 1024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5E1D8-0A5F-6A8C-C16F-5EB42AC8FC06}"/>
              </a:ext>
            </a:extLst>
          </p:cNvPr>
          <p:cNvSpPr txBox="1"/>
          <p:nvPr/>
        </p:nvSpPr>
        <p:spPr>
          <a:xfrm>
            <a:off x="10467813" y="1094736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91648-5C10-D7E6-3BA0-B277D6BA9630}"/>
              </a:ext>
            </a:extLst>
          </p:cNvPr>
          <p:cNvSpPr txBox="1"/>
          <p:nvPr/>
        </p:nvSpPr>
        <p:spPr>
          <a:xfrm>
            <a:off x="10238641" y="1089952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31C6A8-289B-0DF2-58B0-21F04AF7C61E}"/>
              </a:ext>
            </a:extLst>
          </p:cNvPr>
          <p:cNvCxnSpPr>
            <a:cxnSpLocks/>
          </p:cNvCxnSpPr>
          <p:nvPr/>
        </p:nvCxnSpPr>
        <p:spPr>
          <a:xfrm flipH="1">
            <a:off x="1058386" y="3158234"/>
            <a:ext cx="211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9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8" grpId="1" animBg="1"/>
      <p:bldP spid="26" grpId="0" animBg="1"/>
      <p:bldP spid="37" grpId="0"/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6877-5D86-D722-1EA7-1AEC72F5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Layernorm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EFAE2-B4BD-05A8-C178-4F9717B1F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2" r="7039"/>
          <a:stretch/>
        </p:blipFill>
        <p:spPr>
          <a:xfrm>
            <a:off x="136958" y="2867394"/>
            <a:ext cx="4577639" cy="159241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7384C0D-D3A3-0404-4CCA-51E025CF2546}"/>
              </a:ext>
            </a:extLst>
          </p:cNvPr>
          <p:cNvSpPr/>
          <p:nvPr/>
        </p:nvSpPr>
        <p:spPr>
          <a:xfrm>
            <a:off x="4759925" y="3522717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50DFD7-DEB8-3B89-57CD-C26809094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201" y="49086"/>
            <a:ext cx="7011434" cy="67598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B19B63-48C5-1A10-C91C-014A40A0F2F0}"/>
              </a:ext>
            </a:extLst>
          </p:cNvPr>
          <p:cNvCxnSpPr>
            <a:cxnSpLocks/>
          </p:cNvCxnSpPr>
          <p:nvPr/>
        </p:nvCxnSpPr>
        <p:spPr>
          <a:xfrm>
            <a:off x="5177860" y="181861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14422C-63C7-EA05-8221-455119187458}"/>
              </a:ext>
            </a:extLst>
          </p:cNvPr>
          <p:cNvCxnSpPr>
            <a:cxnSpLocks/>
          </p:cNvCxnSpPr>
          <p:nvPr/>
        </p:nvCxnSpPr>
        <p:spPr>
          <a:xfrm>
            <a:off x="5330260" y="334261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F03376-2B1B-DEE2-8F58-15C29D47BC9F}"/>
              </a:ext>
            </a:extLst>
          </p:cNvPr>
          <p:cNvCxnSpPr>
            <a:cxnSpLocks/>
          </p:cNvCxnSpPr>
          <p:nvPr/>
        </p:nvCxnSpPr>
        <p:spPr>
          <a:xfrm>
            <a:off x="5330260" y="688615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E6E72-BF34-3EC4-E0DA-72007D2180D0}"/>
              </a:ext>
            </a:extLst>
          </p:cNvPr>
          <p:cNvCxnSpPr>
            <a:cxnSpLocks/>
          </p:cNvCxnSpPr>
          <p:nvPr/>
        </p:nvCxnSpPr>
        <p:spPr>
          <a:xfrm>
            <a:off x="5236763" y="845689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85D727-784D-F2BB-CEC3-9C0A6DBB2E8D}"/>
              </a:ext>
            </a:extLst>
          </p:cNvPr>
          <p:cNvCxnSpPr>
            <a:cxnSpLocks/>
          </p:cNvCxnSpPr>
          <p:nvPr/>
        </p:nvCxnSpPr>
        <p:spPr>
          <a:xfrm>
            <a:off x="5232088" y="1789073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CD562C-9E14-83D8-30BF-14F198C8731B}"/>
              </a:ext>
            </a:extLst>
          </p:cNvPr>
          <p:cNvCxnSpPr>
            <a:cxnSpLocks/>
          </p:cNvCxnSpPr>
          <p:nvPr/>
        </p:nvCxnSpPr>
        <p:spPr>
          <a:xfrm>
            <a:off x="5232088" y="2731522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FFE1F4-DC36-2E83-D29D-8356A94A50F0}"/>
              </a:ext>
            </a:extLst>
          </p:cNvPr>
          <p:cNvCxnSpPr>
            <a:cxnSpLocks/>
          </p:cNvCxnSpPr>
          <p:nvPr/>
        </p:nvCxnSpPr>
        <p:spPr>
          <a:xfrm>
            <a:off x="5131201" y="3713240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EB71D6-B29E-2C7E-C3DB-60DEA1B93A16}"/>
              </a:ext>
            </a:extLst>
          </p:cNvPr>
          <p:cNvCxnSpPr>
            <a:cxnSpLocks/>
          </p:cNvCxnSpPr>
          <p:nvPr/>
        </p:nvCxnSpPr>
        <p:spPr>
          <a:xfrm>
            <a:off x="5259292" y="5318582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B2FAA7-EB00-589D-B736-4EC96D21D031}"/>
              </a:ext>
            </a:extLst>
          </p:cNvPr>
          <p:cNvCxnSpPr>
            <a:cxnSpLocks/>
          </p:cNvCxnSpPr>
          <p:nvPr/>
        </p:nvCxnSpPr>
        <p:spPr>
          <a:xfrm>
            <a:off x="5259292" y="6733191"/>
            <a:ext cx="221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892904F-712F-6F3D-5FEC-EFCBCBFADD56}"/>
              </a:ext>
            </a:extLst>
          </p:cNvPr>
          <p:cNvSpPr/>
          <p:nvPr/>
        </p:nvSpPr>
        <p:spPr>
          <a:xfrm rot="19380037">
            <a:off x="3433207" y="2913479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DCDD366C-603F-E5F5-2E1F-DA3F3D4EB0D1}"/>
              </a:ext>
            </a:extLst>
          </p:cNvPr>
          <p:cNvSpPr/>
          <p:nvPr/>
        </p:nvSpPr>
        <p:spPr>
          <a:xfrm rot="19380037">
            <a:off x="2585219" y="3126645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CA9B0416-B8AB-1681-449E-318A6AEF689B}"/>
              </a:ext>
            </a:extLst>
          </p:cNvPr>
          <p:cNvSpPr/>
          <p:nvPr/>
        </p:nvSpPr>
        <p:spPr>
          <a:xfrm rot="19380037">
            <a:off x="1290285" y="3471658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54D9A1E5-C666-67CD-6096-F269E13B1583}"/>
              </a:ext>
            </a:extLst>
          </p:cNvPr>
          <p:cNvSpPr/>
          <p:nvPr/>
        </p:nvSpPr>
        <p:spPr>
          <a:xfrm rot="19380037">
            <a:off x="2918188" y="3612541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F6743380-3120-6159-96CC-8F38FD38F29A}"/>
              </a:ext>
            </a:extLst>
          </p:cNvPr>
          <p:cNvSpPr/>
          <p:nvPr/>
        </p:nvSpPr>
        <p:spPr>
          <a:xfrm rot="19380037">
            <a:off x="1414818" y="3836535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4B5F4E71-9AB1-F3B0-0D36-3A14F8A33A19}"/>
              </a:ext>
            </a:extLst>
          </p:cNvPr>
          <p:cNvSpPr/>
          <p:nvPr/>
        </p:nvSpPr>
        <p:spPr>
          <a:xfrm rot="19380037">
            <a:off x="1955954" y="4020000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3D5576D6-1C95-BED2-34D5-41355B0C2386}"/>
              </a:ext>
            </a:extLst>
          </p:cNvPr>
          <p:cNvSpPr/>
          <p:nvPr/>
        </p:nvSpPr>
        <p:spPr>
          <a:xfrm rot="19380037">
            <a:off x="2336152" y="4057860"/>
            <a:ext cx="201954" cy="1458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9FF93F-957A-CF89-C4B7-68A12B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 to Triton-IR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CF82A-9B41-3CC2-7ED6-D357E688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7" y="2208873"/>
            <a:ext cx="4309908" cy="3551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6D861D-0A7D-BD60-C78D-A64DE86FB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286" y="2325185"/>
            <a:ext cx="6848581" cy="337386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8864F9-AD76-4108-9538-7C5009E3A2EE}"/>
              </a:ext>
            </a:extLst>
          </p:cNvPr>
          <p:cNvSpPr/>
          <p:nvPr/>
        </p:nvSpPr>
        <p:spPr>
          <a:xfrm>
            <a:off x="4693302" y="3730355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D0CA8-C787-CBC4-C07C-D7EC4F4C0B4C}"/>
              </a:ext>
            </a:extLst>
          </p:cNvPr>
          <p:cNvCxnSpPr/>
          <p:nvPr/>
        </p:nvCxnSpPr>
        <p:spPr>
          <a:xfrm flipV="1">
            <a:off x="2532185" y="4171071"/>
            <a:ext cx="3038621" cy="9566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C4E969-775E-2246-10C9-5979890F2894}"/>
              </a:ext>
            </a:extLst>
          </p:cNvPr>
          <p:cNvCxnSpPr>
            <a:cxnSpLocks/>
          </p:cNvCxnSpPr>
          <p:nvPr/>
        </p:nvCxnSpPr>
        <p:spPr>
          <a:xfrm flipV="1">
            <a:off x="2532185" y="4586068"/>
            <a:ext cx="3038621" cy="647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13F95-3EFF-78A8-832A-D7C253663C63}"/>
              </a:ext>
            </a:extLst>
          </p:cNvPr>
          <p:cNvCxnSpPr>
            <a:cxnSpLocks/>
          </p:cNvCxnSpPr>
          <p:nvPr/>
        </p:nvCxnSpPr>
        <p:spPr>
          <a:xfrm flipV="1">
            <a:off x="2987040" y="5172981"/>
            <a:ext cx="2583766" cy="372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35B8DC-349D-C7AA-A629-419160F965A0}"/>
              </a:ext>
            </a:extLst>
          </p:cNvPr>
          <p:cNvCxnSpPr/>
          <p:nvPr/>
        </p:nvCxnSpPr>
        <p:spPr>
          <a:xfrm flipV="1">
            <a:off x="2053883" y="3730355"/>
            <a:ext cx="3587262" cy="104562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BBA20-0BCE-47FF-5937-7DB43B9BB717}"/>
              </a:ext>
            </a:extLst>
          </p:cNvPr>
          <p:cNvCxnSpPr/>
          <p:nvPr/>
        </p:nvCxnSpPr>
        <p:spPr>
          <a:xfrm flipV="1">
            <a:off x="1448972" y="4761157"/>
            <a:ext cx="4121834" cy="598221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976C-45EB-9203-CE22-A3551C8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Triton-IR to linalg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B6322-5F92-D89D-9CD4-98B6CFBA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1" y="2957823"/>
            <a:ext cx="4301794" cy="211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5E88F-5723-6401-87A4-C24C646D2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98" y="1493873"/>
            <a:ext cx="7215075" cy="46519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10495E-DBC2-5D41-F734-06549BE031DF}"/>
              </a:ext>
            </a:extLst>
          </p:cNvPr>
          <p:cNvSpPr/>
          <p:nvPr/>
        </p:nvSpPr>
        <p:spPr>
          <a:xfrm>
            <a:off x="4442723" y="3876553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28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976C-45EB-9203-CE22-A3551C8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 as linalg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5E88F-5723-6401-87A4-C24C646D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98" y="1493873"/>
            <a:ext cx="7215075" cy="46519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10495E-DBC2-5D41-F734-06549BE031DF}"/>
              </a:ext>
            </a:extLst>
          </p:cNvPr>
          <p:cNvSpPr/>
          <p:nvPr/>
        </p:nvSpPr>
        <p:spPr>
          <a:xfrm>
            <a:off x="4442723" y="3876553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7224-7372-A48C-09AF-8D738916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7" y="2241924"/>
            <a:ext cx="4234468" cy="34888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AA8132F-ED18-43C2-11E9-F50673AEE6BE}"/>
              </a:ext>
            </a:extLst>
          </p:cNvPr>
          <p:cNvSpPr/>
          <p:nvPr/>
        </p:nvSpPr>
        <p:spPr>
          <a:xfrm>
            <a:off x="1043189" y="4928314"/>
            <a:ext cx="792050" cy="420736"/>
          </a:xfrm>
          <a:custGeom>
            <a:avLst/>
            <a:gdLst>
              <a:gd name="connsiteX0" fmla="*/ 0 w 792050"/>
              <a:gd name="connsiteY0" fmla="*/ 210368 h 420736"/>
              <a:gd name="connsiteX1" fmla="*/ 396025 w 792050"/>
              <a:gd name="connsiteY1" fmla="*/ 0 h 420736"/>
              <a:gd name="connsiteX2" fmla="*/ 792050 w 792050"/>
              <a:gd name="connsiteY2" fmla="*/ 210368 h 420736"/>
              <a:gd name="connsiteX3" fmla="*/ 396025 w 792050"/>
              <a:gd name="connsiteY3" fmla="*/ 420736 h 420736"/>
              <a:gd name="connsiteX4" fmla="*/ 0 w 792050"/>
              <a:gd name="connsiteY4" fmla="*/ 210368 h 4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050" h="420736" extrusionOk="0">
                <a:moveTo>
                  <a:pt x="0" y="210368"/>
                </a:moveTo>
                <a:cubicBezTo>
                  <a:pt x="-12152" y="94705"/>
                  <a:pt x="191374" y="13831"/>
                  <a:pt x="396025" y="0"/>
                </a:cubicBezTo>
                <a:cubicBezTo>
                  <a:pt x="620083" y="10957"/>
                  <a:pt x="793116" y="126711"/>
                  <a:pt x="792050" y="210368"/>
                </a:cubicBezTo>
                <a:cubicBezTo>
                  <a:pt x="783955" y="314338"/>
                  <a:pt x="635408" y="445720"/>
                  <a:pt x="396025" y="420736"/>
                </a:cubicBezTo>
                <a:cubicBezTo>
                  <a:pt x="181428" y="405403"/>
                  <a:pt x="10531" y="346185"/>
                  <a:pt x="0" y="2103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14E22C-D918-DA37-E37A-559118BD2694}"/>
              </a:ext>
            </a:extLst>
          </p:cNvPr>
          <p:cNvSpPr/>
          <p:nvPr/>
        </p:nvSpPr>
        <p:spPr>
          <a:xfrm>
            <a:off x="4909771" y="3799268"/>
            <a:ext cx="6069467" cy="528033"/>
          </a:xfrm>
          <a:custGeom>
            <a:avLst/>
            <a:gdLst>
              <a:gd name="connsiteX0" fmla="*/ 0 w 6069467"/>
              <a:gd name="connsiteY0" fmla="*/ 264017 h 528033"/>
              <a:gd name="connsiteX1" fmla="*/ 3034734 w 6069467"/>
              <a:gd name="connsiteY1" fmla="*/ 0 h 528033"/>
              <a:gd name="connsiteX2" fmla="*/ 6069468 w 6069467"/>
              <a:gd name="connsiteY2" fmla="*/ 264017 h 528033"/>
              <a:gd name="connsiteX3" fmla="*/ 3034734 w 6069467"/>
              <a:gd name="connsiteY3" fmla="*/ 528034 h 528033"/>
              <a:gd name="connsiteX4" fmla="*/ 0 w 6069467"/>
              <a:gd name="connsiteY4" fmla="*/ 264017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467" h="528033" extrusionOk="0">
                <a:moveTo>
                  <a:pt x="0" y="264017"/>
                </a:moveTo>
                <a:cubicBezTo>
                  <a:pt x="-351384" y="133235"/>
                  <a:pt x="1637060" y="273677"/>
                  <a:pt x="3034734" y="0"/>
                </a:cubicBezTo>
                <a:cubicBezTo>
                  <a:pt x="4724156" y="27471"/>
                  <a:pt x="6070375" y="145872"/>
                  <a:pt x="6069468" y="264017"/>
                </a:cubicBezTo>
                <a:cubicBezTo>
                  <a:pt x="5973009" y="264302"/>
                  <a:pt x="4932166" y="795717"/>
                  <a:pt x="3034734" y="528034"/>
                </a:cubicBezTo>
                <a:cubicBezTo>
                  <a:pt x="1363667" y="509549"/>
                  <a:pt x="13575" y="435140"/>
                  <a:pt x="0" y="26401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D5EDEA-CFCC-64EA-081F-7084E9739B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4" r="1637" b="23449"/>
          <a:stretch/>
        </p:blipFill>
        <p:spPr>
          <a:xfrm>
            <a:off x="5072022" y="3601800"/>
            <a:ext cx="7039379" cy="549506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94010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976C-45EB-9203-CE22-A3551C8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 as linalg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5E88F-5723-6401-87A4-C24C646D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98" y="1493873"/>
            <a:ext cx="7215075" cy="46519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10495E-DBC2-5D41-F734-06549BE031DF}"/>
              </a:ext>
            </a:extLst>
          </p:cNvPr>
          <p:cNvSpPr/>
          <p:nvPr/>
        </p:nvSpPr>
        <p:spPr>
          <a:xfrm>
            <a:off x="4442723" y="3876553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7224-7372-A48C-09AF-8D738916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7" y="2241924"/>
            <a:ext cx="4234468" cy="34888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AA8132F-ED18-43C2-11E9-F50673AEE6BE}"/>
              </a:ext>
            </a:extLst>
          </p:cNvPr>
          <p:cNvSpPr/>
          <p:nvPr/>
        </p:nvSpPr>
        <p:spPr>
          <a:xfrm>
            <a:off x="489397" y="4928314"/>
            <a:ext cx="1931831" cy="420736"/>
          </a:xfrm>
          <a:custGeom>
            <a:avLst/>
            <a:gdLst>
              <a:gd name="connsiteX0" fmla="*/ 0 w 1931831"/>
              <a:gd name="connsiteY0" fmla="*/ 210368 h 420736"/>
              <a:gd name="connsiteX1" fmla="*/ 965916 w 1931831"/>
              <a:gd name="connsiteY1" fmla="*/ 0 h 420736"/>
              <a:gd name="connsiteX2" fmla="*/ 1931832 w 1931831"/>
              <a:gd name="connsiteY2" fmla="*/ 210368 h 420736"/>
              <a:gd name="connsiteX3" fmla="*/ 965916 w 1931831"/>
              <a:gd name="connsiteY3" fmla="*/ 420736 h 420736"/>
              <a:gd name="connsiteX4" fmla="*/ 0 w 1931831"/>
              <a:gd name="connsiteY4" fmla="*/ 210368 h 4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1831" h="420736" extrusionOk="0">
                <a:moveTo>
                  <a:pt x="0" y="210368"/>
                </a:moveTo>
                <a:cubicBezTo>
                  <a:pt x="-115496" y="99125"/>
                  <a:pt x="482485" y="49188"/>
                  <a:pt x="965916" y="0"/>
                </a:cubicBezTo>
                <a:cubicBezTo>
                  <a:pt x="1504716" y="10957"/>
                  <a:pt x="1932898" y="126711"/>
                  <a:pt x="1931832" y="210368"/>
                </a:cubicBezTo>
                <a:cubicBezTo>
                  <a:pt x="1878492" y="246077"/>
                  <a:pt x="1573607" y="510485"/>
                  <a:pt x="965916" y="420736"/>
                </a:cubicBezTo>
                <a:cubicBezTo>
                  <a:pt x="436577" y="405403"/>
                  <a:pt x="10531" y="346185"/>
                  <a:pt x="0" y="2103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14E22C-D918-DA37-E37A-559118BD2694}"/>
              </a:ext>
            </a:extLst>
          </p:cNvPr>
          <p:cNvSpPr/>
          <p:nvPr/>
        </p:nvSpPr>
        <p:spPr>
          <a:xfrm>
            <a:off x="4961287" y="4158316"/>
            <a:ext cx="1851637" cy="252698"/>
          </a:xfrm>
          <a:custGeom>
            <a:avLst/>
            <a:gdLst>
              <a:gd name="connsiteX0" fmla="*/ 0 w 1851637"/>
              <a:gd name="connsiteY0" fmla="*/ 126349 h 252698"/>
              <a:gd name="connsiteX1" fmla="*/ 925819 w 1851637"/>
              <a:gd name="connsiteY1" fmla="*/ 0 h 252698"/>
              <a:gd name="connsiteX2" fmla="*/ 1851638 w 1851637"/>
              <a:gd name="connsiteY2" fmla="*/ 126349 h 252698"/>
              <a:gd name="connsiteX3" fmla="*/ 925819 w 1851637"/>
              <a:gd name="connsiteY3" fmla="*/ 252698 h 252698"/>
              <a:gd name="connsiteX4" fmla="*/ 0 w 1851637"/>
              <a:gd name="connsiteY4" fmla="*/ 126349 h 25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637" h="252698" extrusionOk="0">
                <a:moveTo>
                  <a:pt x="0" y="126349"/>
                </a:moveTo>
                <a:cubicBezTo>
                  <a:pt x="-61220" y="59187"/>
                  <a:pt x="437282" y="22395"/>
                  <a:pt x="925819" y="0"/>
                </a:cubicBezTo>
                <a:cubicBezTo>
                  <a:pt x="1438098" y="1976"/>
                  <a:pt x="1851953" y="66181"/>
                  <a:pt x="1851638" y="126349"/>
                </a:cubicBezTo>
                <a:cubicBezTo>
                  <a:pt x="1826686" y="158486"/>
                  <a:pt x="1443525" y="260424"/>
                  <a:pt x="925819" y="252698"/>
                </a:cubicBezTo>
                <a:cubicBezTo>
                  <a:pt x="416364" y="245774"/>
                  <a:pt x="2579" y="200938"/>
                  <a:pt x="0" y="12634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2A4E9-F21E-615E-FBEA-66A00027DE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451"/>
          <a:stretch/>
        </p:blipFill>
        <p:spPr>
          <a:xfrm>
            <a:off x="5135871" y="3630057"/>
            <a:ext cx="6975530" cy="576429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181583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976C-45EB-9203-CE22-A3551C8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 as linalg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5E88F-5723-6401-87A4-C24C646D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98" y="1493873"/>
            <a:ext cx="7215075" cy="46519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10495E-DBC2-5D41-F734-06549BE031DF}"/>
              </a:ext>
            </a:extLst>
          </p:cNvPr>
          <p:cNvSpPr/>
          <p:nvPr/>
        </p:nvSpPr>
        <p:spPr>
          <a:xfrm>
            <a:off x="4442723" y="3876553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7224-7372-A48C-09AF-8D738916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7" y="2241924"/>
            <a:ext cx="4234468" cy="34888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AA8132F-ED18-43C2-11E9-F50673AEE6BE}"/>
              </a:ext>
            </a:extLst>
          </p:cNvPr>
          <p:cNvSpPr/>
          <p:nvPr/>
        </p:nvSpPr>
        <p:spPr>
          <a:xfrm>
            <a:off x="438955" y="5241702"/>
            <a:ext cx="798490" cy="178182"/>
          </a:xfrm>
          <a:custGeom>
            <a:avLst/>
            <a:gdLst>
              <a:gd name="connsiteX0" fmla="*/ 0 w 798490"/>
              <a:gd name="connsiteY0" fmla="*/ 89091 h 178182"/>
              <a:gd name="connsiteX1" fmla="*/ 399245 w 798490"/>
              <a:gd name="connsiteY1" fmla="*/ 0 h 178182"/>
              <a:gd name="connsiteX2" fmla="*/ 798490 w 798490"/>
              <a:gd name="connsiteY2" fmla="*/ 89091 h 178182"/>
              <a:gd name="connsiteX3" fmla="*/ 399245 w 798490"/>
              <a:gd name="connsiteY3" fmla="*/ 178182 h 178182"/>
              <a:gd name="connsiteX4" fmla="*/ 0 w 798490"/>
              <a:gd name="connsiteY4" fmla="*/ 89091 h 17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490" h="178182" extrusionOk="0">
                <a:moveTo>
                  <a:pt x="0" y="89091"/>
                </a:moveTo>
                <a:cubicBezTo>
                  <a:pt x="-10199" y="40323"/>
                  <a:pt x="203074" y="23916"/>
                  <a:pt x="399245" y="0"/>
                </a:cubicBezTo>
                <a:cubicBezTo>
                  <a:pt x="621078" y="2741"/>
                  <a:pt x="798971" y="54552"/>
                  <a:pt x="798490" y="89091"/>
                </a:cubicBezTo>
                <a:cubicBezTo>
                  <a:pt x="776551" y="105196"/>
                  <a:pt x="628491" y="188760"/>
                  <a:pt x="399245" y="178182"/>
                </a:cubicBezTo>
                <a:cubicBezTo>
                  <a:pt x="179032" y="177126"/>
                  <a:pt x="2309" y="142601"/>
                  <a:pt x="0" y="8909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14E22C-D918-DA37-E37A-559118BD2694}"/>
              </a:ext>
            </a:extLst>
          </p:cNvPr>
          <p:cNvSpPr/>
          <p:nvPr/>
        </p:nvSpPr>
        <p:spPr>
          <a:xfrm>
            <a:off x="4935529" y="4274225"/>
            <a:ext cx="2019063" cy="671261"/>
          </a:xfrm>
          <a:custGeom>
            <a:avLst/>
            <a:gdLst>
              <a:gd name="connsiteX0" fmla="*/ 0 w 2019063"/>
              <a:gd name="connsiteY0" fmla="*/ 335631 h 671261"/>
              <a:gd name="connsiteX1" fmla="*/ 1009532 w 2019063"/>
              <a:gd name="connsiteY1" fmla="*/ 0 h 671261"/>
              <a:gd name="connsiteX2" fmla="*/ 2019064 w 2019063"/>
              <a:gd name="connsiteY2" fmla="*/ 335631 h 671261"/>
              <a:gd name="connsiteX3" fmla="*/ 1009532 w 2019063"/>
              <a:gd name="connsiteY3" fmla="*/ 671262 h 671261"/>
              <a:gd name="connsiteX4" fmla="*/ 0 w 2019063"/>
              <a:gd name="connsiteY4" fmla="*/ 335631 h 67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9063" h="671261" extrusionOk="0">
                <a:moveTo>
                  <a:pt x="0" y="335631"/>
                </a:moveTo>
                <a:cubicBezTo>
                  <a:pt x="-79974" y="153688"/>
                  <a:pt x="518527" y="65424"/>
                  <a:pt x="1009532" y="0"/>
                </a:cubicBezTo>
                <a:cubicBezTo>
                  <a:pt x="1587719" y="42356"/>
                  <a:pt x="2020539" y="195294"/>
                  <a:pt x="2019064" y="335631"/>
                </a:cubicBezTo>
                <a:cubicBezTo>
                  <a:pt x="1950298" y="417248"/>
                  <a:pt x="1647160" y="768083"/>
                  <a:pt x="1009532" y="671262"/>
                </a:cubicBezTo>
                <a:cubicBezTo>
                  <a:pt x="464938" y="623073"/>
                  <a:pt x="15313" y="549546"/>
                  <a:pt x="0" y="3356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530CC3-7BB4-5F50-3776-E2895F004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698" y="4158316"/>
            <a:ext cx="6451703" cy="602159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148889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E32E-9B52-244F-F433-23D9823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8123-7D94-84B7-C64D-7E3A8E51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4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D667-DE94-BE1F-022C-CA06EF8F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Triton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5F17-1617-0B8E-209C-88E2ADB5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back-ends</a:t>
            </a:r>
          </a:p>
          <a:p>
            <a:r>
              <a:rPr lang="en-US" dirty="0"/>
              <a:t>Plugin model</a:t>
            </a:r>
          </a:p>
          <a:p>
            <a:r>
              <a:rPr lang="en-US" dirty="0"/>
              <a:t>Define semantics: specification, conformance, validation</a:t>
            </a:r>
          </a:p>
          <a:p>
            <a:r>
              <a:rPr lang="en-US" dirty="0"/>
              <a:t>Evolve the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A8CB6-B586-3DEF-539A-8FF95518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Middle Layer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2E180-0944-4464-CABE-999F156F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en-US" dirty="0"/>
              <a:t>Not tied to a front-end, not tied to a back-end</a:t>
            </a:r>
          </a:p>
          <a:p>
            <a:r>
              <a:rPr lang="en-US" dirty="0"/>
              <a:t>A place to build shared analysis, transforms, and optimizations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D6F82-988C-008D-12E7-88D8992F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6" y="3783710"/>
            <a:ext cx="11741409" cy="2383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E475F-5B61-79E1-E1AC-63A4F9DE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5" y="3874023"/>
            <a:ext cx="9991149" cy="17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060-1C60-7BEB-899D-95759259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Shared Middle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2AF4-AA8F-6C94-54A8-C32199A3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a language-agnostic, HW agnostic layer</a:t>
            </a:r>
          </a:p>
          <a:p>
            <a:endParaRPr lang="en-US" dirty="0"/>
          </a:p>
          <a:p>
            <a:r>
              <a:rPr lang="en-US" dirty="0"/>
              <a:t>Why Hardware-Agnostic?</a:t>
            </a:r>
          </a:p>
          <a:p>
            <a:pPr lvl="1"/>
            <a:r>
              <a:rPr lang="en-US" dirty="0"/>
              <a:t>Share representation across hardware targets</a:t>
            </a:r>
          </a:p>
          <a:p>
            <a:pPr lvl="1"/>
            <a:r>
              <a:rPr lang="en-US" dirty="0"/>
              <a:t>Common analysis, optimizations and transformations</a:t>
            </a:r>
          </a:p>
          <a:p>
            <a:pPr lvl="1"/>
            <a:endParaRPr lang="en-US" dirty="0"/>
          </a:p>
          <a:p>
            <a:r>
              <a:rPr lang="en-US" dirty="0"/>
              <a:t>Why Language-Agnostic?</a:t>
            </a:r>
          </a:p>
          <a:p>
            <a:pPr lvl="1"/>
            <a:r>
              <a:rPr lang="en-US" dirty="0"/>
              <a:t>Folks want to bring existing MLIR back-ends</a:t>
            </a:r>
          </a:p>
          <a:p>
            <a:pPr lvl="1"/>
            <a:r>
              <a:rPr lang="en-US" dirty="0"/>
              <a:t>Compatible with other languages/graphs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0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F7A0-3718-5076-A6FA-0208ECC9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linalg Dialect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3FD6-87BE-F9CB-9E91-89586421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Shared/common MLIR with </a:t>
            </a:r>
            <a:r>
              <a:rPr lang="en-US" i="1" dirty="0"/>
              <a:t>active</a:t>
            </a:r>
            <a:r>
              <a:rPr lang="en-US" dirty="0"/>
              <a:t> development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value semantics </a:t>
            </a:r>
            <a:r>
              <a:rPr lang="en-US" dirty="0"/>
              <a:t>of linalg match the BLOCK SIMD-style code of Triton operations</a:t>
            </a:r>
          </a:p>
          <a:p>
            <a:endParaRPr lang="en-US" dirty="0"/>
          </a:p>
          <a:p>
            <a:r>
              <a:rPr lang="en-US" dirty="0"/>
              <a:t>Linalg provides a powerful way to do further transformations and optimizations (e.g., loop fusion and tiling)</a:t>
            </a:r>
          </a:p>
          <a:p>
            <a:endParaRPr lang="en-US" dirty="0"/>
          </a:p>
          <a:p>
            <a:r>
              <a:rPr lang="en-US" dirty="0"/>
              <a:t>Built-in transformations that folks can use out-of-the-box or customize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9FF93F-957A-CF89-C4B7-68A12B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 to Triton-IR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CF82A-9B41-3CC2-7ED6-D357E688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7" y="2208873"/>
            <a:ext cx="4309908" cy="3551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6D861D-0A7D-BD60-C78D-A64DE86FB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286" y="2325185"/>
            <a:ext cx="6848581" cy="337386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8864F9-AD76-4108-9538-7C5009E3A2EE}"/>
              </a:ext>
            </a:extLst>
          </p:cNvPr>
          <p:cNvSpPr/>
          <p:nvPr/>
        </p:nvSpPr>
        <p:spPr>
          <a:xfrm>
            <a:off x="4693302" y="3730355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D0CA8-C787-CBC4-C07C-D7EC4F4C0B4C}"/>
              </a:ext>
            </a:extLst>
          </p:cNvPr>
          <p:cNvCxnSpPr/>
          <p:nvPr/>
        </p:nvCxnSpPr>
        <p:spPr>
          <a:xfrm flipV="1">
            <a:off x="2532185" y="4171071"/>
            <a:ext cx="3038621" cy="9566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C4E969-775E-2246-10C9-5979890F2894}"/>
              </a:ext>
            </a:extLst>
          </p:cNvPr>
          <p:cNvCxnSpPr>
            <a:cxnSpLocks/>
          </p:cNvCxnSpPr>
          <p:nvPr/>
        </p:nvCxnSpPr>
        <p:spPr>
          <a:xfrm flipV="1">
            <a:off x="2532185" y="4586068"/>
            <a:ext cx="3038621" cy="647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13F95-3EFF-78A8-832A-D7C253663C63}"/>
              </a:ext>
            </a:extLst>
          </p:cNvPr>
          <p:cNvCxnSpPr>
            <a:cxnSpLocks/>
          </p:cNvCxnSpPr>
          <p:nvPr/>
        </p:nvCxnSpPr>
        <p:spPr>
          <a:xfrm flipV="1">
            <a:off x="2987040" y="5172981"/>
            <a:ext cx="2583766" cy="372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35B8DC-349D-C7AA-A629-419160F965A0}"/>
              </a:ext>
            </a:extLst>
          </p:cNvPr>
          <p:cNvCxnSpPr>
            <a:cxnSpLocks/>
          </p:cNvCxnSpPr>
          <p:nvPr/>
        </p:nvCxnSpPr>
        <p:spPr>
          <a:xfrm flipV="1">
            <a:off x="1371302" y="4711920"/>
            <a:ext cx="4263205" cy="64745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976C-45EB-9203-CE22-A3551C8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Triton-IR to linalg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B6322-5F92-D89D-9CD4-98B6CFBA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1" y="2957823"/>
            <a:ext cx="4301794" cy="211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5E88F-5723-6401-87A4-C24C646D2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98" y="1493873"/>
            <a:ext cx="7215075" cy="46519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10495E-DBC2-5D41-F734-06549BE031DF}"/>
              </a:ext>
            </a:extLst>
          </p:cNvPr>
          <p:cNvSpPr/>
          <p:nvPr/>
        </p:nvSpPr>
        <p:spPr>
          <a:xfrm>
            <a:off x="4442723" y="3876553"/>
            <a:ext cx="325947" cy="281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7BDED-9DA9-40E8-E523-BF7C6117956A}"/>
              </a:ext>
            </a:extLst>
          </p:cNvPr>
          <p:cNvSpPr/>
          <p:nvPr/>
        </p:nvSpPr>
        <p:spPr>
          <a:xfrm>
            <a:off x="4998075" y="4340180"/>
            <a:ext cx="6753897" cy="51515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58DF4-C1F4-162F-F7B2-E7D305A2C85F}"/>
              </a:ext>
            </a:extLst>
          </p:cNvPr>
          <p:cNvSpPr/>
          <p:nvPr/>
        </p:nvSpPr>
        <p:spPr>
          <a:xfrm>
            <a:off x="5048518" y="3206915"/>
            <a:ext cx="6355724" cy="1184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7BF6-76D0-3B44-441F-3955E6372100}"/>
              </a:ext>
            </a:extLst>
          </p:cNvPr>
          <p:cNvSpPr/>
          <p:nvPr/>
        </p:nvSpPr>
        <p:spPr>
          <a:xfrm>
            <a:off x="5048518" y="4855335"/>
            <a:ext cx="6355724" cy="933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4ED3D-4F11-143F-247A-02BCB23374F3}"/>
              </a:ext>
            </a:extLst>
          </p:cNvPr>
          <p:cNvSpPr/>
          <p:nvPr/>
        </p:nvSpPr>
        <p:spPr>
          <a:xfrm>
            <a:off x="5048518" y="2054180"/>
            <a:ext cx="6355724" cy="1184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F86EF8-E2D1-E9EB-A60C-11E5E8D257A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876541" y="2646609"/>
            <a:ext cx="1171977" cy="14203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C7C314-9863-6701-7007-BE95A16D7F6C}"/>
              </a:ext>
            </a:extLst>
          </p:cNvPr>
          <p:cNvCxnSpPr>
            <a:cxnSpLocks/>
          </p:cNvCxnSpPr>
          <p:nvPr/>
        </p:nvCxnSpPr>
        <p:spPr>
          <a:xfrm flipV="1">
            <a:off x="3972524" y="3618964"/>
            <a:ext cx="1075994" cy="716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590AB4-9389-FC93-B6FF-0A03F277831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283940" y="4740566"/>
            <a:ext cx="1764578" cy="581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B6FDE3-EC04-5C13-FB8C-B82104C1F6D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68190" y="4484755"/>
            <a:ext cx="2929885" cy="11300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31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0C1E-9D8E-7160-8E09-F05DEEA4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Linalg Generic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28680-5D8F-B19A-6E4B-A23B525EF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30" y="1421423"/>
            <a:ext cx="7836780" cy="499243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DEC5C55-F846-B478-ED90-FA34B302C14A}"/>
              </a:ext>
            </a:extLst>
          </p:cNvPr>
          <p:cNvSpPr/>
          <p:nvPr/>
        </p:nvSpPr>
        <p:spPr>
          <a:xfrm>
            <a:off x="3694766" y="1591821"/>
            <a:ext cx="4839634" cy="1727112"/>
          </a:xfrm>
          <a:custGeom>
            <a:avLst/>
            <a:gdLst>
              <a:gd name="connsiteX0" fmla="*/ 0 w 4839634"/>
              <a:gd name="connsiteY0" fmla="*/ 863556 h 1727112"/>
              <a:gd name="connsiteX1" fmla="*/ 2419817 w 4839634"/>
              <a:gd name="connsiteY1" fmla="*/ 0 h 1727112"/>
              <a:gd name="connsiteX2" fmla="*/ 4839634 w 4839634"/>
              <a:gd name="connsiteY2" fmla="*/ 863556 h 1727112"/>
              <a:gd name="connsiteX3" fmla="*/ 2419817 w 4839634"/>
              <a:gd name="connsiteY3" fmla="*/ 1727112 h 1727112"/>
              <a:gd name="connsiteX4" fmla="*/ 0 w 4839634"/>
              <a:gd name="connsiteY4" fmla="*/ 863556 h 172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9634" h="1727112" extrusionOk="0">
                <a:moveTo>
                  <a:pt x="0" y="863556"/>
                </a:moveTo>
                <a:cubicBezTo>
                  <a:pt x="-211180" y="395660"/>
                  <a:pt x="1230196" y="144336"/>
                  <a:pt x="2419817" y="0"/>
                </a:cubicBezTo>
                <a:cubicBezTo>
                  <a:pt x="3807856" y="105925"/>
                  <a:pt x="4843226" y="496253"/>
                  <a:pt x="4839634" y="863556"/>
                </a:cubicBezTo>
                <a:cubicBezTo>
                  <a:pt x="4789239" y="1264455"/>
                  <a:pt x="3808108" y="1789818"/>
                  <a:pt x="2419817" y="1727112"/>
                </a:cubicBezTo>
                <a:cubicBezTo>
                  <a:pt x="1111035" y="1624281"/>
                  <a:pt x="28588" y="1393785"/>
                  <a:pt x="0" y="8635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29589A-AD7C-36CC-D40C-CB08D9A37A87}"/>
              </a:ext>
            </a:extLst>
          </p:cNvPr>
          <p:cNvCxnSpPr>
            <a:cxnSpLocks/>
          </p:cNvCxnSpPr>
          <p:nvPr/>
        </p:nvCxnSpPr>
        <p:spPr>
          <a:xfrm>
            <a:off x="4842933" y="4175095"/>
            <a:ext cx="1784936" cy="39302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5F34A3-8D8A-6557-12AE-C486E31BF387}"/>
              </a:ext>
            </a:extLst>
          </p:cNvPr>
          <p:cNvCxnSpPr>
            <a:cxnSpLocks/>
          </p:cNvCxnSpPr>
          <p:nvPr/>
        </p:nvCxnSpPr>
        <p:spPr>
          <a:xfrm flipH="1">
            <a:off x="4842933" y="3822367"/>
            <a:ext cx="2472267" cy="70545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FD4481-4182-9B57-2203-3476C8A94AA2}"/>
              </a:ext>
            </a:extLst>
          </p:cNvPr>
          <p:cNvCxnSpPr>
            <a:cxnSpLocks/>
          </p:cNvCxnSpPr>
          <p:nvPr/>
        </p:nvCxnSpPr>
        <p:spPr>
          <a:xfrm flipH="1">
            <a:off x="2980267" y="3822367"/>
            <a:ext cx="2133600" cy="70545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097877-3D1E-B3EF-4323-7ADBB5A4D7F2}"/>
              </a:ext>
            </a:extLst>
          </p:cNvPr>
          <p:cNvCxnSpPr>
            <a:cxnSpLocks/>
          </p:cNvCxnSpPr>
          <p:nvPr/>
        </p:nvCxnSpPr>
        <p:spPr>
          <a:xfrm>
            <a:off x="2449689" y="3539068"/>
            <a:ext cx="59605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12582B1-F8BE-CAE8-19E0-02FC4132E6E8}"/>
              </a:ext>
            </a:extLst>
          </p:cNvPr>
          <p:cNvSpPr/>
          <p:nvPr/>
        </p:nvSpPr>
        <p:spPr>
          <a:xfrm>
            <a:off x="963094" y="4175094"/>
            <a:ext cx="8084950" cy="1932193"/>
          </a:xfrm>
          <a:custGeom>
            <a:avLst/>
            <a:gdLst>
              <a:gd name="connsiteX0" fmla="*/ 0 w 8084950"/>
              <a:gd name="connsiteY0" fmla="*/ 966097 h 1932193"/>
              <a:gd name="connsiteX1" fmla="*/ 4042475 w 8084950"/>
              <a:gd name="connsiteY1" fmla="*/ 0 h 1932193"/>
              <a:gd name="connsiteX2" fmla="*/ 8084950 w 8084950"/>
              <a:gd name="connsiteY2" fmla="*/ 966097 h 1932193"/>
              <a:gd name="connsiteX3" fmla="*/ 4042475 w 8084950"/>
              <a:gd name="connsiteY3" fmla="*/ 1932194 h 1932193"/>
              <a:gd name="connsiteX4" fmla="*/ 0 w 8084950"/>
              <a:gd name="connsiteY4" fmla="*/ 966097 h 193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4950" h="1932193" extrusionOk="0">
                <a:moveTo>
                  <a:pt x="0" y="966097"/>
                </a:moveTo>
                <a:cubicBezTo>
                  <a:pt x="-427286" y="450813"/>
                  <a:pt x="2032151" y="218532"/>
                  <a:pt x="4042475" y="0"/>
                </a:cubicBezTo>
                <a:cubicBezTo>
                  <a:pt x="6296095" y="43148"/>
                  <a:pt x="8085692" y="455170"/>
                  <a:pt x="8084950" y="966097"/>
                </a:cubicBezTo>
                <a:cubicBezTo>
                  <a:pt x="8062989" y="1466525"/>
                  <a:pt x="6307761" y="1971717"/>
                  <a:pt x="4042475" y="1932194"/>
                </a:cubicBezTo>
                <a:cubicBezTo>
                  <a:pt x="1847810" y="1791102"/>
                  <a:pt x="19341" y="1535717"/>
                  <a:pt x="0" y="96609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1049</Words>
  <Application>Microsoft Office PowerPoint</Application>
  <PresentationFormat>Widescreen</PresentationFormat>
  <Paragraphs>162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Triton for All</vt:lpstr>
      <vt:lpstr>Triton for All</vt:lpstr>
      <vt:lpstr>Growing Triton</vt:lpstr>
      <vt:lpstr>The Middle Layer</vt:lpstr>
      <vt:lpstr>Why a Shared Middle Layer</vt:lpstr>
      <vt:lpstr>Why linalg Dialect</vt:lpstr>
      <vt:lpstr>Triton to Triton-IR</vt:lpstr>
      <vt:lpstr>Triton-IR to linalg</vt:lpstr>
      <vt:lpstr>Linalg Generic</vt:lpstr>
      <vt:lpstr>Getting Involved </vt:lpstr>
      <vt:lpstr>Q&amp;A</vt:lpstr>
      <vt:lpstr>PowerPoint Presentation</vt:lpstr>
      <vt:lpstr>Linalg Generic – library call</vt:lpstr>
      <vt:lpstr>Technical Deep Dive</vt:lpstr>
      <vt:lpstr>Danger</vt:lpstr>
      <vt:lpstr>Triton to Triton-IR</vt:lpstr>
      <vt:lpstr>Triton-IR to linalg</vt:lpstr>
      <vt:lpstr>Triton-IR to linalg</vt:lpstr>
      <vt:lpstr>Triton-IR to linalg</vt:lpstr>
      <vt:lpstr>Pointer &amp; Mask Analysis</vt:lpstr>
      <vt:lpstr>Pointer Analysis</vt:lpstr>
      <vt:lpstr>Pointer Analysis</vt:lpstr>
      <vt:lpstr>Layernorm</vt:lpstr>
      <vt:lpstr>Triton to Triton-IR</vt:lpstr>
      <vt:lpstr>Triton-IR to linalg</vt:lpstr>
      <vt:lpstr>Triton as linalg</vt:lpstr>
      <vt:lpstr>Triton as linalg</vt:lpstr>
      <vt:lpstr>Triton as linalg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Bearman</dc:creator>
  <cp:lastModifiedBy>Ian Bearman</cp:lastModifiedBy>
  <cp:revision>1</cp:revision>
  <dcterms:created xsi:type="dcterms:W3CDTF">2023-08-14T22:47:47Z</dcterms:created>
  <dcterms:modified xsi:type="dcterms:W3CDTF">2023-09-19T16:58:02Z</dcterms:modified>
</cp:coreProperties>
</file>