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91" r:id="rId6"/>
    <p:sldId id="2147470950" r:id="rId7"/>
    <p:sldId id="2147470952" r:id="rId8"/>
    <p:sldId id="2147470951" r:id="rId9"/>
    <p:sldId id="2147470940" r:id="rId10"/>
    <p:sldId id="2147470948" r:id="rId11"/>
    <p:sldId id="2147470946" r:id="rId12"/>
    <p:sldId id="2147470942" r:id="rId13"/>
    <p:sldId id="2147470943" r:id="rId14"/>
    <p:sldId id="214747094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C4A1E7C-BCC8-4E21-92B1-B236C8FB70A6}">
          <p14:sldIdLst>
            <p14:sldId id="256"/>
            <p14:sldId id="291"/>
            <p14:sldId id="2147470950"/>
            <p14:sldId id="2147470952"/>
            <p14:sldId id="2147470951"/>
          </p14:sldIdLst>
        </p14:section>
        <p14:section name="Open" id="{29091C98-FF09-4E2E-852B-F8F4C1D26791}">
          <p14:sldIdLst>
            <p14:sldId id="2147470940"/>
            <p14:sldId id="2147470948"/>
            <p14:sldId id="2147470946"/>
            <p14:sldId id="2147470942"/>
            <p14:sldId id="2147470943"/>
            <p14:sldId id="21474709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8006972-87F3-4B95-9CEA-2640AD295462}" name="Wang, Eikan" initials="WE" userId="S::eikan.wang@intel.com::9198e247-11e1-4cda-a24b-51a4352d4abc" providerId="AD"/>
  <p188:author id="{1EF4028B-5001-CC35-FDED-2374323A8B5A}" name="Lin, Eric" initials="LE" userId="S::eric.lin@intel.com::76127581-d4f4-4288-871b-a60fe64b1b05" providerId="AD"/>
  <p188:author id="{45D36DC4-524C-7F46-304D-840EFFFAD2E9}" name="Chen, Chao" initials="CC" userId="S::chao.chen@intel.com::dedc5dfb-c01e-4a22-86ce-24153b6517b9" providerId="AD"/>
  <p188:author id="{5DA782FA-4E0B-4254-6BE1-A11F4A44240E}" name="Li, Jian Hui" initials="LJH" userId="S::jian.hui.li@intel.com::60b3c5c3-b222-456c-8793-cb8e8205bfd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62527-299E-471F-B8E2-539E43CF0F98}" v="7" dt="2023-08-23T05:29:25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62" autoAdjust="0"/>
  </p:normalViewPr>
  <p:slideViewPr>
    <p:cSldViewPr snapToGrid="0">
      <p:cViewPr varScale="1">
        <p:scale>
          <a:sx n="131" d="100"/>
          <a:sy n="131" d="100"/>
        </p:scale>
        <p:origin x="14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Eikan" userId="9198e247-11e1-4cda-a24b-51a4352d4abc" providerId="ADAL" clId="{C2198478-EF72-4773-A8D7-BE056755ED3A}"/>
    <pc:docChg chg="undo custSel addSld delSld modSld sldOrd">
      <pc:chgData name="Wang, Eikan" userId="9198e247-11e1-4cda-a24b-51a4352d4abc" providerId="ADAL" clId="{C2198478-EF72-4773-A8D7-BE056755ED3A}" dt="2023-07-04T06:38:32.278" v="10343" actId="1076"/>
      <pc:docMkLst>
        <pc:docMk/>
      </pc:docMkLst>
      <pc:sldChg chg="modSp mod">
        <pc:chgData name="Wang, Eikan" userId="9198e247-11e1-4cda-a24b-51a4352d4abc" providerId="ADAL" clId="{C2198478-EF72-4773-A8D7-BE056755ED3A}" dt="2023-07-03T12:30:01.329" v="9111" actId="20577"/>
        <pc:sldMkLst>
          <pc:docMk/>
          <pc:sldMk cId="149392336" sldId="256"/>
        </pc:sldMkLst>
        <pc:spChg chg="mod">
          <ac:chgData name="Wang, Eikan" userId="9198e247-11e1-4cda-a24b-51a4352d4abc" providerId="ADAL" clId="{C2198478-EF72-4773-A8D7-BE056755ED3A}" dt="2023-07-03T12:29:56.909" v="9101" actId="20577"/>
          <ac:spMkLst>
            <pc:docMk/>
            <pc:sldMk cId="149392336" sldId="256"/>
            <ac:spMk id="2" creationId="{10A3A45E-0258-7420-B495-31E9A3A461BD}"/>
          </ac:spMkLst>
        </pc:spChg>
        <pc:spChg chg="mod">
          <ac:chgData name="Wang, Eikan" userId="9198e247-11e1-4cda-a24b-51a4352d4abc" providerId="ADAL" clId="{C2198478-EF72-4773-A8D7-BE056755ED3A}" dt="2023-07-03T12:30:01.329" v="9111" actId="20577"/>
          <ac:spMkLst>
            <pc:docMk/>
            <pc:sldMk cId="149392336" sldId="256"/>
            <ac:spMk id="3" creationId="{25B6A917-1D9D-456F-BC7B-E763EAA54D31}"/>
          </ac:spMkLst>
        </pc:spChg>
      </pc:sldChg>
      <pc:sldChg chg="delSp modSp del mod">
        <pc:chgData name="Wang, Eikan" userId="9198e247-11e1-4cda-a24b-51a4352d4abc" providerId="ADAL" clId="{C2198478-EF72-4773-A8D7-BE056755ED3A}" dt="2023-07-02T08:12:25.901" v="3051" actId="2696"/>
        <pc:sldMkLst>
          <pc:docMk/>
          <pc:sldMk cId="962788825" sldId="257"/>
        </pc:sldMkLst>
        <pc:spChg chg="mod">
          <ac:chgData name="Wang, Eikan" userId="9198e247-11e1-4cda-a24b-51a4352d4abc" providerId="ADAL" clId="{C2198478-EF72-4773-A8D7-BE056755ED3A}" dt="2023-06-25T08:23:11.360" v="993" actId="20577"/>
          <ac:spMkLst>
            <pc:docMk/>
            <pc:sldMk cId="962788825" sldId="257"/>
            <ac:spMk id="22" creationId="{B1D60588-6A19-3826-A09E-C6B1EC7C04EF}"/>
          </ac:spMkLst>
        </pc:spChg>
        <pc:spChg chg="del mod">
          <ac:chgData name="Wang, Eikan" userId="9198e247-11e1-4cda-a24b-51a4352d4abc" providerId="ADAL" clId="{C2198478-EF72-4773-A8D7-BE056755ED3A}" dt="2023-06-27T14:25:37.298" v="1545" actId="478"/>
          <ac:spMkLst>
            <pc:docMk/>
            <pc:sldMk cId="962788825" sldId="257"/>
            <ac:spMk id="32" creationId="{65089946-692D-A370-A3C4-4BFBB4ACE270}"/>
          </ac:spMkLst>
        </pc:spChg>
        <pc:spChg chg="mod">
          <ac:chgData name="Wang, Eikan" userId="9198e247-11e1-4cda-a24b-51a4352d4abc" providerId="ADAL" clId="{C2198478-EF72-4773-A8D7-BE056755ED3A}" dt="2023-06-25T08:22:08.868" v="951" actId="20577"/>
          <ac:spMkLst>
            <pc:docMk/>
            <pc:sldMk cId="962788825" sldId="257"/>
            <ac:spMk id="33" creationId="{68AD1D3A-5C91-3DDA-7496-4A3F08E3B628}"/>
          </ac:spMkLst>
        </pc:spChg>
      </pc:sldChg>
      <pc:sldChg chg="addSp delSp modSp add mod">
        <pc:chgData name="Wang, Eikan" userId="9198e247-11e1-4cda-a24b-51a4352d4abc" providerId="ADAL" clId="{C2198478-EF72-4773-A8D7-BE056755ED3A}" dt="2023-07-04T06:38:32.278" v="10343" actId="1076"/>
        <pc:sldMkLst>
          <pc:docMk/>
          <pc:sldMk cId="3506728209" sldId="257"/>
        </pc:sldMkLst>
        <pc:spChg chg="add mod">
          <ac:chgData name="Wang, Eikan" userId="9198e247-11e1-4cda-a24b-51a4352d4abc" providerId="ADAL" clId="{C2198478-EF72-4773-A8D7-BE056755ED3A}" dt="2023-07-02T08:13:00.565" v="3064" actId="1076"/>
          <ac:spMkLst>
            <pc:docMk/>
            <pc:sldMk cId="3506728209" sldId="257"/>
            <ac:spMk id="2" creationId="{30FA355E-B5C7-925A-42A2-A8AC0CDFC56B}"/>
          </ac:spMkLst>
        </pc:spChg>
        <pc:spChg chg="mod">
          <ac:chgData name="Wang, Eikan" userId="9198e247-11e1-4cda-a24b-51a4352d4abc" providerId="ADAL" clId="{C2198478-EF72-4773-A8D7-BE056755ED3A}" dt="2023-07-04T06:38:32.278" v="10343" actId="1076"/>
          <ac:spMkLst>
            <pc:docMk/>
            <pc:sldMk cId="3506728209" sldId="257"/>
            <ac:spMk id="36" creationId="{2AEEC6F9-A063-9111-51C8-A30E1951D616}"/>
          </ac:spMkLst>
        </pc:spChg>
        <pc:picChg chg="del">
          <ac:chgData name="Wang, Eikan" userId="9198e247-11e1-4cda-a24b-51a4352d4abc" providerId="ADAL" clId="{C2198478-EF72-4773-A8D7-BE056755ED3A}" dt="2023-07-02T08:12:39.789" v="3053" actId="478"/>
          <ac:picMkLst>
            <pc:docMk/>
            <pc:sldMk cId="3506728209" sldId="257"/>
            <ac:picMk id="35" creationId="{4239A699-8E44-B748-F8A5-E9CA0EB5C61E}"/>
          </ac:picMkLst>
        </pc:picChg>
      </pc:sldChg>
      <pc:sldChg chg="add">
        <pc:chgData name="Wang, Eikan" userId="9198e247-11e1-4cda-a24b-51a4352d4abc" providerId="ADAL" clId="{C2198478-EF72-4773-A8D7-BE056755ED3A}" dt="2023-06-25T07:46:37.890" v="800"/>
        <pc:sldMkLst>
          <pc:docMk/>
          <pc:sldMk cId="1660625531" sldId="263"/>
        </pc:sldMkLst>
      </pc:sldChg>
      <pc:sldChg chg="del">
        <pc:chgData name="Wang, Eikan" userId="9198e247-11e1-4cda-a24b-51a4352d4abc" providerId="ADAL" clId="{C2198478-EF72-4773-A8D7-BE056755ED3A}" dt="2023-06-25T07:45:30.764" v="798" actId="2696"/>
        <pc:sldMkLst>
          <pc:docMk/>
          <pc:sldMk cId="2780988214" sldId="263"/>
        </pc:sldMkLst>
      </pc:sldChg>
      <pc:sldChg chg="del">
        <pc:chgData name="Wang, Eikan" userId="9198e247-11e1-4cda-a24b-51a4352d4abc" providerId="ADAL" clId="{C2198478-EF72-4773-A8D7-BE056755ED3A}" dt="2023-06-25T07:45:30.764" v="798" actId="2696"/>
        <pc:sldMkLst>
          <pc:docMk/>
          <pc:sldMk cId="4177161735" sldId="264"/>
        </pc:sldMkLst>
      </pc:sldChg>
      <pc:sldChg chg="del">
        <pc:chgData name="Wang, Eikan" userId="9198e247-11e1-4cda-a24b-51a4352d4abc" providerId="ADAL" clId="{C2198478-EF72-4773-A8D7-BE056755ED3A}" dt="2023-06-25T07:45:30.764" v="798" actId="2696"/>
        <pc:sldMkLst>
          <pc:docMk/>
          <pc:sldMk cId="1194639186" sldId="266"/>
        </pc:sldMkLst>
      </pc:sldChg>
      <pc:sldChg chg="del">
        <pc:chgData name="Wang, Eikan" userId="9198e247-11e1-4cda-a24b-51a4352d4abc" providerId="ADAL" clId="{C2198478-EF72-4773-A8D7-BE056755ED3A}" dt="2023-06-25T07:45:30.764" v="798" actId="2696"/>
        <pc:sldMkLst>
          <pc:docMk/>
          <pc:sldMk cId="2703850904" sldId="268"/>
        </pc:sldMkLst>
      </pc:sldChg>
      <pc:sldChg chg="del">
        <pc:chgData name="Wang, Eikan" userId="9198e247-11e1-4cda-a24b-51a4352d4abc" providerId="ADAL" clId="{C2198478-EF72-4773-A8D7-BE056755ED3A}" dt="2023-06-25T07:45:30.764" v="798" actId="2696"/>
        <pc:sldMkLst>
          <pc:docMk/>
          <pc:sldMk cId="1077029414" sldId="269"/>
        </pc:sldMkLst>
      </pc:sldChg>
      <pc:sldChg chg="add">
        <pc:chgData name="Wang, Eikan" userId="9198e247-11e1-4cda-a24b-51a4352d4abc" providerId="ADAL" clId="{C2198478-EF72-4773-A8D7-BE056755ED3A}" dt="2023-06-25T07:46:37.890" v="800"/>
        <pc:sldMkLst>
          <pc:docMk/>
          <pc:sldMk cId="1057828528" sldId="272"/>
        </pc:sldMkLst>
      </pc:sldChg>
      <pc:sldChg chg="add">
        <pc:chgData name="Wang, Eikan" userId="9198e247-11e1-4cda-a24b-51a4352d4abc" providerId="ADAL" clId="{C2198478-EF72-4773-A8D7-BE056755ED3A}" dt="2023-06-25T07:46:37.890" v="800"/>
        <pc:sldMkLst>
          <pc:docMk/>
          <pc:sldMk cId="1157373289" sldId="273"/>
        </pc:sldMkLst>
      </pc:sldChg>
      <pc:sldChg chg="del">
        <pc:chgData name="Wang, Eikan" userId="9198e247-11e1-4cda-a24b-51a4352d4abc" providerId="ADAL" clId="{C2198478-EF72-4773-A8D7-BE056755ED3A}" dt="2023-06-25T07:45:30.764" v="798" actId="2696"/>
        <pc:sldMkLst>
          <pc:docMk/>
          <pc:sldMk cId="826532049" sldId="276"/>
        </pc:sldMkLst>
      </pc:sldChg>
      <pc:sldChg chg="add del setBg">
        <pc:chgData name="Wang, Eikan" userId="9198e247-11e1-4cda-a24b-51a4352d4abc" providerId="ADAL" clId="{C2198478-EF72-4773-A8D7-BE056755ED3A}" dt="2023-06-25T08:21:52.290" v="944" actId="2696"/>
        <pc:sldMkLst>
          <pc:docMk/>
          <pc:sldMk cId="1187608722" sldId="276"/>
        </pc:sldMkLst>
      </pc:sldChg>
      <pc:sldChg chg="add">
        <pc:chgData name="Wang, Eikan" userId="9198e247-11e1-4cda-a24b-51a4352d4abc" providerId="ADAL" clId="{C2198478-EF72-4773-A8D7-BE056755ED3A}" dt="2023-06-25T07:46:37.890" v="800"/>
        <pc:sldMkLst>
          <pc:docMk/>
          <pc:sldMk cId="2777982892" sldId="278"/>
        </pc:sldMkLst>
      </pc:sldChg>
      <pc:sldChg chg="del">
        <pc:chgData name="Wang, Eikan" userId="9198e247-11e1-4cda-a24b-51a4352d4abc" providerId="ADAL" clId="{C2198478-EF72-4773-A8D7-BE056755ED3A}" dt="2023-06-25T07:45:30.764" v="798" actId="2696"/>
        <pc:sldMkLst>
          <pc:docMk/>
          <pc:sldMk cId="1646079057" sldId="280"/>
        </pc:sldMkLst>
      </pc:sldChg>
      <pc:sldChg chg="del ord">
        <pc:chgData name="Wang, Eikan" userId="9198e247-11e1-4cda-a24b-51a4352d4abc" providerId="ADAL" clId="{C2198478-EF72-4773-A8D7-BE056755ED3A}" dt="2023-07-03T05:57:34.989" v="8102" actId="47"/>
        <pc:sldMkLst>
          <pc:docMk/>
          <pc:sldMk cId="1109646146" sldId="283"/>
        </pc:sldMkLst>
      </pc:sldChg>
      <pc:sldChg chg="modSp del mod ord">
        <pc:chgData name="Wang, Eikan" userId="9198e247-11e1-4cda-a24b-51a4352d4abc" providerId="ADAL" clId="{C2198478-EF72-4773-A8D7-BE056755ED3A}" dt="2023-07-03T05:57:34.989" v="8102" actId="47"/>
        <pc:sldMkLst>
          <pc:docMk/>
          <pc:sldMk cId="988548141" sldId="284"/>
        </pc:sldMkLst>
        <pc:spChg chg="mod">
          <ac:chgData name="Wang, Eikan" userId="9198e247-11e1-4cda-a24b-51a4352d4abc" providerId="ADAL" clId="{C2198478-EF72-4773-A8D7-BE056755ED3A}" dt="2023-06-25T07:51:48.221" v="811" actId="1076"/>
          <ac:spMkLst>
            <pc:docMk/>
            <pc:sldMk cId="988548141" sldId="284"/>
            <ac:spMk id="3" creationId="{FFE617CE-8B32-06E7-9F59-4CD3FA5F09F8}"/>
          </ac:spMkLst>
        </pc:spChg>
      </pc:sldChg>
      <pc:sldChg chg="del ord">
        <pc:chgData name="Wang, Eikan" userId="9198e247-11e1-4cda-a24b-51a4352d4abc" providerId="ADAL" clId="{C2198478-EF72-4773-A8D7-BE056755ED3A}" dt="2023-07-03T05:57:34.989" v="8102" actId="47"/>
        <pc:sldMkLst>
          <pc:docMk/>
          <pc:sldMk cId="4222482000" sldId="285"/>
        </pc:sldMkLst>
      </pc:sldChg>
      <pc:sldChg chg="del">
        <pc:chgData name="Wang, Eikan" userId="9198e247-11e1-4cda-a24b-51a4352d4abc" providerId="ADAL" clId="{C2198478-EF72-4773-A8D7-BE056755ED3A}" dt="2023-06-25T07:45:30.764" v="798" actId="2696"/>
        <pc:sldMkLst>
          <pc:docMk/>
          <pc:sldMk cId="130628165" sldId="289"/>
        </pc:sldMkLst>
      </pc:sldChg>
      <pc:sldChg chg="del">
        <pc:chgData name="Wang, Eikan" userId="9198e247-11e1-4cda-a24b-51a4352d4abc" providerId="ADAL" clId="{C2198478-EF72-4773-A8D7-BE056755ED3A}" dt="2023-06-25T07:45:30.764" v="798" actId="2696"/>
        <pc:sldMkLst>
          <pc:docMk/>
          <pc:sldMk cId="4249829756" sldId="290"/>
        </pc:sldMkLst>
      </pc:sldChg>
      <pc:sldChg chg="modSp new mod ord modNotesTx">
        <pc:chgData name="Wang, Eikan" userId="9198e247-11e1-4cda-a24b-51a4352d4abc" providerId="ADAL" clId="{C2198478-EF72-4773-A8D7-BE056755ED3A}" dt="2023-07-03T13:33:01.904" v="10264" actId="20577"/>
        <pc:sldMkLst>
          <pc:docMk/>
          <pc:sldMk cId="3823919310" sldId="291"/>
        </pc:sldMkLst>
        <pc:spChg chg="mod">
          <ac:chgData name="Wang, Eikan" userId="9198e247-11e1-4cda-a24b-51a4352d4abc" providerId="ADAL" clId="{C2198478-EF72-4773-A8D7-BE056755ED3A}" dt="2023-06-25T07:26:36.786" v="14" actId="20577"/>
          <ac:spMkLst>
            <pc:docMk/>
            <pc:sldMk cId="3823919310" sldId="291"/>
            <ac:spMk id="2" creationId="{0C8DEEAC-64BD-9CB3-8EF4-F9537CF8D7AD}"/>
          </ac:spMkLst>
        </pc:spChg>
        <pc:spChg chg="mod">
          <ac:chgData name="Wang, Eikan" userId="9198e247-11e1-4cda-a24b-51a4352d4abc" providerId="ADAL" clId="{C2198478-EF72-4773-A8D7-BE056755ED3A}" dt="2023-07-03T13:33:01.904" v="10264" actId="20577"/>
          <ac:spMkLst>
            <pc:docMk/>
            <pc:sldMk cId="3823919310" sldId="291"/>
            <ac:spMk id="3" creationId="{C77AFB49-39A1-79DC-1FDE-E5064DC7C55B}"/>
          </ac:spMkLst>
        </pc:spChg>
      </pc:sldChg>
      <pc:sldChg chg="modSp add mod">
        <pc:chgData name="Wang, Eikan" userId="9198e247-11e1-4cda-a24b-51a4352d4abc" providerId="ADAL" clId="{C2198478-EF72-4773-A8D7-BE056755ED3A}" dt="2023-07-03T12:30:58.300" v="9132" actId="1035"/>
        <pc:sldMkLst>
          <pc:docMk/>
          <pc:sldMk cId="327922230" sldId="2147470849"/>
        </pc:sldMkLst>
        <pc:spChg chg="mod">
          <ac:chgData name="Wang, Eikan" userId="9198e247-11e1-4cda-a24b-51a4352d4abc" providerId="ADAL" clId="{C2198478-EF72-4773-A8D7-BE056755ED3A}" dt="2023-07-03T05:05:10.084" v="6624" actId="20577"/>
          <ac:spMkLst>
            <pc:docMk/>
            <pc:sldMk cId="327922230" sldId="2147470849"/>
            <ac:spMk id="2" creationId="{876CCFD0-2AC5-41F1-BB37-53F448C3662E}"/>
          </ac:spMkLst>
        </pc:spChg>
        <pc:spChg chg="mod">
          <ac:chgData name="Wang, Eikan" userId="9198e247-11e1-4cda-a24b-51a4352d4abc" providerId="ADAL" clId="{C2198478-EF72-4773-A8D7-BE056755ED3A}" dt="2023-07-03T09:11:12.082" v="9052" actId="6549"/>
          <ac:spMkLst>
            <pc:docMk/>
            <pc:sldMk cId="327922230" sldId="2147470849"/>
            <ac:spMk id="3" creationId="{07BCD501-6344-485C-BBF2-E6877B96FC6A}"/>
          </ac:spMkLst>
        </pc:spChg>
        <pc:spChg chg="mod">
          <ac:chgData name="Wang, Eikan" userId="9198e247-11e1-4cda-a24b-51a4352d4abc" providerId="ADAL" clId="{C2198478-EF72-4773-A8D7-BE056755ED3A}" dt="2023-07-03T12:30:58.300" v="9132" actId="1035"/>
          <ac:spMkLst>
            <pc:docMk/>
            <pc:sldMk cId="327922230" sldId="2147470849"/>
            <ac:spMk id="4" creationId="{863B7C6C-E94B-48E0-A655-19445A7FA924}"/>
          </ac:spMkLst>
        </pc:spChg>
        <pc:spChg chg="mod">
          <ac:chgData name="Wang, Eikan" userId="9198e247-11e1-4cda-a24b-51a4352d4abc" providerId="ADAL" clId="{C2198478-EF72-4773-A8D7-BE056755ED3A}" dt="2023-07-03T12:30:58.300" v="9132" actId="1035"/>
          <ac:spMkLst>
            <pc:docMk/>
            <pc:sldMk cId="327922230" sldId="2147470849"/>
            <ac:spMk id="5" creationId="{F137768C-D3F6-4600-B8B3-BD9F0F4CD67F}"/>
          </ac:spMkLst>
        </pc:spChg>
        <pc:spChg chg="mod">
          <ac:chgData name="Wang, Eikan" userId="9198e247-11e1-4cda-a24b-51a4352d4abc" providerId="ADAL" clId="{C2198478-EF72-4773-A8D7-BE056755ED3A}" dt="2023-07-03T12:30:58.300" v="9132" actId="1035"/>
          <ac:spMkLst>
            <pc:docMk/>
            <pc:sldMk cId="327922230" sldId="2147470849"/>
            <ac:spMk id="6" creationId="{FC647A85-AA67-4239-8025-05DEEEFE1EB4}"/>
          </ac:spMkLst>
        </pc:spChg>
        <pc:spChg chg="mod">
          <ac:chgData name="Wang, Eikan" userId="9198e247-11e1-4cda-a24b-51a4352d4abc" providerId="ADAL" clId="{C2198478-EF72-4773-A8D7-BE056755ED3A}" dt="2023-07-03T12:30:58.300" v="9132" actId="1035"/>
          <ac:spMkLst>
            <pc:docMk/>
            <pc:sldMk cId="327922230" sldId="2147470849"/>
            <ac:spMk id="7" creationId="{F168FB15-C538-440A-869D-69083CBE95F9}"/>
          </ac:spMkLst>
        </pc:spChg>
        <pc:spChg chg="mod">
          <ac:chgData name="Wang, Eikan" userId="9198e247-11e1-4cda-a24b-51a4352d4abc" providerId="ADAL" clId="{C2198478-EF72-4773-A8D7-BE056755ED3A}" dt="2023-07-03T12:30:58.300" v="9132" actId="1035"/>
          <ac:spMkLst>
            <pc:docMk/>
            <pc:sldMk cId="327922230" sldId="2147470849"/>
            <ac:spMk id="8" creationId="{66D4E14F-AC07-4737-ADA6-022DF016A6B3}"/>
          </ac:spMkLst>
        </pc:spChg>
        <pc:spChg chg="mod">
          <ac:chgData name="Wang, Eikan" userId="9198e247-11e1-4cda-a24b-51a4352d4abc" providerId="ADAL" clId="{C2198478-EF72-4773-A8D7-BE056755ED3A}" dt="2023-07-03T12:30:58.300" v="9132" actId="1035"/>
          <ac:spMkLst>
            <pc:docMk/>
            <pc:sldMk cId="327922230" sldId="2147470849"/>
            <ac:spMk id="9" creationId="{66A5A861-ED45-4C22-9904-44358763F10D}"/>
          </ac:spMkLst>
        </pc:spChg>
        <pc:spChg chg="mod">
          <ac:chgData name="Wang, Eikan" userId="9198e247-11e1-4cda-a24b-51a4352d4abc" providerId="ADAL" clId="{C2198478-EF72-4773-A8D7-BE056755ED3A}" dt="2023-07-03T12:30:58.300" v="9132" actId="1035"/>
          <ac:spMkLst>
            <pc:docMk/>
            <pc:sldMk cId="327922230" sldId="2147470849"/>
            <ac:spMk id="10" creationId="{B68B0186-0A41-45A2-9875-E8F13E0B601B}"/>
          </ac:spMkLst>
        </pc:spChg>
        <pc:spChg chg="mod">
          <ac:chgData name="Wang, Eikan" userId="9198e247-11e1-4cda-a24b-51a4352d4abc" providerId="ADAL" clId="{C2198478-EF72-4773-A8D7-BE056755ED3A}" dt="2023-07-03T12:30:58.300" v="9132" actId="1035"/>
          <ac:spMkLst>
            <pc:docMk/>
            <pc:sldMk cId="327922230" sldId="2147470849"/>
            <ac:spMk id="11" creationId="{39D0803B-FFD6-432E-BE3A-0631B85BAF87}"/>
          </ac:spMkLst>
        </pc:spChg>
        <pc:spChg chg="mod">
          <ac:chgData name="Wang, Eikan" userId="9198e247-11e1-4cda-a24b-51a4352d4abc" providerId="ADAL" clId="{C2198478-EF72-4773-A8D7-BE056755ED3A}" dt="2023-07-03T12:30:58.300" v="9132" actId="1035"/>
          <ac:spMkLst>
            <pc:docMk/>
            <pc:sldMk cId="327922230" sldId="2147470849"/>
            <ac:spMk id="12" creationId="{6A50FBDE-616D-4ABE-A715-2D1498E1DC16}"/>
          </ac:spMkLst>
        </pc:spChg>
        <pc:spChg chg="mod">
          <ac:chgData name="Wang, Eikan" userId="9198e247-11e1-4cda-a24b-51a4352d4abc" providerId="ADAL" clId="{C2198478-EF72-4773-A8D7-BE056755ED3A}" dt="2023-07-03T12:30:58.300" v="9132" actId="1035"/>
          <ac:spMkLst>
            <pc:docMk/>
            <pc:sldMk cId="327922230" sldId="2147470849"/>
            <ac:spMk id="13" creationId="{1DDD92DA-9FE0-42E5-84D5-AF1C1A2DEF6C}"/>
          </ac:spMkLst>
        </pc:spChg>
        <pc:spChg chg="mod">
          <ac:chgData name="Wang, Eikan" userId="9198e247-11e1-4cda-a24b-51a4352d4abc" providerId="ADAL" clId="{C2198478-EF72-4773-A8D7-BE056755ED3A}" dt="2023-07-03T12:30:58.300" v="9132" actId="1035"/>
          <ac:spMkLst>
            <pc:docMk/>
            <pc:sldMk cId="327922230" sldId="2147470849"/>
            <ac:spMk id="14" creationId="{69899247-38A6-42BD-944B-78816B11170B}"/>
          </ac:spMkLst>
        </pc:spChg>
        <pc:spChg chg="mod">
          <ac:chgData name="Wang, Eikan" userId="9198e247-11e1-4cda-a24b-51a4352d4abc" providerId="ADAL" clId="{C2198478-EF72-4773-A8D7-BE056755ED3A}" dt="2023-07-03T12:30:58.300" v="9132" actId="1035"/>
          <ac:spMkLst>
            <pc:docMk/>
            <pc:sldMk cId="327922230" sldId="2147470849"/>
            <ac:spMk id="15" creationId="{275C3AC6-85AD-4E16-A03E-1F6099C41E44}"/>
          </ac:spMkLst>
        </pc:spChg>
        <pc:spChg chg="mod">
          <ac:chgData name="Wang, Eikan" userId="9198e247-11e1-4cda-a24b-51a4352d4abc" providerId="ADAL" clId="{C2198478-EF72-4773-A8D7-BE056755ED3A}" dt="2023-07-03T12:30:58.300" v="9132" actId="1035"/>
          <ac:spMkLst>
            <pc:docMk/>
            <pc:sldMk cId="327922230" sldId="2147470849"/>
            <ac:spMk id="29" creationId="{F4F11105-C2D1-4CF7-BDD8-81D254FFF827}"/>
          </ac:spMkLst>
        </pc:spChg>
        <pc:spChg chg="mod">
          <ac:chgData name="Wang, Eikan" userId="9198e247-11e1-4cda-a24b-51a4352d4abc" providerId="ADAL" clId="{C2198478-EF72-4773-A8D7-BE056755ED3A}" dt="2023-07-03T12:30:58.300" v="9132" actId="1035"/>
          <ac:spMkLst>
            <pc:docMk/>
            <pc:sldMk cId="327922230" sldId="2147470849"/>
            <ac:spMk id="30" creationId="{B81494CC-9C13-4550-B578-C71C9E4E8127}"/>
          </ac:spMkLst>
        </pc:spChg>
        <pc:cxnChg chg="mod">
          <ac:chgData name="Wang, Eikan" userId="9198e247-11e1-4cda-a24b-51a4352d4abc" providerId="ADAL" clId="{C2198478-EF72-4773-A8D7-BE056755ED3A}" dt="2023-07-03T12:30:58.300" v="9132" actId="1035"/>
          <ac:cxnSpMkLst>
            <pc:docMk/>
            <pc:sldMk cId="327922230" sldId="2147470849"/>
            <ac:cxnSpMk id="16" creationId="{20B7EE76-2656-4A4E-8B22-38CDEEF198D4}"/>
          </ac:cxnSpMkLst>
        </pc:cxnChg>
        <pc:cxnChg chg="mod">
          <ac:chgData name="Wang, Eikan" userId="9198e247-11e1-4cda-a24b-51a4352d4abc" providerId="ADAL" clId="{C2198478-EF72-4773-A8D7-BE056755ED3A}" dt="2023-07-03T12:30:58.300" v="9132" actId="1035"/>
          <ac:cxnSpMkLst>
            <pc:docMk/>
            <pc:sldMk cId="327922230" sldId="2147470849"/>
            <ac:cxnSpMk id="17" creationId="{E7D6756F-6586-4EED-9598-9CA3516EF7BF}"/>
          </ac:cxnSpMkLst>
        </pc:cxnChg>
        <pc:cxnChg chg="mod">
          <ac:chgData name="Wang, Eikan" userId="9198e247-11e1-4cda-a24b-51a4352d4abc" providerId="ADAL" clId="{C2198478-EF72-4773-A8D7-BE056755ED3A}" dt="2023-07-03T12:30:58.300" v="9132" actId="1035"/>
          <ac:cxnSpMkLst>
            <pc:docMk/>
            <pc:sldMk cId="327922230" sldId="2147470849"/>
            <ac:cxnSpMk id="18" creationId="{0284D46E-9CEB-43EC-A034-9650EF00AEBD}"/>
          </ac:cxnSpMkLst>
        </pc:cxnChg>
        <pc:cxnChg chg="mod">
          <ac:chgData name="Wang, Eikan" userId="9198e247-11e1-4cda-a24b-51a4352d4abc" providerId="ADAL" clId="{C2198478-EF72-4773-A8D7-BE056755ED3A}" dt="2023-07-03T12:30:58.300" v="9132" actId="1035"/>
          <ac:cxnSpMkLst>
            <pc:docMk/>
            <pc:sldMk cId="327922230" sldId="2147470849"/>
            <ac:cxnSpMk id="19" creationId="{F167CAD3-6BA1-42BF-B75A-92C0374D5D92}"/>
          </ac:cxnSpMkLst>
        </pc:cxnChg>
        <pc:cxnChg chg="mod">
          <ac:chgData name="Wang, Eikan" userId="9198e247-11e1-4cda-a24b-51a4352d4abc" providerId="ADAL" clId="{C2198478-EF72-4773-A8D7-BE056755ED3A}" dt="2023-07-03T12:30:58.300" v="9132" actId="1035"/>
          <ac:cxnSpMkLst>
            <pc:docMk/>
            <pc:sldMk cId="327922230" sldId="2147470849"/>
            <ac:cxnSpMk id="20" creationId="{9078C4AA-A467-419A-B782-80F34F7B41A4}"/>
          </ac:cxnSpMkLst>
        </pc:cxnChg>
        <pc:cxnChg chg="mod">
          <ac:chgData name="Wang, Eikan" userId="9198e247-11e1-4cda-a24b-51a4352d4abc" providerId="ADAL" clId="{C2198478-EF72-4773-A8D7-BE056755ED3A}" dt="2023-07-03T12:30:58.300" v="9132" actId="1035"/>
          <ac:cxnSpMkLst>
            <pc:docMk/>
            <pc:sldMk cId="327922230" sldId="2147470849"/>
            <ac:cxnSpMk id="21" creationId="{2228F913-B97F-4BC1-98BB-D32E0D2C3BFD}"/>
          </ac:cxnSpMkLst>
        </pc:cxnChg>
        <pc:cxnChg chg="mod">
          <ac:chgData name="Wang, Eikan" userId="9198e247-11e1-4cda-a24b-51a4352d4abc" providerId="ADAL" clId="{C2198478-EF72-4773-A8D7-BE056755ED3A}" dt="2023-07-03T12:30:58.300" v="9132" actId="1035"/>
          <ac:cxnSpMkLst>
            <pc:docMk/>
            <pc:sldMk cId="327922230" sldId="2147470849"/>
            <ac:cxnSpMk id="22" creationId="{725A6058-FC94-45D8-A4EB-03AF94A3DF57}"/>
          </ac:cxnSpMkLst>
        </pc:cxnChg>
        <pc:cxnChg chg="mod">
          <ac:chgData name="Wang, Eikan" userId="9198e247-11e1-4cda-a24b-51a4352d4abc" providerId="ADAL" clId="{C2198478-EF72-4773-A8D7-BE056755ED3A}" dt="2023-07-03T12:30:58.300" v="9132" actId="1035"/>
          <ac:cxnSpMkLst>
            <pc:docMk/>
            <pc:sldMk cId="327922230" sldId="2147470849"/>
            <ac:cxnSpMk id="23" creationId="{CE674980-38C1-4834-923B-FF53877420B0}"/>
          </ac:cxnSpMkLst>
        </pc:cxnChg>
        <pc:cxnChg chg="mod">
          <ac:chgData name="Wang, Eikan" userId="9198e247-11e1-4cda-a24b-51a4352d4abc" providerId="ADAL" clId="{C2198478-EF72-4773-A8D7-BE056755ED3A}" dt="2023-07-03T12:30:58.300" v="9132" actId="1035"/>
          <ac:cxnSpMkLst>
            <pc:docMk/>
            <pc:sldMk cId="327922230" sldId="2147470849"/>
            <ac:cxnSpMk id="24" creationId="{2B7BD11E-266C-4245-88F2-2A2E59BE208A}"/>
          </ac:cxnSpMkLst>
        </pc:cxnChg>
        <pc:cxnChg chg="mod">
          <ac:chgData name="Wang, Eikan" userId="9198e247-11e1-4cda-a24b-51a4352d4abc" providerId="ADAL" clId="{C2198478-EF72-4773-A8D7-BE056755ED3A}" dt="2023-07-03T12:30:58.300" v="9132" actId="1035"/>
          <ac:cxnSpMkLst>
            <pc:docMk/>
            <pc:sldMk cId="327922230" sldId="2147470849"/>
            <ac:cxnSpMk id="25" creationId="{90FB05AB-0C91-4E90-AEE0-1EFAA8A1306E}"/>
          </ac:cxnSpMkLst>
        </pc:cxnChg>
        <pc:cxnChg chg="mod">
          <ac:chgData name="Wang, Eikan" userId="9198e247-11e1-4cda-a24b-51a4352d4abc" providerId="ADAL" clId="{C2198478-EF72-4773-A8D7-BE056755ED3A}" dt="2023-07-03T12:30:58.300" v="9132" actId="1035"/>
          <ac:cxnSpMkLst>
            <pc:docMk/>
            <pc:sldMk cId="327922230" sldId="2147470849"/>
            <ac:cxnSpMk id="26" creationId="{FAF22803-4825-4CD8-90D0-A033EB3D943F}"/>
          </ac:cxnSpMkLst>
        </pc:cxnChg>
        <pc:cxnChg chg="mod">
          <ac:chgData name="Wang, Eikan" userId="9198e247-11e1-4cda-a24b-51a4352d4abc" providerId="ADAL" clId="{C2198478-EF72-4773-A8D7-BE056755ED3A}" dt="2023-07-03T12:30:58.300" v="9132" actId="1035"/>
          <ac:cxnSpMkLst>
            <pc:docMk/>
            <pc:sldMk cId="327922230" sldId="2147470849"/>
            <ac:cxnSpMk id="27" creationId="{D77A7BD9-8855-4A81-94CD-5112BFC92ECD}"/>
          </ac:cxnSpMkLst>
        </pc:cxnChg>
        <pc:cxnChg chg="mod">
          <ac:chgData name="Wang, Eikan" userId="9198e247-11e1-4cda-a24b-51a4352d4abc" providerId="ADAL" clId="{C2198478-EF72-4773-A8D7-BE056755ED3A}" dt="2023-07-03T12:30:58.300" v="9132" actId="1035"/>
          <ac:cxnSpMkLst>
            <pc:docMk/>
            <pc:sldMk cId="327922230" sldId="2147470849"/>
            <ac:cxnSpMk id="28" creationId="{069A96D4-FFB9-4CB4-BE68-357D78B04935}"/>
          </ac:cxnSpMkLst>
        </pc:cxnChg>
        <pc:cxnChg chg="mod">
          <ac:chgData name="Wang, Eikan" userId="9198e247-11e1-4cda-a24b-51a4352d4abc" providerId="ADAL" clId="{C2198478-EF72-4773-A8D7-BE056755ED3A}" dt="2023-07-03T12:30:58.300" v="9132" actId="1035"/>
          <ac:cxnSpMkLst>
            <pc:docMk/>
            <pc:sldMk cId="327922230" sldId="2147470849"/>
            <ac:cxnSpMk id="31" creationId="{B7996AE0-3368-47CE-9076-3DE82D385094}"/>
          </ac:cxnSpMkLst>
        </pc:cxnChg>
      </pc:sldChg>
      <pc:sldChg chg="modSp add del mod">
        <pc:chgData name="Wang, Eikan" userId="9198e247-11e1-4cda-a24b-51a4352d4abc" providerId="ADAL" clId="{C2198478-EF72-4773-A8D7-BE056755ED3A}" dt="2023-07-02T08:19:22.327" v="3355" actId="2696"/>
        <pc:sldMkLst>
          <pc:docMk/>
          <pc:sldMk cId="2790811534" sldId="2147470849"/>
        </pc:sldMkLst>
        <pc:spChg chg="mod">
          <ac:chgData name="Wang, Eikan" userId="9198e247-11e1-4cda-a24b-51a4352d4abc" providerId="ADAL" clId="{C2198478-EF72-4773-A8D7-BE056755ED3A}" dt="2023-06-25T08:20:07.296" v="937" actId="20577"/>
          <ac:spMkLst>
            <pc:docMk/>
            <pc:sldMk cId="2790811534" sldId="2147470849"/>
            <ac:spMk id="2" creationId="{876CCFD0-2AC5-41F1-BB37-53F448C3662E}"/>
          </ac:spMkLst>
        </pc:spChg>
        <pc:spChg chg="mod">
          <ac:chgData name="Wang, Eikan" userId="9198e247-11e1-4cda-a24b-51a4352d4abc" providerId="ADAL" clId="{C2198478-EF72-4773-A8D7-BE056755ED3A}" dt="2023-06-25T07:45:05.086" v="797" actId="20577"/>
          <ac:spMkLst>
            <pc:docMk/>
            <pc:sldMk cId="2790811534" sldId="2147470849"/>
            <ac:spMk id="3" creationId="{07BCD501-6344-485C-BBF2-E6877B96FC6A}"/>
          </ac:spMkLst>
        </pc:spChg>
        <pc:spChg chg="mod">
          <ac:chgData name="Wang, Eikan" userId="9198e247-11e1-4cda-a24b-51a4352d4abc" providerId="ADAL" clId="{C2198478-EF72-4773-A8D7-BE056755ED3A}" dt="2023-06-25T08:18:28.106" v="877" actId="14100"/>
          <ac:spMkLst>
            <pc:docMk/>
            <pc:sldMk cId="2790811534" sldId="2147470849"/>
            <ac:spMk id="6" creationId="{FC647A85-AA67-4239-8025-05DEEEFE1EB4}"/>
          </ac:spMkLst>
        </pc:spChg>
        <pc:cxnChg chg="mod">
          <ac:chgData name="Wang, Eikan" userId="9198e247-11e1-4cda-a24b-51a4352d4abc" providerId="ADAL" clId="{C2198478-EF72-4773-A8D7-BE056755ED3A}" dt="2023-06-25T08:18:28.106" v="877" actId="14100"/>
          <ac:cxnSpMkLst>
            <pc:docMk/>
            <pc:sldMk cId="2790811534" sldId="2147470849"/>
            <ac:cxnSpMk id="18" creationId="{0284D46E-9CEB-43EC-A034-9650EF00AEBD}"/>
          </ac:cxnSpMkLst>
        </pc:cxnChg>
      </pc:sldChg>
      <pc:sldChg chg="addSp delSp modSp new mod modClrScheme chgLayout">
        <pc:chgData name="Wang, Eikan" userId="9198e247-11e1-4cda-a24b-51a4352d4abc" providerId="ADAL" clId="{C2198478-EF72-4773-A8D7-BE056755ED3A}" dt="2023-06-25T07:46:45.818" v="807" actId="20577"/>
        <pc:sldMkLst>
          <pc:docMk/>
          <pc:sldMk cId="439559695" sldId="2147470850"/>
        </pc:sldMkLst>
        <pc:spChg chg="del mod ord">
          <ac:chgData name="Wang, Eikan" userId="9198e247-11e1-4cda-a24b-51a4352d4abc" providerId="ADAL" clId="{C2198478-EF72-4773-A8D7-BE056755ED3A}" dt="2023-06-25T07:46:43.362" v="801" actId="700"/>
          <ac:spMkLst>
            <pc:docMk/>
            <pc:sldMk cId="439559695" sldId="2147470850"/>
            <ac:spMk id="2" creationId="{3335A2D2-B1CF-4304-66AD-269E3ED5EC0F}"/>
          </ac:spMkLst>
        </pc:spChg>
        <pc:spChg chg="del mod ord">
          <ac:chgData name="Wang, Eikan" userId="9198e247-11e1-4cda-a24b-51a4352d4abc" providerId="ADAL" clId="{C2198478-EF72-4773-A8D7-BE056755ED3A}" dt="2023-06-25T07:46:43.362" v="801" actId="700"/>
          <ac:spMkLst>
            <pc:docMk/>
            <pc:sldMk cId="439559695" sldId="2147470850"/>
            <ac:spMk id="3" creationId="{28869BCF-C96C-DC47-C99B-C3F305BEE4A8}"/>
          </ac:spMkLst>
        </pc:spChg>
        <pc:spChg chg="add mod ord">
          <ac:chgData name="Wang, Eikan" userId="9198e247-11e1-4cda-a24b-51a4352d4abc" providerId="ADAL" clId="{C2198478-EF72-4773-A8D7-BE056755ED3A}" dt="2023-06-25T07:46:45.818" v="807" actId="20577"/>
          <ac:spMkLst>
            <pc:docMk/>
            <pc:sldMk cId="439559695" sldId="2147470850"/>
            <ac:spMk id="4" creationId="{19EA32BE-7FEF-8F7D-0D32-193C1C36D910}"/>
          </ac:spMkLst>
        </pc:spChg>
        <pc:spChg chg="add mod ord">
          <ac:chgData name="Wang, Eikan" userId="9198e247-11e1-4cda-a24b-51a4352d4abc" providerId="ADAL" clId="{C2198478-EF72-4773-A8D7-BE056755ED3A}" dt="2023-06-25T07:46:43.362" v="801" actId="700"/>
          <ac:spMkLst>
            <pc:docMk/>
            <pc:sldMk cId="439559695" sldId="2147470850"/>
            <ac:spMk id="5" creationId="{0E64A76F-5B84-6FA1-6370-70E80BB8AE93}"/>
          </ac:spMkLst>
        </pc:spChg>
      </pc:sldChg>
      <pc:sldChg chg="add ord">
        <pc:chgData name="Wang, Eikan" userId="9198e247-11e1-4cda-a24b-51a4352d4abc" providerId="ADAL" clId="{C2198478-EF72-4773-A8D7-BE056755ED3A}" dt="2023-07-03T05:42:07.872" v="8039"/>
        <pc:sldMkLst>
          <pc:docMk/>
          <pc:sldMk cId="167422382" sldId="2147470854"/>
        </pc:sldMkLst>
      </pc:sldChg>
      <pc:sldChg chg="modSp add mod">
        <pc:chgData name="Wang, Eikan" userId="9198e247-11e1-4cda-a24b-51a4352d4abc" providerId="ADAL" clId="{C2198478-EF72-4773-A8D7-BE056755ED3A}" dt="2023-07-03T13:37:56.047" v="10342" actId="20577"/>
        <pc:sldMkLst>
          <pc:docMk/>
          <pc:sldMk cId="371955823" sldId="2147470855"/>
        </pc:sldMkLst>
        <pc:spChg chg="mod">
          <ac:chgData name="Wang, Eikan" userId="9198e247-11e1-4cda-a24b-51a4352d4abc" providerId="ADAL" clId="{C2198478-EF72-4773-A8D7-BE056755ED3A}" dt="2023-07-03T13:37:56.047" v="10342" actId="20577"/>
          <ac:spMkLst>
            <pc:docMk/>
            <pc:sldMk cId="371955823" sldId="2147470855"/>
            <ac:spMk id="224" creationId="{BBD6C61F-4570-4E01-8D52-3A6A26142B13}"/>
          </ac:spMkLst>
        </pc:spChg>
      </pc:sldChg>
      <pc:sldChg chg="addSp delSp modSp add del mod ord delCm chgLayout">
        <pc:chgData name="Wang, Eikan" userId="9198e247-11e1-4cda-a24b-51a4352d4abc" providerId="ADAL" clId="{C2198478-EF72-4773-A8D7-BE056755ED3A}" dt="2023-07-03T13:31:52.112" v="10205" actId="2696"/>
        <pc:sldMkLst>
          <pc:docMk/>
          <pc:sldMk cId="3517886437" sldId="2147470855"/>
        </pc:sldMkLst>
        <pc:spChg chg="add del mod ord">
          <ac:chgData name="Wang, Eikan" userId="9198e247-11e1-4cda-a24b-51a4352d4abc" providerId="ADAL" clId="{C2198478-EF72-4773-A8D7-BE056755ED3A}" dt="2023-07-03T13:29:56.326" v="10198"/>
          <ac:spMkLst>
            <pc:docMk/>
            <pc:sldMk cId="3517886437" sldId="2147470855"/>
            <ac:spMk id="10" creationId="{40684BCF-04CB-7BD8-6EB6-AEB44BF13953}"/>
          </ac:spMkLst>
        </pc:spChg>
        <pc:spChg chg="add del mod ord">
          <ac:chgData name="Wang, Eikan" userId="9198e247-11e1-4cda-a24b-51a4352d4abc" providerId="ADAL" clId="{C2198478-EF72-4773-A8D7-BE056755ED3A}" dt="2023-07-03T13:29:56.326" v="10198"/>
          <ac:spMkLst>
            <pc:docMk/>
            <pc:sldMk cId="3517886437" sldId="2147470855"/>
            <ac:spMk id="11" creationId="{22A825E2-A0DA-D12F-0B0E-406DE1F8D260}"/>
          </ac:spMkLst>
        </pc:spChg>
        <pc:spChg chg="add del mod">
          <ac:chgData name="Wang, Eikan" userId="9198e247-11e1-4cda-a24b-51a4352d4abc" providerId="ADAL" clId="{C2198478-EF72-4773-A8D7-BE056755ED3A}" dt="2023-07-03T13:28:58.693" v="10188"/>
          <ac:spMkLst>
            <pc:docMk/>
            <pc:sldMk cId="3517886437" sldId="2147470855"/>
            <ac:spMk id="12" creationId="{F48418F7-DC1F-07D2-7AE1-525CC04993D5}"/>
          </ac:spMkLst>
        </pc:spChg>
        <pc:spChg chg="add del mod ord">
          <ac:chgData name="Wang, Eikan" userId="9198e247-11e1-4cda-a24b-51a4352d4abc" providerId="ADAL" clId="{C2198478-EF72-4773-A8D7-BE056755ED3A}" dt="2023-07-03T13:29:56.326" v="10198"/>
          <ac:spMkLst>
            <pc:docMk/>
            <pc:sldMk cId="3517886437" sldId="2147470855"/>
            <ac:spMk id="13" creationId="{441C9DAB-6C5A-2818-1A31-F7E9502FD37C}"/>
          </ac:spMkLst>
        </pc:spChg>
        <pc:spChg chg="mod">
          <ac:chgData name="Wang, Eikan" userId="9198e247-11e1-4cda-a24b-51a4352d4abc" providerId="ADAL" clId="{C2198478-EF72-4773-A8D7-BE056755ED3A}" dt="2023-07-03T13:30:00.621" v="10200" actId="1076"/>
          <ac:spMkLst>
            <pc:docMk/>
            <pc:sldMk cId="3517886437" sldId="2147470855"/>
            <ac:spMk id="14" creationId="{CBA7766F-E1E3-C00A-6A22-509F92E2C6E3}"/>
          </ac:spMkLst>
        </pc:spChg>
        <pc:spChg chg="mod">
          <ac:chgData name="Wang, Eikan" userId="9198e247-11e1-4cda-a24b-51a4352d4abc" providerId="ADAL" clId="{C2198478-EF72-4773-A8D7-BE056755ED3A}" dt="2023-07-03T05:41:34.483" v="8034" actId="14100"/>
          <ac:spMkLst>
            <pc:docMk/>
            <pc:sldMk cId="3517886437" sldId="2147470855"/>
            <ac:spMk id="107" creationId="{FDA453F9-3B13-4009-B2CA-CB9229E6262C}"/>
          </ac:spMkLst>
        </pc:spChg>
        <pc:spChg chg="mod">
          <ac:chgData name="Wang, Eikan" userId="9198e247-11e1-4cda-a24b-51a4352d4abc" providerId="ADAL" clId="{C2198478-EF72-4773-A8D7-BE056755ED3A}" dt="2023-07-03T05:41:51.564" v="8037" actId="1076"/>
          <ac:spMkLst>
            <pc:docMk/>
            <pc:sldMk cId="3517886437" sldId="2147470855"/>
            <ac:spMk id="108" creationId="{A039FC23-4A1C-444D-A56A-424D230EB6DD}"/>
          </ac:spMkLst>
        </pc:spChg>
        <pc:spChg chg="mod">
          <ac:chgData name="Wang, Eikan" userId="9198e247-11e1-4cda-a24b-51a4352d4abc" providerId="ADAL" clId="{C2198478-EF72-4773-A8D7-BE056755ED3A}" dt="2023-07-03T05:41:19.089" v="8032" actId="14100"/>
          <ac:spMkLst>
            <pc:docMk/>
            <pc:sldMk cId="3517886437" sldId="2147470855"/>
            <ac:spMk id="109" creationId="{7A5FBFD2-8F6B-4B6A-AF97-627C45791A37}"/>
          </ac:spMkLst>
        </pc:spChg>
        <pc:spChg chg="mod">
          <ac:chgData name="Wang, Eikan" userId="9198e247-11e1-4cda-a24b-51a4352d4abc" providerId="ADAL" clId="{C2198478-EF72-4773-A8D7-BE056755ED3A}" dt="2023-07-03T05:41:22.904" v="8033" actId="14100"/>
          <ac:spMkLst>
            <pc:docMk/>
            <pc:sldMk cId="3517886437" sldId="2147470855"/>
            <ac:spMk id="110" creationId="{4D56041F-2BDC-44B4-AA6F-4ED35CF0BFFF}"/>
          </ac:spMkLst>
        </pc:spChg>
        <pc:spChg chg="mod ord">
          <ac:chgData name="Wang, Eikan" userId="9198e247-11e1-4cda-a24b-51a4352d4abc" providerId="ADAL" clId="{C2198478-EF72-4773-A8D7-BE056755ED3A}" dt="2023-07-03T06:24:02.517" v="8594" actId="700"/>
          <ac:spMkLst>
            <pc:docMk/>
            <pc:sldMk cId="3517886437" sldId="2147470855"/>
            <ac:spMk id="224" creationId="{BBD6C61F-4570-4E01-8D52-3A6A26142B13}"/>
          </ac:spMkLst>
        </pc:spChg>
        <pc:cxnChg chg="mod">
          <ac:chgData name="Wang, Eikan" userId="9198e247-11e1-4cda-a24b-51a4352d4abc" providerId="ADAL" clId="{C2198478-EF72-4773-A8D7-BE056755ED3A}" dt="2023-07-03T05:41:51.564" v="8037" actId="1076"/>
          <ac:cxnSpMkLst>
            <pc:docMk/>
            <pc:sldMk cId="3517886437" sldId="2147470855"/>
            <ac:cxnSpMk id="126" creationId="{9C99E729-9D7C-4A2C-AC34-F6648F4393F9}"/>
          </ac:cxnSpMkLst>
        </pc:cxnChg>
        <pc:cxnChg chg="mod">
          <ac:chgData name="Wang, Eikan" userId="9198e247-11e1-4cda-a24b-51a4352d4abc" providerId="ADAL" clId="{C2198478-EF72-4773-A8D7-BE056755ED3A}" dt="2023-07-03T05:41:34.483" v="8034" actId="14100"/>
          <ac:cxnSpMkLst>
            <pc:docMk/>
            <pc:sldMk cId="3517886437" sldId="2147470855"/>
            <ac:cxnSpMk id="132" creationId="{95F1BE65-1592-4419-A84B-9C17A452FAA2}"/>
          </ac:cxnSpMkLst>
        </pc:cxnChg>
        <pc:cxnChg chg="mod">
          <ac:chgData name="Wang, Eikan" userId="9198e247-11e1-4cda-a24b-51a4352d4abc" providerId="ADAL" clId="{C2198478-EF72-4773-A8D7-BE056755ED3A}" dt="2023-07-03T05:41:19.089" v="8032" actId="14100"/>
          <ac:cxnSpMkLst>
            <pc:docMk/>
            <pc:sldMk cId="3517886437" sldId="2147470855"/>
            <ac:cxnSpMk id="134" creationId="{649D35CA-E8BB-40F6-9D22-AFC3D4D001FE}"/>
          </ac:cxnSpMkLst>
        </pc:cxnChg>
        <pc:cxnChg chg="mod">
          <ac:chgData name="Wang, Eikan" userId="9198e247-11e1-4cda-a24b-51a4352d4abc" providerId="ADAL" clId="{C2198478-EF72-4773-A8D7-BE056755ED3A}" dt="2023-07-03T05:41:22.904" v="8033" actId="14100"/>
          <ac:cxnSpMkLst>
            <pc:docMk/>
            <pc:sldMk cId="3517886437" sldId="2147470855"/>
            <ac:cxnSpMk id="136" creationId="{1878EF94-47CE-48AC-B746-92057618F92A}"/>
          </ac:cxnSpMkLst>
        </pc:cxnChg>
      </pc:sldChg>
      <pc:sldChg chg="modSp new del mod">
        <pc:chgData name="Wang, Eikan" userId="9198e247-11e1-4cda-a24b-51a4352d4abc" providerId="ADAL" clId="{C2198478-EF72-4773-A8D7-BE056755ED3A}" dt="2023-07-03T02:37:47.280" v="6230" actId="47"/>
        <pc:sldMkLst>
          <pc:docMk/>
          <pc:sldMk cId="1262700014" sldId="2147470856"/>
        </pc:sldMkLst>
        <pc:spChg chg="mod">
          <ac:chgData name="Wang, Eikan" userId="9198e247-11e1-4cda-a24b-51a4352d4abc" providerId="ADAL" clId="{C2198478-EF72-4773-A8D7-BE056755ED3A}" dt="2023-06-26T00:24:52.554" v="1132" actId="20577"/>
          <ac:spMkLst>
            <pc:docMk/>
            <pc:sldMk cId="1262700014" sldId="2147470856"/>
            <ac:spMk id="2" creationId="{6829E3BD-D146-351A-AD73-19634C5119E3}"/>
          </ac:spMkLst>
        </pc:spChg>
      </pc:sldChg>
      <pc:sldChg chg="modSp new del mod">
        <pc:chgData name="Wang, Eikan" userId="9198e247-11e1-4cda-a24b-51a4352d4abc" providerId="ADAL" clId="{C2198478-EF72-4773-A8D7-BE056755ED3A}" dt="2023-07-03T02:37:47.280" v="6230" actId="47"/>
        <pc:sldMkLst>
          <pc:docMk/>
          <pc:sldMk cId="894509421" sldId="2147470857"/>
        </pc:sldMkLst>
        <pc:spChg chg="mod">
          <ac:chgData name="Wang, Eikan" userId="9198e247-11e1-4cda-a24b-51a4352d4abc" providerId="ADAL" clId="{C2198478-EF72-4773-A8D7-BE056755ED3A}" dt="2023-06-27T14:23:26.435" v="1492" actId="20577"/>
          <ac:spMkLst>
            <pc:docMk/>
            <pc:sldMk cId="894509421" sldId="2147470857"/>
            <ac:spMk id="2" creationId="{8F600F15-F599-259D-E3B3-2F2CF4A046AD}"/>
          </ac:spMkLst>
        </pc:spChg>
      </pc:sldChg>
      <pc:sldChg chg="new del">
        <pc:chgData name="Wang, Eikan" userId="9198e247-11e1-4cda-a24b-51a4352d4abc" providerId="ADAL" clId="{C2198478-EF72-4773-A8D7-BE056755ED3A}" dt="2023-06-27T14:22:58.813" v="1463" actId="2696"/>
        <pc:sldMkLst>
          <pc:docMk/>
          <pc:sldMk cId="4151562995" sldId="2147470857"/>
        </pc:sldMkLst>
      </pc:sldChg>
      <pc:sldChg chg="addSp delSp modSp new mod ord modClrScheme chgLayout modNotesTx">
        <pc:chgData name="Wang, Eikan" userId="9198e247-11e1-4cda-a24b-51a4352d4abc" providerId="ADAL" clId="{C2198478-EF72-4773-A8D7-BE056755ED3A}" dt="2023-07-03T08:36:00.916" v="8760"/>
        <pc:sldMkLst>
          <pc:docMk/>
          <pc:sldMk cId="1707221349" sldId="2147470858"/>
        </pc:sldMkLst>
        <pc:spChg chg="mod ord">
          <ac:chgData name="Wang, Eikan" userId="9198e247-11e1-4cda-a24b-51a4352d4abc" providerId="ADAL" clId="{C2198478-EF72-4773-A8D7-BE056755ED3A}" dt="2023-07-02T08:20:56.291" v="3397" actId="20577"/>
          <ac:spMkLst>
            <pc:docMk/>
            <pc:sldMk cId="1707221349" sldId="2147470858"/>
            <ac:spMk id="2" creationId="{51A06C71-EF63-824A-7324-FD96D92554E2}"/>
          </ac:spMkLst>
        </pc:spChg>
        <pc:spChg chg="del">
          <ac:chgData name="Wang, Eikan" userId="9198e247-11e1-4cda-a24b-51a4352d4abc" providerId="ADAL" clId="{C2198478-EF72-4773-A8D7-BE056755ED3A}" dt="2023-07-01T06:32:01.447" v="1550" actId="700"/>
          <ac:spMkLst>
            <pc:docMk/>
            <pc:sldMk cId="1707221349" sldId="2147470858"/>
            <ac:spMk id="3" creationId="{F38E7520-4E35-C8C7-C883-41A139C28C49}"/>
          </ac:spMkLst>
        </pc:spChg>
        <pc:spChg chg="add mod">
          <ac:chgData name="Wang, Eikan" userId="9198e247-11e1-4cda-a24b-51a4352d4abc" providerId="ADAL" clId="{C2198478-EF72-4773-A8D7-BE056755ED3A}" dt="2023-07-03T08:36:00.916" v="8760"/>
          <ac:spMkLst>
            <pc:docMk/>
            <pc:sldMk cId="1707221349" sldId="2147470858"/>
            <ac:spMk id="5" creationId="{02A4D4A3-D49C-780B-59FE-EC693793E72F}"/>
          </ac:spMkLst>
        </pc:spChg>
        <pc:spChg chg="add mod">
          <ac:chgData name="Wang, Eikan" userId="9198e247-11e1-4cda-a24b-51a4352d4abc" providerId="ADAL" clId="{C2198478-EF72-4773-A8D7-BE056755ED3A}" dt="2023-07-03T05:39:00.697" v="7998" actId="1036"/>
          <ac:spMkLst>
            <pc:docMk/>
            <pc:sldMk cId="1707221349" sldId="2147470858"/>
            <ac:spMk id="7" creationId="{E8A7F115-DD03-143B-80A4-49562F5AA4EC}"/>
          </ac:spMkLst>
        </pc:spChg>
        <pc:spChg chg="add mod">
          <ac:chgData name="Wang, Eikan" userId="9198e247-11e1-4cda-a24b-51a4352d4abc" providerId="ADAL" clId="{C2198478-EF72-4773-A8D7-BE056755ED3A}" dt="2023-07-03T05:39:00.697" v="7998" actId="1036"/>
          <ac:spMkLst>
            <pc:docMk/>
            <pc:sldMk cId="1707221349" sldId="2147470858"/>
            <ac:spMk id="8" creationId="{D4B67B77-F23B-DB42-5391-B0F2B50F1903}"/>
          </ac:spMkLst>
        </pc:spChg>
        <pc:spChg chg="add mod">
          <ac:chgData name="Wang, Eikan" userId="9198e247-11e1-4cda-a24b-51a4352d4abc" providerId="ADAL" clId="{C2198478-EF72-4773-A8D7-BE056755ED3A}" dt="2023-07-03T05:39:00.697" v="7998" actId="1036"/>
          <ac:spMkLst>
            <pc:docMk/>
            <pc:sldMk cId="1707221349" sldId="2147470858"/>
            <ac:spMk id="9" creationId="{C25ABABB-4FE2-7BB2-CBD9-B48A0A760AE0}"/>
          </ac:spMkLst>
        </pc:spChg>
        <pc:spChg chg="add mod">
          <ac:chgData name="Wang, Eikan" userId="9198e247-11e1-4cda-a24b-51a4352d4abc" providerId="ADAL" clId="{C2198478-EF72-4773-A8D7-BE056755ED3A}" dt="2023-07-03T05:39:00.697" v="7998" actId="1036"/>
          <ac:spMkLst>
            <pc:docMk/>
            <pc:sldMk cId="1707221349" sldId="2147470858"/>
            <ac:spMk id="10" creationId="{C554BCA1-4CB2-41FC-75E8-DD7335493961}"/>
          </ac:spMkLst>
        </pc:spChg>
        <pc:spChg chg="add mod">
          <ac:chgData name="Wang, Eikan" userId="9198e247-11e1-4cda-a24b-51a4352d4abc" providerId="ADAL" clId="{C2198478-EF72-4773-A8D7-BE056755ED3A}" dt="2023-07-03T05:39:00.697" v="7998" actId="1036"/>
          <ac:spMkLst>
            <pc:docMk/>
            <pc:sldMk cId="1707221349" sldId="2147470858"/>
            <ac:spMk id="11" creationId="{8CDA4809-3ECB-B948-F66A-B7CD6AA7F793}"/>
          </ac:spMkLst>
        </pc:spChg>
        <pc:graphicFrameChg chg="add mod">
          <ac:chgData name="Wang, Eikan" userId="9198e247-11e1-4cda-a24b-51a4352d4abc" providerId="ADAL" clId="{C2198478-EF72-4773-A8D7-BE056755ED3A}" dt="2023-07-03T05:54:08.365" v="8091" actId="1076"/>
          <ac:graphicFrameMkLst>
            <pc:docMk/>
            <pc:sldMk cId="1707221349" sldId="2147470858"/>
            <ac:graphicFrameMk id="12" creationId="{FBC602E8-8B15-4381-1C15-DE42A7FA3E42}"/>
          </ac:graphicFrameMkLst>
        </pc:graphicFrameChg>
      </pc:sldChg>
      <pc:sldChg chg="modSp new del mod">
        <pc:chgData name="Wang, Eikan" userId="9198e247-11e1-4cda-a24b-51a4352d4abc" providerId="ADAL" clId="{C2198478-EF72-4773-A8D7-BE056755ED3A}" dt="2023-07-02T13:42:05.291" v="3930" actId="2696"/>
        <pc:sldMkLst>
          <pc:docMk/>
          <pc:sldMk cId="953028606" sldId="2147470859"/>
        </pc:sldMkLst>
        <pc:spChg chg="mod">
          <ac:chgData name="Wang, Eikan" userId="9198e247-11e1-4cda-a24b-51a4352d4abc" providerId="ADAL" clId="{C2198478-EF72-4773-A8D7-BE056755ED3A}" dt="2023-06-27T14:24:41.417" v="1543" actId="20577"/>
          <ac:spMkLst>
            <pc:docMk/>
            <pc:sldMk cId="953028606" sldId="2147470859"/>
            <ac:spMk id="2" creationId="{69A014F7-BACF-2DCC-EAE9-B13FC515BF54}"/>
          </ac:spMkLst>
        </pc:spChg>
      </pc:sldChg>
      <pc:sldChg chg="addSp delSp modSp add mod ord modClrScheme chgLayout modNotesTx">
        <pc:chgData name="Wang, Eikan" userId="9198e247-11e1-4cda-a24b-51a4352d4abc" providerId="ADAL" clId="{C2198478-EF72-4773-A8D7-BE056755ED3A}" dt="2023-07-03T12:35:06.556" v="9242" actId="1076"/>
        <pc:sldMkLst>
          <pc:docMk/>
          <pc:sldMk cId="287055119" sldId="2147470860"/>
        </pc:sldMkLst>
        <pc:spChg chg="mod ord">
          <ac:chgData name="Wang, Eikan" userId="9198e247-11e1-4cda-a24b-51a4352d4abc" providerId="ADAL" clId="{C2198478-EF72-4773-A8D7-BE056755ED3A}" dt="2023-07-03T12:33:41.891" v="9219" actId="20577"/>
          <ac:spMkLst>
            <pc:docMk/>
            <pc:sldMk cId="287055119" sldId="2147470860"/>
            <ac:spMk id="2" creationId="{51A06C71-EF63-824A-7324-FD96D92554E2}"/>
          </ac:spMkLst>
        </pc:spChg>
        <pc:spChg chg="add mod ord">
          <ac:chgData name="Wang, Eikan" userId="9198e247-11e1-4cda-a24b-51a4352d4abc" providerId="ADAL" clId="{C2198478-EF72-4773-A8D7-BE056755ED3A}" dt="2023-07-03T12:35:00.548" v="9241" actId="15"/>
          <ac:spMkLst>
            <pc:docMk/>
            <pc:sldMk cId="287055119" sldId="2147470860"/>
            <ac:spMk id="3" creationId="{A983099E-49DA-8661-BA24-9097DAF9549E}"/>
          </ac:spMkLst>
        </pc:spChg>
        <pc:spChg chg="del mod">
          <ac:chgData name="Wang, Eikan" userId="9198e247-11e1-4cda-a24b-51a4352d4abc" providerId="ADAL" clId="{C2198478-EF72-4773-A8D7-BE056755ED3A}" dt="2023-07-01T07:35:13.785" v="2411" actId="478"/>
          <ac:spMkLst>
            <pc:docMk/>
            <pc:sldMk cId="287055119" sldId="2147470860"/>
            <ac:spMk id="5" creationId="{02A4D4A3-D49C-780B-59FE-EC693793E72F}"/>
          </ac:spMkLst>
        </pc:spChg>
        <pc:spChg chg="del mod">
          <ac:chgData name="Wang, Eikan" userId="9198e247-11e1-4cda-a24b-51a4352d4abc" providerId="ADAL" clId="{C2198478-EF72-4773-A8D7-BE056755ED3A}" dt="2023-07-02T05:10:09.193" v="2710" actId="478"/>
          <ac:spMkLst>
            <pc:docMk/>
            <pc:sldMk cId="287055119" sldId="2147470860"/>
            <ac:spMk id="7" creationId="{E8A7F115-DD03-143B-80A4-49562F5AA4EC}"/>
          </ac:spMkLst>
        </pc:spChg>
        <pc:spChg chg="del">
          <ac:chgData name="Wang, Eikan" userId="9198e247-11e1-4cda-a24b-51a4352d4abc" providerId="ADAL" clId="{C2198478-EF72-4773-A8D7-BE056755ED3A}" dt="2023-07-01T07:35:12.383" v="2410" actId="478"/>
          <ac:spMkLst>
            <pc:docMk/>
            <pc:sldMk cId="287055119" sldId="2147470860"/>
            <ac:spMk id="8" creationId="{D4B67B77-F23B-DB42-5391-B0F2B50F1903}"/>
          </ac:spMkLst>
        </pc:spChg>
        <pc:spChg chg="del mod">
          <ac:chgData name="Wang, Eikan" userId="9198e247-11e1-4cda-a24b-51a4352d4abc" providerId="ADAL" clId="{C2198478-EF72-4773-A8D7-BE056755ED3A}" dt="2023-07-02T05:10:09.193" v="2710" actId="478"/>
          <ac:spMkLst>
            <pc:docMk/>
            <pc:sldMk cId="287055119" sldId="2147470860"/>
            <ac:spMk id="9" creationId="{C25ABABB-4FE2-7BB2-CBD9-B48A0A760AE0}"/>
          </ac:spMkLst>
        </pc:spChg>
        <pc:spChg chg="del">
          <ac:chgData name="Wang, Eikan" userId="9198e247-11e1-4cda-a24b-51a4352d4abc" providerId="ADAL" clId="{C2198478-EF72-4773-A8D7-BE056755ED3A}" dt="2023-07-01T07:35:14.643" v="2412" actId="478"/>
          <ac:spMkLst>
            <pc:docMk/>
            <pc:sldMk cId="287055119" sldId="2147470860"/>
            <ac:spMk id="10" creationId="{C554BCA1-4CB2-41FC-75E8-DD7335493961}"/>
          </ac:spMkLst>
        </pc:spChg>
        <pc:spChg chg="del">
          <ac:chgData name="Wang, Eikan" userId="9198e247-11e1-4cda-a24b-51a4352d4abc" providerId="ADAL" clId="{C2198478-EF72-4773-A8D7-BE056755ED3A}" dt="2023-07-01T07:35:15.916" v="2413" actId="478"/>
          <ac:spMkLst>
            <pc:docMk/>
            <pc:sldMk cId="287055119" sldId="2147470860"/>
            <ac:spMk id="11" creationId="{8CDA4809-3ECB-B948-F66A-B7CD6AA7F793}"/>
          </ac:spMkLst>
        </pc:spChg>
        <pc:graphicFrameChg chg="add del mod">
          <ac:chgData name="Wang, Eikan" userId="9198e247-11e1-4cda-a24b-51a4352d4abc" providerId="ADAL" clId="{C2198478-EF72-4773-A8D7-BE056755ED3A}" dt="2023-07-02T05:11:19.920" v="2711" actId="478"/>
          <ac:graphicFrameMkLst>
            <pc:docMk/>
            <pc:sldMk cId="287055119" sldId="2147470860"/>
            <ac:graphicFrameMk id="4" creationId="{8A233D2E-0082-B1D3-A9DD-33810E251498}"/>
          </ac:graphicFrameMkLst>
        </pc:graphicFrameChg>
        <pc:graphicFrameChg chg="add del mod modGraphic">
          <ac:chgData name="Wang, Eikan" userId="9198e247-11e1-4cda-a24b-51a4352d4abc" providerId="ADAL" clId="{C2198478-EF72-4773-A8D7-BE056755ED3A}" dt="2023-07-02T05:12:09.860" v="2715" actId="478"/>
          <ac:graphicFrameMkLst>
            <pc:docMk/>
            <pc:sldMk cId="287055119" sldId="2147470860"/>
            <ac:graphicFrameMk id="6" creationId="{88E01431-46F4-E9D0-76EF-5B6D618E916F}"/>
          </ac:graphicFrameMkLst>
        </pc:graphicFrameChg>
        <pc:graphicFrameChg chg="add mod modGraphic">
          <ac:chgData name="Wang, Eikan" userId="9198e247-11e1-4cda-a24b-51a4352d4abc" providerId="ADAL" clId="{C2198478-EF72-4773-A8D7-BE056755ED3A}" dt="2023-07-03T12:35:06.556" v="9242" actId="1076"/>
          <ac:graphicFrameMkLst>
            <pc:docMk/>
            <pc:sldMk cId="287055119" sldId="2147470860"/>
            <ac:graphicFrameMk id="12" creationId="{6F0D054E-EEA9-0DFC-0887-A9159568995C}"/>
          </ac:graphicFrameMkLst>
        </pc:graphicFrameChg>
      </pc:sldChg>
      <pc:sldChg chg="modSp new mod modNotesTx">
        <pc:chgData name="Wang, Eikan" userId="9198e247-11e1-4cda-a24b-51a4352d4abc" providerId="ADAL" clId="{C2198478-EF72-4773-A8D7-BE056755ED3A}" dt="2023-07-03T13:36:37.469" v="10327" actId="20577"/>
        <pc:sldMkLst>
          <pc:docMk/>
          <pc:sldMk cId="879511552" sldId="2147470861"/>
        </pc:sldMkLst>
        <pc:spChg chg="mod">
          <ac:chgData name="Wang, Eikan" userId="9198e247-11e1-4cda-a24b-51a4352d4abc" providerId="ADAL" clId="{C2198478-EF72-4773-A8D7-BE056755ED3A}" dt="2023-07-03T12:32:01.776" v="9165"/>
          <ac:spMkLst>
            <pc:docMk/>
            <pc:sldMk cId="879511552" sldId="2147470861"/>
            <ac:spMk id="2" creationId="{09BF17AB-EFAE-2EA0-6F5E-BB5B1E342B94}"/>
          </ac:spMkLst>
        </pc:spChg>
        <pc:spChg chg="mod">
          <ac:chgData name="Wang, Eikan" userId="9198e247-11e1-4cda-a24b-51a4352d4abc" providerId="ADAL" clId="{C2198478-EF72-4773-A8D7-BE056755ED3A}" dt="2023-07-03T13:36:37.469" v="10327" actId="20577"/>
          <ac:spMkLst>
            <pc:docMk/>
            <pc:sldMk cId="879511552" sldId="2147470861"/>
            <ac:spMk id="3" creationId="{2039384C-F256-E49C-511A-6BA3DE64C571}"/>
          </ac:spMkLst>
        </pc:spChg>
      </pc:sldChg>
      <pc:sldChg chg="addSp delSp modSp new mod setBg modClrScheme chgLayout modNotesTx">
        <pc:chgData name="Wang, Eikan" userId="9198e247-11e1-4cda-a24b-51a4352d4abc" providerId="ADAL" clId="{C2198478-EF72-4773-A8D7-BE056755ED3A}" dt="2023-07-03T12:35:51.726" v="9244" actId="20577"/>
        <pc:sldMkLst>
          <pc:docMk/>
          <pc:sldMk cId="2497560829" sldId="2147470862"/>
        </pc:sldMkLst>
        <pc:spChg chg="mod ord">
          <ac:chgData name="Wang, Eikan" userId="9198e247-11e1-4cda-a24b-51a4352d4abc" providerId="ADAL" clId="{C2198478-EF72-4773-A8D7-BE056755ED3A}" dt="2023-07-03T12:35:51.726" v="9244" actId="20577"/>
          <ac:spMkLst>
            <pc:docMk/>
            <pc:sldMk cId="2497560829" sldId="2147470862"/>
            <ac:spMk id="2" creationId="{77CF6326-D55E-5D0C-14EA-17A5E99FE804}"/>
          </ac:spMkLst>
        </pc:spChg>
        <pc:spChg chg="del">
          <ac:chgData name="Wang, Eikan" userId="9198e247-11e1-4cda-a24b-51a4352d4abc" providerId="ADAL" clId="{C2198478-EF72-4773-A8D7-BE056755ED3A}" dt="2023-07-02T08:07:34.700" v="2954" actId="700"/>
          <ac:spMkLst>
            <pc:docMk/>
            <pc:sldMk cId="2497560829" sldId="2147470862"/>
            <ac:spMk id="3" creationId="{1E15188C-33A7-8D9A-6F62-123F9D04412A}"/>
          </ac:spMkLst>
        </pc:spChg>
        <pc:spChg chg="add mod ord">
          <ac:chgData name="Wang, Eikan" userId="9198e247-11e1-4cda-a24b-51a4352d4abc" providerId="ADAL" clId="{C2198478-EF72-4773-A8D7-BE056755ED3A}" dt="2023-07-03T09:04:41.105" v="8951" actId="20577"/>
          <ac:spMkLst>
            <pc:docMk/>
            <pc:sldMk cId="2497560829" sldId="2147470862"/>
            <ac:spMk id="4" creationId="{9B470996-4827-0382-FE0C-8C37E22EBB0F}"/>
          </ac:spMkLst>
        </pc:spChg>
        <pc:spChg chg="add del mod">
          <ac:chgData name="Wang, Eikan" userId="9198e247-11e1-4cda-a24b-51a4352d4abc" providerId="ADAL" clId="{C2198478-EF72-4773-A8D7-BE056755ED3A}" dt="2023-07-02T13:21:21.762" v="3865" actId="478"/>
          <ac:spMkLst>
            <pc:docMk/>
            <pc:sldMk cId="2497560829" sldId="2147470862"/>
            <ac:spMk id="5" creationId="{68DF0295-A698-0350-020D-1848CAAE9D24}"/>
          </ac:spMkLst>
        </pc:spChg>
        <pc:spChg chg="add del mod">
          <ac:chgData name="Wang, Eikan" userId="9198e247-11e1-4cda-a24b-51a4352d4abc" providerId="ADAL" clId="{C2198478-EF72-4773-A8D7-BE056755ED3A}" dt="2023-07-02T13:21:21.762" v="3865" actId="478"/>
          <ac:spMkLst>
            <pc:docMk/>
            <pc:sldMk cId="2497560829" sldId="2147470862"/>
            <ac:spMk id="6" creationId="{5B6D5A44-3D89-2335-B27A-E285C1B718A3}"/>
          </ac:spMkLst>
        </pc:spChg>
        <pc:spChg chg="add del">
          <ac:chgData name="Wang, Eikan" userId="9198e247-11e1-4cda-a24b-51a4352d4abc" providerId="ADAL" clId="{C2198478-EF72-4773-A8D7-BE056755ED3A}" dt="2023-07-02T13:27:15.586" v="3925" actId="26606"/>
          <ac:spMkLst>
            <pc:docMk/>
            <pc:sldMk cId="2497560829" sldId="2147470862"/>
            <ac:spMk id="15" creationId="{058A14AF-9FB5-4CC7-BA35-E8E85D3EDF0E}"/>
          </ac:spMkLst>
        </pc:spChg>
        <pc:spChg chg="add del">
          <ac:chgData name="Wang, Eikan" userId="9198e247-11e1-4cda-a24b-51a4352d4abc" providerId="ADAL" clId="{C2198478-EF72-4773-A8D7-BE056755ED3A}" dt="2023-07-02T13:27:15.586" v="3925" actId="26606"/>
          <ac:spMkLst>
            <pc:docMk/>
            <pc:sldMk cId="2497560829" sldId="2147470862"/>
            <ac:spMk id="17" creationId="{3A9A4357-BD1D-4622-A4FE-766E6AB8DE84}"/>
          </ac:spMkLst>
        </pc:spChg>
        <pc:spChg chg="add del">
          <ac:chgData name="Wang, Eikan" userId="9198e247-11e1-4cda-a24b-51a4352d4abc" providerId="ADAL" clId="{C2198478-EF72-4773-A8D7-BE056755ED3A}" dt="2023-07-02T13:27:15.586" v="3925" actId="26606"/>
          <ac:spMkLst>
            <pc:docMk/>
            <pc:sldMk cId="2497560829" sldId="2147470862"/>
            <ac:spMk id="19" creationId="{E659831F-0D9A-4C63-9EBB-8435B85A440F}"/>
          </ac:spMkLst>
        </pc:spChg>
        <pc:spChg chg="add del">
          <ac:chgData name="Wang, Eikan" userId="9198e247-11e1-4cda-a24b-51a4352d4abc" providerId="ADAL" clId="{C2198478-EF72-4773-A8D7-BE056755ED3A}" dt="2023-07-02T13:27:15.586" v="3925" actId="26606"/>
          <ac:spMkLst>
            <pc:docMk/>
            <pc:sldMk cId="2497560829" sldId="2147470862"/>
            <ac:spMk id="21" creationId="{E6995CE5-F890-4ABA-82A2-26507CE8D2A3}"/>
          </ac:spMkLst>
        </pc:spChg>
        <pc:picChg chg="add del mod">
          <ac:chgData name="Wang, Eikan" userId="9198e247-11e1-4cda-a24b-51a4352d4abc" providerId="ADAL" clId="{C2198478-EF72-4773-A8D7-BE056755ED3A}" dt="2023-07-02T13:27:00.488" v="3920" actId="478"/>
          <ac:picMkLst>
            <pc:docMk/>
            <pc:sldMk cId="2497560829" sldId="2147470862"/>
            <ac:picMk id="8" creationId="{AC1F7E70-52D6-DF11-4419-1BB87231E621}"/>
          </ac:picMkLst>
        </pc:picChg>
        <pc:picChg chg="add mod">
          <ac:chgData name="Wang, Eikan" userId="9198e247-11e1-4cda-a24b-51a4352d4abc" providerId="ADAL" clId="{C2198478-EF72-4773-A8D7-BE056755ED3A}" dt="2023-07-03T09:04:24.574" v="8933" actId="1076"/>
          <ac:picMkLst>
            <pc:docMk/>
            <pc:sldMk cId="2497560829" sldId="2147470862"/>
            <ac:picMk id="10" creationId="{034DD03D-0AC9-F5E3-5F43-27B511C3CFE3}"/>
          </ac:picMkLst>
        </pc:picChg>
      </pc:sldChg>
      <pc:sldChg chg="addSp delSp modSp new mod ord modClrScheme chgLayout modNotesTx">
        <pc:chgData name="Wang, Eikan" userId="9198e247-11e1-4cda-a24b-51a4352d4abc" providerId="ADAL" clId="{C2198478-EF72-4773-A8D7-BE056755ED3A}" dt="2023-07-03T12:35:39.153" v="9243"/>
        <pc:sldMkLst>
          <pc:docMk/>
          <pc:sldMk cId="1291473898" sldId="2147470863"/>
        </pc:sldMkLst>
        <pc:spChg chg="del">
          <ac:chgData name="Wang, Eikan" userId="9198e247-11e1-4cda-a24b-51a4352d4abc" providerId="ADAL" clId="{C2198478-EF72-4773-A8D7-BE056755ED3A}" dt="2023-07-02T07:42:35.410" v="2859" actId="700"/>
          <ac:spMkLst>
            <pc:docMk/>
            <pc:sldMk cId="1291473898" sldId="2147470863"/>
            <ac:spMk id="2" creationId="{CD057C31-5A26-17D2-E0E7-2A909DA27ED4}"/>
          </ac:spMkLst>
        </pc:spChg>
        <pc:spChg chg="del">
          <ac:chgData name="Wang, Eikan" userId="9198e247-11e1-4cda-a24b-51a4352d4abc" providerId="ADAL" clId="{C2198478-EF72-4773-A8D7-BE056755ED3A}" dt="2023-07-02T07:42:35.410" v="2859" actId="700"/>
          <ac:spMkLst>
            <pc:docMk/>
            <pc:sldMk cId="1291473898" sldId="2147470863"/>
            <ac:spMk id="3" creationId="{44D8303E-2596-8806-39B3-D2874D25F733}"/>
          </ac:spMkLst>
        </pc:spChg>
        <pc:spChg chg="add mod">
          <ac:chgData name="Wang, Eikan" userId="9198e247-11e1-4cda-a24b-51a4352d4abc" providerId="ADAL" clId="{C2198478-EF72-4773-A8D7-BE056755ED3A}" dt="2023-07-02T08:21:26.250" v="3398" actId="1076"/>
          <ac:spMkLst>
            <pc:docMk/>
            <pc:sldMk cId="1291473898" sldId="2147470863"/>
            <ac:spMk id="4" creationId="{970BD65B-7BDA-31E7-CD19-DA4BAC1C15ED}"/>
          </ac:spMkLst>
        </pc:spChg>
        <pc:spChg chg="add mod">
          <ac:chgData name="Wang, Eikan" userId="9198e247-11e1-4cda-a24b-51a4352d4abc" providerId="ADAL" clId="{C2198478-EF72-4773-A8D7-BE056755ED3A}" dt="2023-07-02T08:21:26.250" v="3398" actId="1076"/>
          <ac:spMkLst>
            <pc:docMk/>
            <pc:sldMk cId="1291473898" sldId="2147470863"/>
            <ac:spMk id="5" creationId="{28E0C5AB-F589-7554-465C-77E75B56C9F1}"/>
          </ac:spMkLst>
        </pc:spChg>
        <pc:spChg chg="mod">
          <ac:chgData name="Wang, Eikan" userId="9198e247-11e1-4cda-a24b-51a4352d4abc" providerId="ADAL" clId="{C2198478-EF72-4773-A8D7-BE056755ED3A}" dt="2023-07-02T08:03:13.128" v="2905"/>
          <ac:spMkLst>
            <pc:docMk/>
            <pc:sldMk cId="1291473898" sldId="2147470863"/>
            <ac:spMk id="12" creationId="{6D6A87AC-750A-1BD0-F2CD-6E8026505749}"/>
          </ac:spMkLst>
        </pc:spChg>
        <pc:spChg chg="add mod">
          <ac:chgData name="Wang, Eikan" userId="9198e247-11e1-4cda-a24b-51a4352d4abc" providerId="ADAL" clId="{C2198478-EF72-4773-A8D7-BE056755ED3A}" dt="2023-07-02T08:21:26.250" v="3398" actId="1076"/>
          <ac:spMkLst>
            <pc:docMk/>
            <pc:sldMk cId="1291473898" sldId="2147470863"/>
            <ac:spMk id="16" creationId="{CC41D345-5E87-12DA-C674-102A6115A5A9}"/>
          </ac:spMkLst>
        </pc:spChg>
        <pc:spChg chg="add del mod ord">
          <ac:chgData name="Wang, Eikan" userId="9198e247-11e1-4cda-a24b-51a4352d4abc" providerId="ADAL" clId="{C2198478-EF72-4773-A8D7-BE056755ED3A}" dt="2023-07-02T08:07:32.083" v="2953" actId="700"/>
          <ac:spMkLst>
            <pc:docMk/>
            <pc:sldMk cId="1291473898" sldId="2147470863"/>
            <ac:spMk id="21" creationId="{867A1D78-5F11-926F-31BD-0115C49C0249}"/>
          </ac:spMkLst>
        </pc:spChg>
        <pc:spChg chg="add del mod ord">
          <ac:chgData name="Wang, Eikan" userId="9198e247-11e1-4cda-a24b-51a4352d4abc" providerId="ADAL" clId="{C2198478-EF72-4773-A8D7-BE056755ED3A}" dt="2023-07-02T08:07:32.083" v="2953" actId="700"/>
          <ac:spMkLst>
            <pc:docMk/>
            <pc:sldMk cId="1291473898" sldId="2147470863"/>
            <ac:spMk id="22" creationId="{AF7B152A-85CD-F950-87D2-488D03FC0367}"/>
          </ac:spMkLst>
        </pc:spChg>
        <pc:spChg chg="add del mod ord">
          <ac:chgData name="Wang, Eikan" userId="9198e247-11e1-4cda-a24b-51a4352d4abc" providerId="ADAL" clId="{C2198478-EF72-4773-A8D7-BE056755ED3A}" dt="2023-07-02T08:07:43.353" v="2956" actId="700"/>
          <ac:spMkLst>
            <pc:docMk/>
            <pc:sldMk cId="1291473898" sldId="2147470863"/>
            <ac:spMk id="23" creationId="{A88B158E-3879-BF28-DD68-03456CDA23FF}"/>
          </ac:spMkLst>
        </pc:spChg>
        <pc:spChg chg="add mod">
          <ac:chgData name="Wang, Eikan" userId="9198e247-11e1-4cda-a24b-51a4352d4abc" providerId="ADAL" clId="{C2198478-EF72-4773-A8D7-BE056755ED3A}" dt="2023-07-02T08:09:54.589" v="2990" actId="1076"/>
          <ac:spMkLst>
            <pc:docMk/>
            <pc:sldMk cId="1291473898" sldId="2147470863"/>
            <ac:spMk id="25" creationId="{07E9A4DB-14E7-FE0A-92EC-5D987C5C543F}"/>
          </ac:spMkLst>
        </pc:spChg>
        <pc:spChg chg="add mod ord">
          <ac:chgData name="Wang, Eikan" userId="9198e247-11e1-4cda-a24b-51a4352d4abc" providerId="ADAL" clId="{C2198478-EF72-4773-A8D7-BE056755ED3A}" dt="2023-07-03T12:35:39.153" v="9243"/>
          <ac:spMkLst>
            <pc:docMk/>
            <pc:sldMk cId="1291473898" sldId="2147470863"/>
            <ac:spMk id="26" creationId="{5D38BD88-BA54-905B-3700-1EBE20890B34}"/>
          </ac:spMkLst>
        </pc:spChg>
        <pc:grpChg chg="add mod">
          <ac:chgData name="Wang, Eikan" userId="9198e247-11e1-4cda-a24b-51a4352d4abc" providerId="ADAL" clId="{C2198478-EF72-4773-A8D7-BE056755ED3A}" dt="2023-07-02T08:10:06.755" v="3029" actId="1035"/>
          <ac:grpSpMkLst>
            <pc:docMk/>
            <pc:sldMk cId="1291473898" sldId="2147470863"/>
            <ac:grpSpMk id="11" creationId="{1BBEF167-A015-7B3D-8A55-11B07256C7BE}"/>
          </ac:grpSpMkLst>
        </pc:grpChg>
        <pc:graphicFrameChg chg="add del mod">
          <ac:chgData name="Wang, Eikan" userId="9198e247-11e1-4cda-a24b-51a4352d4abc" providerId="ADAL" clId="{C2198478-EF72-4773-A8D7-BE056755ED3A}" dt="2023-07-02T08:04:30.903" v="2910"/>
          <ac:graphicFrameMkLst>
            <pc:docMk/>
            <pc:sldMk cId="1291473898" sldId="2147470863"/>
            <ac:graphicFrameMk id="14" creationId="{67ADDF08-A742-3043-1BA5-AF8B340E1C10}"/>
          </ac:graphicFrameMkLst>
        </pc:graphicFrameChg>
        <pc:graphicFrameChg chg="add mod">
          <ac:chgData name="Wang, Eikan" userId="9198e247-11e1-4cda-a24b-51a4352d4abc" providerId="ADAL" clId="{C2198478-EF72-4773-A8D7-BE056755ED3A}" dt="2023-07-03T08:13:21.406" v="8646"/>
          <ac:graphicFrameMkLst>
            <pc:docMk/>
            <pc:sldMk cId="1291473898" sldId="2147470863"/>
            <ac:graphicFrameMk id="15" creationId="{E6BB1EEF-8E80-D376-C209-D53BCC63625B}"/>
          </ac:graphicFrameMkLst>
        </pc:graphicFrameChg>
        <pc:picChg chg="add del mod">
          <ac:chgData name="Wang, Eikan" userId="9198e247-11e1-4cda-a24b-51a4352d4abc" providerId="ADAL" clId="{C2198478-EF72-4773-A8D7-BE056755ED3A}" dt="2023-07-02T08:03:58.702" v="2908" actId="478"/>
          <ac:picMkLst>
            <pc:docMk/>
            <pc:sldMk cId="1291473898" sldId="2147470863"/>
            <ac:picMk id="7" creationId="{CDA64F9C-5AFC-15D5-8CE0-984BEF98FDE2}"/>
          </ac:picMkLst>
        </pc:picChg>
        <pc:picChg chg="add del mod">
          <ac:chgData name="Wang, Eikan" userId="9198e247-11e1-4cda-a24b-51a4352d4abc" providerId="ADAL" clId="{C2198478-EF72-4773-A8D7-BE056755ED3A}" dt="2023-07-02T07:58:36.061" v="2876" actId="21"/>
          <ac:picMkLst>
            <pc:docMk/>
            <pc:sldMk cId="1291473898" sldId="2147470863"/>
            <ac:picMk id="9" creationId="{A7A1D652-DF71-7616-D4E8-8F5DA7D65EE4}"/>
          </ac:picMkLst>
        </pc:picChg>
        <pc:picChg chg="add del mod">
          <ac:chgData name="Wang, Eikan" userId="9198e247-11e1-4cda-a24b-51a4352d4abc" providerId="ADAL" clId="{C2198478-EF72-4773-A8D7-BE056755ED3A}" dt="2023-07-02T08:03:12.661" v="2904" actId="478"/>
          <ac:picMkLst>
            <pc:docMk/>
            <pc:sldMk cId="1291473898" sldId="2147470863"/>
            <ac:picMk id="10" creationId="{1BFF71A5-FDF4-F67E-97D9-CE715A3A7325}"/>
          </ac:picMkLst>
        </pc:picChg>
        <pc:picChg chg="mod">
          <ac:chgData name="Wang, Eikan" userId="9198e247-11e1-4cda-a24b-51a4352d4abc" providerId="ADAL" clId="{C2198478-EF72-4773-A8D7-BE056755ED3A}" dt="2023-07-02T08:03:13.128" v="2905"/>
          <ac:picMkLst>
            <pc:docMk/>
            <pc:sldMk cId="1291473898" sldId="2147470863"/>
            <ac:picMk id="13" creationId="{046C7FF7-B457-D6EB-2140-CE34A5F66149}"/>
          </ac:picMkLst>
        </pc:picChg>
        <pc:cxnChg chg="add del mod">
          <ac:chgData name="Wang, Eikan" userId="9198e247-11e1-4cda-a24b-51a4352d4abc" providerId="ADAL" clId="{C2198478-EF72-4773-A8D7-BE056755ED3A}" dt="2023-07-02T08:06:56.248" v="2949" actId="478"/>
          <ac:cxnSpMkLst>
            <pc:docMk/>
            <pc:sldMk cId="1291473898" sldId="2147470863"/>
            <ac:cxnSpMk id="18" creationId="{CB526920-CEF1-5A36-B313-32C7140E776B}"/>
          </ac:cxnSpMkLst>
        </pc:cxnChg>
        <pc:cxnChg chg="add mod">
          <ac:chgData name="Wang, Eikan" userId="9198e247-11e1-4cda-a24b-51a4352d4abc" providerId="ADAL" clId="{C2198478-EF72-4773-A8D7-BE056755ED3A}" dt="2023-07-02T08:21:26.250" v="3398" actId="1076"/>
          <ac:cxnSpMkLst>
            <pc:docMk/>
            <pc:sldMk cId="1291473898" sldId="2147470863"/>
            <ac:cxnSpMk id="20" creationId="{15AA6E30-F11D-22CD-FF78-3E34CA8A755F}"/>
          </ac:cxnSpMkLst>
        </pc:cxnChg>
      </pc:sldChg>
      <pc:sldChg chg="addSp modSp new del mod chgLayout">
        <pc:chgData name="Wang, Eikan" userId="9198e247-11e1-4cda-a24b-51a4352d4abc" providerId="ADAL" clId="{C2198478-EF72-4773-A8D7-BE056755ED3A}" dt="2023-07-02T14:06:31.175" v="4054" actId="2696"/>
        <pc:sldMkLst>
          <pc:docMk/>
          <pc:sldMk cId="1019596085" sldId="2147470864"/>
        </pc:sldMkLst>
        <pc:spChg chg="mod ord">
          <ac:chgData name="Wang, Eikan" userId="9198e247-11e1-4cda-a24b-51a4352d4abc" providerId="ADAL" clId="{C2198478-EF72-4773-A8D7-BE056755ED3A}" dt="2023-07-02T13:57:38.362" v="4014" actId="700"/>
          <ac:spMkLst>
            <pc:docMk/>
            <pc:sldMk cId="1019596085" sldId="2147470864"/>
            <ac:spMk id="2" creationId="{92142DC3-C516-759E-2B2F-3E70A4494B16}"/>
          </ac:spMkLst>
        </pc:spChg>
        <pc:spChg chg="add mod">
          <ac:chgData name="Wang, Eikan" userId="9198e247-11e1-4cda-a24b-51a4352d4abc" providerId="ADAL" clId="{C2198478-EF72-4773-A8D7-BE056755ED3A}" dt="2023-07-02T13:55:11.780" v="4011" actId="1076"/>
          <ac:spMkLst>
            <pc:docMk/>
            <pc:sldMk cId="1019596085" sldId="2147470864"/>
            <ac:spMk id="4" creationId="{F7F84B73-D177-F274-4E81-9B8A218AFF82}"/>
          </ac:spMkLst>
        </pc:spChg>
      </pc:sldChg>
      <pc:sldChg chg="addSp delSp modSp new del mod">
        <pc:chgData name="Wang, Eikan" userId="9198e247-11e1-4cda-a24b-51a4352d4abc" providerId="ADAL" clId="{C2198478-EF72-4773-A8D7-BE056755ED3A}" dt="2023-07-02T08:05:33.821" v="2933" actId="2696"/>
        <pc:sldMkLst>
          <pc:docMk/>
          <pc:sldMk cId="2780537354" sldId="2147470864"/>
        </pc:sldMkLst>
        <pc:spChg chg="add del">
          <ac:chgData name="Wang, Eikan" userId="9198e247-11e1-4cda-a24b-51a4352d4abc" providerId="ADAL" clId="{C2198478-EF72-4773-A8D7-BE056755ED3A}" dt="2023-07-02T08:00:37.842" v="2885"/>
          <ac:spMkLst>
            <pc:docMk/>
            <pc:sldMk cId="2780537354" sldId="2147470864"/>
            <ac:spMk id="3" creationId="{6E1D52AE-8E2F-5A28-B8CB-02D3C2383ED4}"/>
          </ac:spMkLst>
        </pc:spChg>
        <pc:spChg chg="add del mod">
          <ac:chgData name="Wang, Eikan" userId="9198e247-11e1-4cda-a24b-51a4352d4abc" providerId="ADAL" clId="{C2198478-EF72-4773-A8D7-BE056755ED3A}" dt="2023-07-02T07:59:56.384" v="2883"/>
          <ac:spMkLst>
            <pc:docMk/>
            <pc:sldMk cId="2780537354" sldId="2147470864"/>
            <ac:spMk id="4" creationId="{42E285BF-E4B6-B109-179C-1ABE30B68611}"/>
          </ac:spMkLst>
        </pc:spChg>
        <pc:spChg chg="add mod ord">
          <ac:chgData name="Wang, Eikan" userId="9198e247-11e1-4cda-a24b-51a4352d4abc" providerId="ADAL" clId="{C2198478-EF72-4773-A8D7-BE056755ED3A}" dt="2023-07-02T08:03:08.572" v="2903" actId="164"/>
          <ac:spMkLst>
            <pc:docMk/>
            <pc:sldMk cId="2780537354" sldId="2147470864"/>
            <ac:spMk id="8" creationId="{0D061588-D835-DE6D-FABA-59397065DD34}"/>
          </ac:spMkLst>
        </pc:spChg>
        <pc:grpChg chg="add mod">
          <ac:chgData name="Wang, Eikan" userId="9198e247-11e1-4cda-a24b-51a4352d4abc" providerId="ADAL" clId="{C2198478-EF72-4773-A8D7-BE056755ED3A}" dt="2023-07-02T08:03:08.572" v="2903" actId="164"/>
          <ac:grpSpMkLst>
            <pc:docMk/>
            <pc:sldMk cId="2780537354" sldId="2147470864"/>
            <ac:grpSpMk id="9" creationId="{615DE5D3-8D03-AA97-DCA5-9D8FE4E44AA5}"/>
          </ac:grpSpMkLst>
        </pc:grpChg>
        <pc:picChg chg="add del mod">
          <ac:chgData name="Wang, Eikan" userId="9198e247-11e1-4cda-a24b-51a4352d4abc" providerId="ADAL" clId="{C2198478-EF72-4773-A8D7-BE056755ED3A}" dt="2023-07-02T08:00:37.842" v="2885"/>
          <ac:picMkLst>
            <pc:docMk/>
            <pc:sldMk cId="2780537354" sldId="2147470864"/>
            <ac:picMk id="2" creationId="{8B4E36A6-669A-EB81-47BE-09B1A0799707}"/>
          </ac:picMkLst>
        </pc:picChg>
        <pc:picChg chg="mod">
          <ac:chgData name="Wang, Eikan" userId="9198e247-11e1-4cda-a24b-51a4352d4abc" providerId="ADAL" clId="{C2198478-EF72-4773-A8D7-BE056755ED3A}" dt="2023-07-02T08:00:40.377" v="2886" actId="1076"/>
          <ac:picMkLst>
            <pc:docMk/>
            <pc:sldMk cId="2780537354" sldId="2147470864"/>
            <ac:picMk id="5" creationId="{7CBAFA71-4BAC-F44F-D17E-3984002C8A56}"/>
          </ac:picMkLst>
        </pc:picChg>
        <pc:picChg chg="del mod">
          <ac:chgData name="Wang, Eikan" userId="9198e247-11e1-4cda-a24b-51a4352d4abc" providerId="ADAL" clId="{C2198478-EF72-4773-A8D7-BE056755ED3A}" dt="2023-07-02T08:00:44.065" v="2888" actId="478"/>
          <ac:picMkLst>
            <pc:docMk/>
            <pc:sldMk cId="2780537354" sldId="2147470864"/>
            <ac:picMk id="6" creationId="{279E0BDC-D8F6-1CA0-4EF0-AF8086606A00}"/>
          </ac:picMkLst>
        </pc:picChg>
        <pc:picChg chg="mod">
          <ac:chgData name="Wang, Eikan" userId="9198e247-11e1-4cda-a24b-51a4352d4abc" providerId="ADAL" clId="{C2198478-EF72-4773-A8D7-BE056755ED3A}" dt="2023-07-02T08:03:08.572" v="2903" actId="164"/>
          <ac:picMkLst>
            <pc:docMk/>
            <pc:sldMk cId="2780537354" sldId="2147470864"/>
            <ac:picMk id="7" creationId="{6C518D90-3E86-7B6B-A4F6-956CA46879AD}"/>
          </ac:picMkLst>
        </pc:picChg>
      </pc:sldChg>
      <pc:sldChg chg="addSp modSp new mod modNotesTx">
        <pc:chgData name="Wang, Eikan" userId="9198e247-11e1-4cda-a24b-51a4352d4abc" providerId="ADAL" clId="{C2198478-EF72-4773-A8D7-BE056755ED3A}" dt="2023-07-03T13:03:25.721" v="9785"/>
        <pc:sldMkLst>
          <pc:docMk/>
          <pc:sldMk cId="3890358308" sldId="2147470865"/>
        </pc:sldMkLst>
        <pc:spChg chg="mod">
          <ac:chgData name="Wang, Eikan" userId="9198e247-11e1-4cda-a24b-51a4352d4abc" providerId="ADAL" clId="{C2198478-EF72-4773-A8D7-BE056755ED3A}" dt="2023-07-03T13:03:25.721" v="9785"/>
          <ac:spMkLst>
            <pc:docMk/>
            <pc:sldMk cId="3890358308" sldId="2147470865"/>
            <ac:spMk id="2" creationId="{DCDEF186-EED9-B4D8-0672-18815E6AA8A0}"/>
          </ac:spMkLst>
        </pc:spChg>
        <pc:spChg chg="add mod ord">
          <ac:chgData name="Wang, Eikan" userId="9198e247-11e1-4cda-a24b-51a4352d4abc" providerId="ADAL" clId="{C2198478-EF72-4773-A8D7-BE056755ED3A}" dt="2023-07-03T02:57:14.795" v="6279" actId="14100"/>
          <ac:spMkLst>
            <pc:docMk/>
            <pc:sldMk cId="3890358308" sldId="2147470865"/>
            <ac:spMk id="3" creationId="{D4F9EBCF-230C-56B0-0D00-86B36E6A36A6}"/>
          </ac:spMkLst>
        </pc:spChg>
        <pc:spChg chg="add mod">
          <ac:chgData name="Wang, Eikan" userId="9198e247-11e1-4cda-a24b-51a4352d4abc" providerId="ADAL" clId="{C2198478-EF72-4773-A8D7-BE056755ED3A}" dt="2023-07-03T02:57:36.175" v="6280" actId="1076"/>
          <ac:spMkLst>
            <pc:docMk/>
            <pc:sldMk cId="3890358308" sldId="2147470865"/>
            <ac:spMk id="4" creationId="{C2756EF6-8024-85D6-5BF3-25472524C8F5}"/>
          </ac:spMkLst>
        </pc:spChg>
        <pc:spChg chg="add mod">
          <ac:chgData name="Wang, Eikan" userId="9198e247-11e1-4cda-a24b-51a4352d4abc" providerId="ADAL" clId="{C2198478-EF72-4773-A8D7-BE056755ED3A}" dt="2023-07-02T14:27:44.803" v="5606" actId="1076"/>
          <ac:spMkLst>
            <pc:docMk/>
            <pc:sldMk cId="3890358308" sldId="2147470865"/>
            <ac:spMk id="7" creationId="{5F27BF9F-57CD-681B-C340-68A3523A7BEF}"/>
          </ac:spMkLst>
        </pc:spChg>
        <pc:cxnChg chg="add mod">
          <ac:chgData name="Wang, Eikan" userId="9198e247-11e1-4cda-a24b-51a4352d4abc" providerId="ADAL" clId="{C2198478-EF72-4773-A8D7-BE056755ED3A}" dt="2023-07-03T02:57:36.175" v="6280" actId="1076"/>
          <ac:cxnSpMkLst>
            <pc:docMk/>
            <pc:sldMk cId="3890358308" sldId="2147470865"/>
            <ac:cxnSpMk id="6" creationId="{D9CEA337-548C-C380-5A6D-75CEA89CA954}"/>
          </ac:cxnSpMkLst>
        </pc:cxnChg>
      </pc:sldChg>
      <pc:sldChg chg="addSp delSp modSp add mod chgLayout modNotesTx">
        <pc:chgData name="Wang, Eikan" userId="9198e247-11e1-4cda-a24b-51a4352d4abc" providerId="ADAL" clId="{C2198478-EF72-4773-A8D7-BE056755ED3A}" dt="2023-07-03T13:33:57.790" v="10266" actId="255"/>
        <pc:sldMkLst>
          <pc:docMk/>
          <pc:sldMk cId="3958479634" sldId="2147470866"/>
        </pc:sldMkLst>
        <pc:spChg chg="mod ord">
          <ac:chgData name="Wang, Eikan" userId="9198e247-11e1-4cda-a24b-51a4352d4abc" providerId="ADAL" clId="{C2198478-EF72-4773-A8D7-BE056755ED3A}" dt="2023-07-03T13:33:57.790" v="10266" actId="255"/>
          <ac:spMkLst>
            <pc:docMk/>
            <pc:sldMk cId="3958479634" sldId="2147470866"/>
            <ac:spMk id="2" creationId="{92142DC3-C516-759E-2B2F-3E70A4494B16}"/>
          </ac:spMkLst>
        </pc:spChg>
        <pc:spChg chg="add del mod">
          <ac:chgData name="Wang, Eikan" userId="9198e247-11e1-4cda-a24b-51a4352d4abc" providerId="ADAL" clId="{C2198478-EF72-4773-A8D7-BE056755ED3A}" dt="2023-07-02T14:04:20.487" v="4031" actId="478"/>
          <ac:spMkLst>
            <pc:docMk/>
            <pc:sldMk cId="3958479634" sldId="2147470866"/>
            <ac:spMk id="3" creationId="{1FA8CB3F-62A1-0DA4-F9AF-6B579B47B633}"/>
          </ac:spMkLst>
        </pc:spChg>
        <pc:spChg chg="mod">
          <ac:chgData name="Wang, Eikan" userId="9198e247-11e1-4cda-a24b-51a4352d4abc" providerId="ADAL" clId="{C2198478-EF72-4773-A8D7-BE056755ED3A}" dt="2023-07-02T14:06:27.926" v="4053" actId="255"/>
          <ac:spMkLst>
            <pc:docMk/>
            <pc:sldMk cId="3958479634" sldId="2147470866"/>
            <ac:spMk id="4" creationId="{F7F84B73-D177-F274-4E81-9B8A218AFF82}"/>
          </ac:spMkLst>
        </pc:spChg>
        <pc:spChg chg="add del">
          <ac:chgData name="Wang, Eikan" userId="9198e247-11e1-4cda-a24b-51a4352d4abc" providerId="ADAL" clId="{C2198478-EF72-4773-A8D7-BE056755ED3A}" dt="2023-07-02T14:04:47.645" v="4034" actId="11529"/>
          <ac:spMkLst>
            <pc:docMk/>
            <pc:sldMk cId="3958479634" sldId="2147470866"/>
            <ac:spMk id="5" creationId="{952D85EB-3ED0-5DBD-C744-459F544A7066}"/>
          </ac:spMkLst>
        </pc:spChg>
        <pc:spChg chg="add mod">
          <ac:chgData name="Wang, Eikan" userId="9198e247-11e1-4cda-a24b-51a4352d4abc" providerId="ADAL" clId="{C2198478-EF72-4773-A8D7-BE056755ED3A}" dt="2023-07-03T08:34:43.398" v="8752" actId="20577"/>
          <ac:spMkLst>
            <pc:docMk/>
            <pc:sldMk cId="3958479634" sldId="2147470866"/>
            <ac:spMk id="7" creationId="{59B20298-2CF1-143D-FBC9-5C65347F2C56}"/>
          </ac:spMkLst>
        </pc:spChg>
        <pc:spChg chg="add mod">
          <ac:chgData name="Wang, Eikan" userId="9198e247-11e1-4cda-a24b-51a4352d4abc" providerId="ADAL" clId="{C2198478-EF72-4773-A8D7-BE056755ED3A}" dt="2023-07-03T08:34:39.971" v="8749" actId="20577"/>
          <ac:spMkLst>
            <pc:docMk/>
            <pc:sldMk cId="3958479634" sldId="2147470866"/>
            <ac:spMk id="8" creationId="{0F3A2EAC-8A3E-B9CC-A0D7-2F958FE09406}"/>
          </ac:spMkLst>
        </pc:spChg>
        <pc:spChg chg="add mod">
          <ac:chgData name="Wang, Eikan" userId="9198e247-11e1-4cda-a24b-51a4352d4abc" providerId="ADAL" clId="{C2198478-EF72-4773-A8D7-BE056755ED3A}" dt="2023-07-02T14:06:47.087" v="4062" actId="20577"/>
          <ac:spMkLst>
            <pc:docMk/>
            <pc:sldMk cId="3958479634" sldId="2147470866"/>
            <ac:spMk id="9" creationId="{1CEE7CD8-5CC0-6DFF-9781-7C1474D88D09}"/>
          </ac:spMkLst>
        </pc:spChg>
        <pc:spChg chg="add mod">
          <ac:chgData name="Wang, Eikan" userId="9198e247-11e1-4cda-a24b-51a4352d4abc" providerId="ADAL" clId="{C2198478-EF72-4773-A8D7-BE056755ED3A}" dt="2023-07-02T14:07:35.460" v="4078" actId="1076"/>
          <ac:spMkLst>
            <pc:docMk/>
            <pc:sldMk cId="3958479634" sldId="2147470866"/>
            <ac:spMk id="10" creationId="{EF5A0568-DA18-56DC-3D91-0BFE75AB3475}"/>
          </ac:spMkLst>
        </pc:spChg>
      </pc:sldChg>
      <pc:sldChg chg="addSp delSp modSp new mod">
        <pc:chgData name="Wang, Eikan" userId="9198e247-11e1-4cda-a24b-51a4352d4abc" providerId="ADAL" clId="{C2198478-EF72-4773-A8D7-BE056755ED3A}" dt="2023-07-03T06:23:21.670" v="8593" actId="13926"/>
        <pc:sldMkLst>
          <pc:docMk/>
          <pc:sldMk cId="3848362367" sldId="2147470867"/>
        </pc:sldMkLst>
        <pc:spChg chg="mod">
          <ac:chgData name="Wang, Eikan" userId="9198e247-11e1-4cda-a24b-51a4352d4abc" providerId="ADAL" clId="{C2198478-EF72-4773-A8D7-BE056755ED3A}" dt="2023-07-03T01:34:23.496" v="6193" actId="20577"/>
          <ac:spMkLst>
            <pc:docMk/>
            <pc:sldMk cId="3848362367" sldId="2147470867"/>
            <ac:spMk id="2" creationId="{8B956402-C40F-5405-5128-C0CE14748EED}"/>
          </ac:spMkLst>
        </pc:spChg>
        <pc:spChg chg="add del">
          <ac:chgData name="Wang, Eikan" userId="9198e247-11e1-4cda-a24b-51a4352d4abc" providerId="ADAL" clId="{C2198478-EF72-4773-A8D7-BE056755ED3A}" dt="2023-07-02T14:32:46.481" v="5717" actId="22"/>
          <ac:spMkLst>
            <pc:docMk/>
            <pc:sldMk cId="3848362367" sldId="2147470867"/>
            <ac:spMk id="4" creationId="{5D35DC65-7E66-5339-0892-58F5251791B9}"/>
          </ac:spMkLst>
        </pc:spChg>
        <pc:spChg chg="add mod">
          <ac:chgData name="Wang, Eikan" userId="9198e247-11e1-4cda-a24b-51a4352d4abc" providerId="ADAL" clId="{C2198478-EF72-4773-A8D7-BE056755ED3A}" dt="2023-07-03T06:23:21.670" v="8593" actId="13926"/>
          <ac:spMkLst>
            <pc:docMk/>
            <pc:sldMk cId="3848362367" sldId="2147470867"/>
            <ac:spMk id="6" creationId="{07EDE5A6-29DF-9B94-E9B9-1A22704F4CE9}"/>
          </ac:spMkLst>
        </pc:spChg>
      </pc:sldChg>
      <pc:sldChg chg="addSp delSp modSp new mod modClrScheme chgLayout">
        <pc:chgData name="Wang, Eikan" userId="9198e247-11e1-4cda-a24b-51a4352d4abc" providerId="ADAL" clId="{C2198478-EF72-4773-A8D7-BE056755ED3A}" dt="2023-07-02T14:30:45.479" v="5676" actId="478"/>
        <pc:sldMkLst>
          <pc:docMk/>
          <pc:sldMk cId="2202940378" sldId="2147470868"/>
        </pc:sldMkLst>
        <pc:spChg chg="del mod ord">
          <ac:chgData name="Wang, Eikan" userId="9198e247-11e1-4cda-a24b-51a4352d4abc" providerId="ADAL" clId="{C2198478-EF72-4773-A8D7-BE056755ED3A}" dt="2023-07-02T14:30:20.790" v="5628" actId="700"/>
          <ac:spMkLst>
            <pc:docMk/>
            <pc:sldMk cId="2202940378" sldId="2147470868"/>
            <ac:spMk id="2" creationId="{B968F513-49B5-757F-C5E7-7B0EDB469655}"/>
          </ac:spMkLst>
        </pc:spChg>
        <pc:spChg chg="add mod ord">
          <ac:chgData name="Wang, Eikan" userId="9198e247-11e1-4cda-a24b-51a4352d4abc" providerId="ADAL" clId="{C2198478-EF72-4773-A8D7-BE056755ED3A}" dt="2023-07-02T14:30:39.307" v="5675" actId="20577"/>
          <ac:spMkLst>
            <pc:docMk/>
            <pc:sldMk cId="2202940378" sldId="2147470868"/>
            <ac:spMk id="3" creationId="{FE4FF904-FF17-CF68-552A-078680CDE254}"/>
          </ac:spMkLst>
        </pc:spChg>
        <pc:spChg chg="add del mod ord">
          <ac:chgData name="Wang, Eikan" userId="9198e247-11e1-4cda-a24b-51a4352d4abc" providerId="ADAL" clId="{C2198478-EF72-4773-A8D7-BE056755ED3A}" dt="2023-07-02T14:30:45.479" v="5676" actId="478"/>
          <ac:spMkLst>
            <pc:docMk/>
            <pc:sldMk cId="2202940378" sldId="2147470868"/>
            <ac:spMk id="4" creationId="{ACB6FFF4-592B-0A43-7024-7BD9C625CB30}"/>
          </ac:spMkLst>
        </pc:spChg>
      </pc:sldChg>
      <pc:sldChg chg="addSp delSp modSp new mod modClrScheme chgLayout">
        <pc:chgData name="Wang, Eikan" userId="9198e247-11e1-4cda-a24b-51a4352d4abc" providerId="ADAL" clId="{C2198478-EF72-4773-A8D7-BE056755ED3A}" dt="2023-07-02T14:31:15.108" v="5715" actId="20577"/>
        <pc:sldMkLst>
          <pc:docMk/>
          <pc:sldMk cId="2037451725" sldId="2147470869"/>
        </pc:sldMkLst>
        <pc:spChg chg="del mod ord">
          <ac:chgData name="Wang, Eikan" userId="9198e247-11e1-4cda-a24b-51a4352d4abc" providerId="ADAL" clId="{C2198478-EF72-4773-A8D7-BE056755ED3A}" dt="2023-07-02T14:31:04.592" v="5678" actId="700"/>
          <ac:spMkLst>
            <pc:docMk/>
            <pc:sldMk cId="2037451725" sldId="2147470869"/>
            <ac:spMk id="2" creationId="{AFEBFEDB-F7C1-93EE-383D-F09526679934}"/>
          </ac:spMkLst>
        </pc:spChg>
        <pc:spChg chg="add mod ord">
          <ac:chgData name="Wang, Eikan" userId="9198e247-11e1-4cda-a24b-51a4352d4abc" providerId="ADAL" clId="{C2198478-EF72-4773-A8D7-BE056755ED3A}" dt="2023-07-02T14:31:15.108" v="5715" actId="20577"/>
          <ac:spMkLst>
            <pc:docMk/>
            <pc:sldMk cId="2037451725" sldId="2147470869"/>
            <ac:spMk id="3" creationId="{0ECD7CBD-DB05-C13D-E849-97BCEEBBD24B}"/>
          </ac:spMkLst>
        </pc:spChg>
        <pc:spChg chg="add del mod ord">
          <ac:chgData name="Wang, Eikan" userId="9198e247-11e1-4cda-a24b-51a4352d4abc" providerId="ADAL" clId="{C2198478-EF72-4773-A8D7-BE056755ED3A}" dt="2023-07-02T14:31:06.791" v="5679" actId="478"/>
          <ac:spMkLst>
            <pc:docMk/>
            <pc:sldMk cId="2037451725" sldId="2147470869"/>
            <ac:spMk id="4" creationId="{68AC1AF4-A44C-0726-2995-8BDA85D5DCFD}"/>
          </ac:spMkLst>
        </pc:spChg>
      </pc:sldChg>
      <pc:sldChg chg="addSp delSp modSp new mod modClrScheme chgLayout">
        <pc:chgData name="Wang, Eikan" userId="9198e247-11e1-4cda-a24b-51a4352d4abc" providerId="ADAL" clId="{C2198478-EF72-4773-A8D7-BE056755ED3A}" dt="2023-07-03T12:59:55.941" v="9721" actId="20577"/>
        <pc:sldMkLst>
          <pc:docMk/>
          <pc:sldMk cId="2079425120" sldId="2147470870"/>
        </pc:sldMkLst>
        <pc:spChg chg="del mod ord">
          <ac:chgData name="Wang, Eikan" userId="9198e247-11e1-4cda-a24b-51a4352d4abc" providerId="ADAL" clId="{C2198478-EF72-4773-A8D7-BE056755ED3A}" dt="2023-07-02T14:36:00.647" v="5724" actId="700"/>
          <ac:spMkLst>
            <pc:docMk/>
            <pc:sldMk cId="2079425120" sldId="2147470870"/>
            <ac:spMk id="2" creationId="{21A1C08A-3CDD-B2AB-DD59-BEFC719C539A}"/>
          </ac:spMkLst>
        </pc:spChg>
        <pc:spChg chg="add mod ord">
          <ac:chgData name="Wang, Eikan" userId="9198e247-11e1-4cda-a24b-51a4352d4abc" providerId="ADAL" clId="{C2198478-EF72-4773-A8D7-BE056755ED3A}" dt="2023-07-03T12:59:55.941" v="9721" actId="20577"/>
          <ac:spMkLst>
            <pc:docMk/>
            <pc:sldMk cId="2079425120" sldId="2147470870"/>
            <ac:spMk id="3" creationId="{066DE017-B350-2A16-42A6-18571B9712C5}"/>
          </ac:spMkLst>
        </pc:spChg>
        <pc:spChg chg="add del mod ord">
          <ac:chgData name="Wang, Eikan" userId="9198e247-11e1-4cda-a24b-51a4352d4abc" providerId="ADAL" clId="{C2198478-EF72-4773-A8D7-BE056755ED3A}" dt="2023-07-03T02:43:05.919" v="6239" actId="478"/>
          <ac:spMkLst>
            <pc:docMk/>
            <pc:sldMk cId="2079425120" sldId="2147470870"/>
            <ac:spMk id="4" creationId="{44E38A1B-D200-DDC2-6F2E-981FB22685C2}"/>
          </ac:spMkLst>
        </pc:spChg>
      </pc:sldChg>
      <pc:sldChg chg="addSp delSp modSp new mod modClrScheme chgLayout">
        <pc:chgData name="Wang, Eikan" userId="9198e247-11e1-4cda-a24b-51a4352d4abc" providerId="ADAL" clId="{C2198478-EF72-4773-A8D7-BE056755ED3A}" dt="2023-07-03T06:22:59.990" v="8592" actId="20577"/>
        <pc:sldMkLst>
          <pc:docMk/>
          <pc:sldMk cId="1402928067" sldId="2147470871"/>
        </pc:sldMkLst>
        <pc:spChg chg="del mod ord">
          <ac:chgData name="Wang, Eikan" userId="9198e247-11e1-4cda-a24b-51a4352d4abc" providerId="ADAL" clId="{C2198478-EF72-4773-A8D7-BE056755ED3A}" dt="2023-07-03T01:05:59.729" v="5796" actId="700"/>
          <ac:spMkLst>
            <pc:docMk/>
            <pc:sldMk cId="1402928067" sldId="2147470871"/>
            <ac:spMk id="2" creationId="{B7F0EDE3-F938-96EE-A839-37431AC09486}"/>
          </ac:spMkLst>
        </pc:spChg>
        <pc:spChg chg="del mod ord">
          <ac:chgData name="Wang, Eikan" userId="9198e247-11e1-4cda-a24b-51a4352d4abc" providerId="ADAL" clId="{C2198478-EF72-4773-A8D7-BE056755ED3A}" dt="2023-07-03T01:05:59.729" v="5796" actId="700"/>
          <ac:spMkLst>
            <pc:docMk/>
            <pc:sldMk cId="1402928067" sldId="2147470871"/>
            <ac:spMk id="3" creationId="{0659C041-0347-F82F-5927-26A9B8AB9A7D}"/>
          </ac:spMkLst>
        </pc:spChg>
        <pc:spChg chg="add mod ord">
          <ac:chgData name="Wang, Eikan" userId="9198e247-11e1-4cda-a24b-51a4352d4abc" providerId="ADAL" clId="{C2198478-EF72-4773-A8D7-BE056755ED3A}" dt="2023-07-03T01:06:22.222" v="5846" actId="20577"/>
          <ac:spMkLst>
            <pc:docMk/>
            <pc:sldMk cId="1402928067" sldId="2147470871"/>
            <ac:spMk id="4" creationId="{7D55E459-E92F-2838-9267-D34936E06496}"/>
          </ac:spMkLst>
        </pc:spChg>
        <pc:spChg chg="add mod ord">
          <ac:chgData name="Wang, Eikan" userId="9198e247-11e1-4cda-a24b-51a4352d4abc" providerId="ADAL" clId="{C2198478-EF72-4773-A8D7-BE056755ED3A}" dt="2023-07-03T06:22:59.990" v="8592" actId="20577"/>
          <ac:spMkLst>
            <pc:docMk/>
            <pc:sldMk cId="1402928067" sldId="2147470871"/>
            <ac:spMk id="5" creationId="{F9B7F6AF-959D-96F9-D871-8CE1DEA42934}"/>
          </ac:spMkLst>
        </pc:spChg>
      </pc:sldChg>
      <pc:sldChg chg="addSp modSp new mod">
        <pc:chgData name="Wang, Eikan" userId="9198e247-11e1-4cda-a24b-51a4352d4abc" providerId="ADAL" clId="{C2198478-EF72-4773-A8D7-BE056755ED3A}" dt="2023-07-03T13:04:00.956" v="9791" actId="20577"/>
        <pc:sldMkLst>
          <pc:docMk/>
          <pc:sldMk cId="2358759620" sldId="2147470872"/>
        </pc:sldMkLst>
        <pc:spChg chg="mod">
          <ac:chgData name="Wang, Eikan" userId="9198e247-11e1-4cda-a24b-51a4352d4abc" providerId="ADAL" clId="{C2198478-EF72-4773-A8D7-BE056755ED3A}" dt="2023-07-03T13:04:00.956" v="9791" actId="20577"/>
          <ac:spMkLst>
            <pc:docMk/>
            <pc:sldMk cId="2358759620" sldId="2147470872"/>
            <ac:spMk id="2" creationId="{949EF560-FF6D-4B4A-E298-8E26D1FD1096}"/>
          </ac:spMkLst>
        </pc:spChg>
        <pc:spChg chg="add mod">
          <ac:chgData name="Wang, Eikan" userId="9198e247-11e1-4cda-a24b-51a4352d4abc" providerId="ADAL" clId="{C2198478-EF72-4773-A8D7-BE056755ED3A}" dt="2023-07-03T02:38:45.167" v="6236" actId="255"/>
          <ac:spMkLst>
            <pc:docMk/>
            <pc:sldMk cId="2358759620" sldId="2147470872"/>
            <ac:spMk id="4" creationId="{32E84BA7-D84F-BBEC-F74E-45D057C81606}"/>
          </ac:spMkLst>
        </pc:spChg>
      </pc:sldChg>
      <pc:sldChg chg="addSp delSp modSp new del mod modClrScheme chgLayout">
        <pc:chgData name="Wang, Eikan" userId="9198e247-11e1-4cda-a24b-51a4352d4abc" providerId="ADAL" clId="{C2198478-EF72-4773-A8D7-BE056755ED3A}" dt="2023-07-03T08:16:59.758" v="8661" actId="2696"/>
        <pc:sldMkLst>
          <pc:docMk/>
          <pc:sldMk cId="4051063786" sldId="2147470873"/>
        </pc:sldMkLst>
        <pc:spChg chg="del mod ord">
          <ac:chgData name="Wang, Eikan" userId="9198e247-11e1-4cda-a24b-51a4352d4abc" providerId="ADAL" clId="{C2198478-EF72-4773-A8D7-BE056755ED3A}" dt="2023-07-03T02:39:09.184" v="6238" actId="700"/>
          <ac:spMkLst>
            <pc:docMk/>
            <pc:sldMk cId="4051063786" sldId="2147470873"/>
            <ac:spMk id="2" creationId="{5C985F43-8471-99B8-3050-A02F0A870F80}"/>
          </ac:spMkLst>
        </pc:spChg>
        <pc:spChg chg="del mod ord">
          <ac:chgData name="Wang, Eikan" userId="9198e247-11e1-4cda-a24b-51a4352d4abc" providerId="ADAL" clId="{C2198478-EF72-4773-A8D7-BE056755ED3A}" dt="2023-07-03T02:39:09.184" v="6238" actId="700"/>
          <ac:spMkLst>
            <pc:docMk/>
            <pc:sldMk cId="4051063786" sldId="2147470873"/>
            <ac:spMk id="3" creationId="{E5311CC8-A286-7D44-B943-758B2E7A127D}"/>
          </ac:spMkLst>
        </pc:spChg>
        <pc:spChg chg="add mod ord">
          <ac:chgData name="Wang, Eikan" userId="9198e247-11e1-4cda-a24b-51a4352d4abc" providerId="ADAL" clId="{C2198478-EF72-4773-A8D7-BE056755ED3A}" dt="2023-07-03T05:01:39.885" v="6352" actId="700"/>
          <ac:spMkLst>
            <pc:docMk/>
            <pc:sldMk cId="4051063786" sldId="2147470873"/>
            <ac:spMk id="4" creationId="{921CB8D6-B88F-6C49-C58E-D575CFC46832}"/>
          </ac:spMkLst>
        </pc:spChg>
        <pc:spChg chg="add del mod ord">
          <ac:chgData name="Wang, Eikan" userId="9198e247-11e1-4cda-a24b-51a4352d4abc" providerId="ADAL" clId="{C2198478-EF72-4773-A8D7-BE056755ED3A}" dt="2023-07-03T04:56:45.244" v="6344"/>
          <ac:spMkLst>
            <pc:docMk/>
            <pc:sldMk cId="4051063786" sldId="2147470873"/>
            <ac:spMk id="5" creationId="{8E3E8E40-5EAF-6A67-E4F4-9F07A658C716}"/>
          </ac:spMkLst>
        </pc:spChg>
        <pc:spChg chg="add del mod">
          <ac:chgData name="Wang, Eikan" userId="9198e247-11e1-4cda-a24b-51a4352d4abc" providerId="ADAL" clId="{C2198478-EF72-4773-A8D7-BE056755ED3A}" dt="2023-07-03T04:56:23.956" v="6343" actId="478"/>
          <ac:spMkLst>
            <pc:docMk/>
            <pc:sldMk cId="4051063786" sldId="2147470873"/>
            <ac:spMk id="7" creationId="{9B0FB764-080E-EC77-7E50-578F3C4B4F9E}"/>
          </ac:spMkLst>
        </pc:spChg>
        <pc:spChg chg="add del mod ord">
          <ac:chgData name="Wang, Eikan" userId="9198e247-11e1-4cda-a24b-51a4352d4abc" providerId="ADAL" clId="{C2198478-EF72-4773-A8D7-BE056755ED3A}" dt="2023-07-03T05:01:30.257" v="6349" actId="700"/>
          <ac:spMkLst>
            <pc:docMk/>
            <pc:sldMk cId="4051063786" sldId="2147470873"/>
            <ac:spMk id="9" creationId="{2D86A2E6-417A-F94E-A2BB-E20C6D1EEB5C}"/>
          </ac:spMkLst>
        </pc:spChg>
        <pc:spChg chg="add del mod ord">
          <ac:chgData name="Wang, Eikan" userId="9198e247-11e1-4cda-a24b-51a4352d4abc" providerId="ADAL" clId="{C2198478-EF72-4773-A8D7-BE056755ED3A}" dt="2023-07-03T05:01:39.885" v="6352" actId="700"/>
          <ac:spMkLst>
            <pc:docMk/>
            <pc:sldMk cId="4051063786" sldId="2147470873"/>
            <ac:spMk id="10" creationId="{D9BA534C-8632-278B-F660-318F71AB0564}"/>
          </ac:spMkLst>
        </pc:spChg>
        <pc:spChg chg="add del mod ord">
          <ac:chgData name="Wang, Eikan" userId="9198e247-11e1-4cda-a24b-51a4352d4abc" providerId="ADAL" clId="{C2198478-EF72-4773-A8D7-BE056755ED3A}" dt="2023-07-03T05:01:39.885" v="6352" actId="700"/>
          <ac:spMkLst>
            <pc:docMk/>
            <pc:sldMk cId="4051063786" sldId="2147470873"/>
            <ac:spMk id="11" creationId="{501019E7-58D1-7CE2-7BFC-4DE8BE4F176B}"/>
          </ac:spMkLst>
        </pc:spChg>
        <pc:spChg chg="add del mod ord">
          <ac:chgData name="Wang, Eikan" userId="9198e247-11e1-4cda-a24b-51a4352d4abc" providerId="ADAL" clId="{C2198478-EF72-4773-A8D7-BE056755ED3A}" dt="2023-07-03T05:01:39.885" v="6352" actId="700"/>
          <ac:spMkLst>
            <pc:docMk/>
            <pc:sldMk cId="4051063786" sldId="2147470873"/>
            <ac:spMk id="12" creationId="{6D5D4CD1-ADE3-172E-3C2E-5722907C4643}"/>
          </ac:spMkLst>
        </pc:spChg>
        <pc:graphicFrameChg chg="add mod ord">
          <ac:chgData name="Wang, Eikan" userId="9198e247-11e1-4cda-a24b-51a4352d4abc" providerId="ADAL" clId="{C2198478-EF72-4773-A8D7-BE056755ED3A}" dt="2023-07-03T05:43:57.130" v="8088" actId="1076"/>
          <ac:graphicFrameMkLst>
            <pc:docMk/>
            <pc:sldMk cId="4051063786" sldId="2147470873"/>
            <ac:graphicFrameMk id="8" creationId="{ED89E446-C2A8-F093-DC32-514382562243}"/>
          </ac:graphicFrameMkLst>
        </pc:graphicFrameChg>
      </pc:sldChg>
      <pc:sldChg chg="addSp delSp modSp new del mod modClrScheme chgLayout">
        <pc:chgData name="Wang, Eikan" userId="9198e247-11e1-4cda-a24b-51a4352d4abc" providerId="ADAL" clId="{C2198478-EF72-4773-A8D7-BE056755ED3A}" dt="2023-07-03T05:34:05.064" v="7874" actId="2696"/>
        <pc:sldMkLst>
          <pc:docMk/>
          <pc:sldMk cId="1654616493" sldId="2147470874"/>
        </pc:sldMkLst>
        <pc:spChg chg="del mod ord">
          <ac:chgData name="Wang, Eikan" userId="9198e247-11e1-4cda-a24b-51a4352d4abc" providerId="ADAL" clId="{C2198478-EF72-4773-A8D7-BE056755ED3A}" dt="2023-07-03T05:01:44.707" v="6354" actId="700"/>
          <ac:spMkLst>
            <pc:docMk/>
            <pc:sldMk cId="1654616493" sldId="2147470874"/>
            <ac:spMk id="2" creationId="{4C75CC3B-D217-7B16-8FC5-6EB9D5FC7D4D}"/>
          </ac:spMkLst>
        </pc:spChg>
        <pc:spChg chg="del mod ord">
          <ac:chgData name="Wang, Eikan" userId="9198e247-11e1-4cda-a24b-51a4352d4abc" providerId="ADAL" clId="{C2198478-EF72-4773-A8D7-BE056755ED3A}" dt="2023-07-03T05:01:44.707" v="6354" actId="700"/>
          <ac:spMkLst>
            <pc:docMk/>
            <pc:sldMk cId="1654616493" sldId="2147470874"/>
            <ac:spMk id="3" creationId="{F8711B8D-2CE1-C2BB-5BE8-992A69F95D35}"/>
          </ac:spMkLst>
        </pc:spChg>
        <pc:spChg chg="add mod ord">
          <ac:chgData name="Wang, Eikan" userId="9198e247-11e1-4cda-a24b-51a4352d4abc" providerId="ADAL" clId="{C2198478-EF72-4773-A8D7-BE056755ED3A}" dt="2023-07-03T05:01:44.707" v="6354" actId="700"/>
          <ac:spMkLst>
            <pc:docMk/>
            <pc:sldMk cId="1654616493" sldId="2147470874"/>
            <ac:spMk id="4" creationId="{D7633448-5682-E1D6-4E1C-6643E78D7BB6}"/>
          </ac:spMkLst>
        </pc:spChg>
        <pc:spChg chg="add mod ord">
          <ac:chgData name="Wang, Eikan" userId="9198e247-11e1-4cda-a24b-51a4352d4abc" providerId="ADAL" clId="{C2198478-EF72-4773-A8D7-BE056755ED3A}" dt="2023-07-03T05:03:54.713" v="6578" actId="15"/>
          <ac:spMkLst>
            <pc:docMk/>
            <pc:sldMk cId="1654616493" sldId="2147470874"/>
            <ac:spMk id="5" creationId="{0E80F413-0FFF-CF96-65BB-C3915735A871}"/>
          </ac:spMkLst>
        </pc:spChg>
      </pc:sldChg>
      <pc:sldChg chg="addSp delSp modSp new del mod modClrScheme chgLayout">
        <pc:chgData name="Wang, Eikan" userId="9198e247-11e1-4cda-a24b-51a4352d4abc" providerId="ADAL" clId="{C2198478-EF72-4773-A8D7-BE056755ED3A}" dt="2023-07-03T05:33:44.386" v="7873" actId="2696"/>
        <pc:sldMkLst>
          <pc:docMk/>
          <pc:sldMk cId="2962968931" sldId="2147470875"/>
        </pc:sldMkLst>
        <pc:spChg chg="mod ord">
          <ac:chgData name="Wang, Eikan" userId="9198e247-11e1-4cda-a24b-51a4352d4abc" providerId="ADAL" clId="{C2198478-EF72-4773-A8D7-BE056755ED3A}" dt="2023-07-03T05:24:39.376" v="7526" actId="700"/>
          <ac:spMkLst>
            <pc:docMk/>
            <pc:sldMk cId="2962968931" sldId="2147470875"/>
            <ac:spMk id="2" creationId="{80E72D40-4BA9-29C0-A4C0-BFFFFA9F361E}"/>
          </ac:spMkLst>
        </pc:spChg>
        <pc:spChg chg="add del mod ord">
          <ac:chgData name="Wang, Eikan" userId="9198e247-11e1-4cda-a24b-51a4352d4abc" providerId="ADAL" clId="{C2198478-EF72-4773-A8D7-BE056755ED3A}" dt="2023-07-03T05:24:39.376" v="7526" actId="700"/>
          <ac:spMkLst>
            <pc:docMk/>
            <pc:sldMk cId="2962968931" sldId="2147470875"/>
            <ac:spMk id="3" creationId="{A466E39B-9CF1-F096-198A-4B5D0C68971B}"/>
          </ac:spMkLst>
        </pc:spChg>
        <pc:spChg chg="add del mod">
          <ac:chgData name="Wang, Eikan" userId="9198e247-11e1-4cda-a24b-51a4352d4abc" providerId="ADAL" clId="{C2198478-EF72-4773-A8D7-BE056755ED3A}" dt="2023-07-03T05:17:06.383" v="7371" actId="21"/>
          <ac:spMkLst>
            <pc:docMk/>
            <pc:sldMk cId="2962968931" sldId="2147470875"/>
            <ac:spMk id="5" creationId="{13E6BE6C-D59A-8CB7-F311-2DFC61836133}"/>
          </ac:spMkLst>
        </pc:spChg>
        <pc:spChg chg="add del mod">
          <ac:chgData name="Wang, Eikan" userId="9198e247-11e1-4cda-a24b-51a4352d4abc" providerId="ADAL" clId="{C2198478-EF72-4773-A8D7-BE056755ED3A}" dt="2023-07-03T05:08:31.549" v="6975"/>
          <ac:spMkLst>
            <pc:docMk/>
            <pc:sldMk cId="2962968931" sldId="2147470875"/>
            <ac:spMk id="6" creationId="{8F362CFB-ABAC-CBB5-0215-3728BE713FD1}"/>
          </ac:spMkLst>
        </pc:spChg>
        <pc:spChg chg="add mod">
          <ac:chgData name="Wang, Eikan" userId="9198e247-11e1-4cda-a24b-51a4352d4abc" providerId="ADAL" clId="{C2198478-EF72-4773-A8D7-BE056755ED3A}" dt="2023-07-03T05:10:11.003" v="7163" actId="114"/>
          <ac:spMkLst>
            <pc:docMk/>
            <pc:sldMk cId="2962968931" sldId="2147470875"/>
            <ac:spMk id="8" creationId="{18997F3D-F6A2-CFD3-9AF5-1DD7F6DB8E75}"/>
          </ac:spMkLst>
        </pc:spChg>
        <pc:spChg chg="add del mod">
          <ac:chgData name="Wang, Eikan" userId="9198e247-11e1-4cda-a24b-51a4352d4abc" providerId="ADAL" clId="{C2198478-EF72-4773-A8D7-BE056755ED3A}" dt="2023-07-03T05:24:33.966" v="7524" actId="478"/>
          <ac:spMkLst>
            <pc:docMk/>
            <pc:sldMk cId="2962968931" sldId="2147470875"/>
            <ac:spMk id="10" creationId="{9256484A-9F2A-250D-6AFC-8E5D805E68F9}"/>
          </ac:spMkLst>
        </pc:spChg>
      </pc:sldChg>
      <pc:sldChg chg="addSp delSp modSp add mod ord">
        <pc:chgData name="Wang, Eikan" userId="9198e247-11e1-4cda-a24b-51a4352d4abc" providerId="ADAL" clId="{C2198478-EF72-4773-A8D7-BE056755ED3A}" dt="2023-07-03T12:55:04.880" v="9685"/>
        <pc:sldMkLst>
          <pc:docMk/>
          <pc:sldMk cId="56037827" sldId="2147470876"/>
        </pc:sldMkLst>
        <pc:spChg chg="mod">
          <ac:chgData name="Wang, Eikan" userId="9198e247-11e1-4cda-a24b-51a4352d4abc" providerId="ADAL" clId="{C2198478-EF72-4773-A8D7-BE056755ED3A}" dt="2023-07-03T12:55:04.880" v="9685"/>
          <ac:spMkLst>
            <pc:docMk/>
            <pc:sldMk cId="56037827" sldId="2147470876"/>
            <ac:spMk id="3" creationId="{A466E39B-9CF1-F096-198A-4B5D0C68971B}"/>
          </ac:spMkLst>
        </pc:spChg>
        <pc:spChg chg="add del mod">
          <ac:chgData name="Wang, Eikan" userId="9198e247-11e1-4cda-a24b-51a4352d4abc" providerId="ADAL" clId="{C2198478-EF72-4773-A8D7-BE056755ED3A}" dt="2023-07-03T05:17:05.847" v="7370"/>
          <ac:spMkLst>
            <pc:docMk/>
            <pc:sldMk cId="56037827" sldId="2147470876"/>
            <ac:spMk id="4" creationId="{33FF3740-479C-1B9B-7327-417BD32FE644}"/>
          </ac:spMkLst>
        </pc:spChg>
        <pc:spChg chg="del">
          <ac:chgData name="Wang, Eikan" userId="9198e247-11e1-4cda-a24b-51a4352d4abc" providerId="ADAL" clId="{C2198478-EF72-4773-A8D7-BE056755ED3A}" dt="2023-07-03T05:08:39.576" v="6977" actId="478"/>
          <ac:spMkLst>
            <pc:docMk/>
            <pc:sldMk cId="56037827" sldId="2147470876"/>
            <ac:spMk id="5" creationId="{13E6BE6C-D59A-8CB7-F311-2DFC61836133}"/>
          </ac:spMkLst>
        </pc:spChg>
        <pc:spChg chg="add del mod">
          <ac:chgData name="Wang, Eikan" userId="9198e247-11e1-4cda-a24b-51a4352d4abc" providerId="ADAL" clId="{C2198478-EF72-4773-A8D7-BE056755ED3A}" dt="2023-07-03T05:17:05.055" v="7368"/>
          <ac:spMkLst>
            <pc:docMk/>
            <pc:sldMk cId="56037827" sldId="2147470876"/>
            <ac:spMk id="6" creationId="{EDFBEC6C-3E80-8AC7-97AE-B0DC09452E59}"/>
          </ac:spMkLst>
        </pc:spChg>
      </pc:sldChg>
      <pc:sldChg chg="addSp delSp modSp new mod setBg modClrScheme setClrOvrMap chgLayout">
        <pc:chgData name="Wang, Eikan" userId="9198e247-11e1-4cda-a24b-51a4352d4abc" providerId="ADAL" clId="{C2198478-EF72-4773-A8D7-BE056755ED3A}" dt="2023-07-03T12:55:48.097" v="9698" actId="20577"/>
        <pc:sldMkLst>
          <pc:docMk/>
          <pc:sldMk cId="81859690" sldId="2147470877"/>
        </pc:sldMkLst>
        <pc:spChg chg="del">
          <ac:chgData name="Wang, Eikan" userId="9198e247-11e1-4cda-a24b-51a4352d4abc" providerId="ADAL" clId="{C2198478-EF72-4773-A8D7-BE056755ED3A}" dt="2023-07-03T05:12:32.526" v="7296" actId="700"/>
          <ac:spMkLst>
            <pc:docMk/>
            <pc:sldMk cId="81859690" sldId="2147470877"/>
            <ac:spMk id="2" creationId="{F76446E4-D1A1-B6BA-F57F-EBF32D945A81}"/>
          </ac:spMkLst>
        </pc:spChg>
        <pc:spChg chg="del">
          <ac:chgData name="Wang, Eikan" userId="9198e247-11e1-4cda-a24b-51a4352d4abc" providerId="ADAL" clId="{C2198478-EF72-4773-A8D7-BE056755ED3A}" dt="2023-07-03T05:12:32.526" v="7296" actId="700"/>
          <ac:spMkLst>
            <pc:docMk/>
            <pc:sldMk cId="81859690" sldId="2147470877"/>
            <ac:spMk id="3" creationId="{2512EC7A-8A4C-7ED0-6BA4-B0B1FF146C9D}"/>
          </ac:spMkLst>
        </pc:spChg>
        <pc:spChg chg="add del mod">
          <ac:chgData name="Wang, Eikan" userId="9198e247-11e1-4cda-a24b-51a4352d4abc" providerId="ADAL" clId="{C2198478-EF72-4773-A8D7-BE056755ED3A}" dt="2023-07-03T09:12:25.238" v="9053" actId="255"/>
          <ac:spMkLst>
            <pc:docMk/>
            <pc:sldMk cId="81859690" sldId="2147470877"/>
            <ac:spMk id="5" creationId="{9B442C61-C6E9-2495-8614-F07A05003FD8}"/>
          </ac:spMkLst>
        </pc:spChg>
        <pc:spChg chg="add del mod ord">
          <ac:chgData name="Wang, Eikan" userId="9198e247-11e1-4cda-a24b-51a4352d4abc" providerId="ADAL" clId="{C2198478-EF72-4773-A8D7-BE056755ED3A}" dt="2023-07-03T05:19:52.528" v="7398" actId="700"/>
          <ac:spMkLst>
            <pc:docMk/>
            <pc:sldMk cId="81859690" sldId="2147470877"/>
            <ac:spMk id="6" creationId="{E6ABC225-73C6-7553-2ED7-5538542C8357}"/>
          </ac:spMkLst>
        </pc:spChg>
        <pc:spChg chg="add del mod ord">
          <ac:chgData name="Wang, Eikan" userId="9198e247-11e1-4cda-a24b-51a4352d4abc" providerId="ADAL" clId="{C2198478-EF72-4773-A8D7-BE056755ED3A}" dt="2023-07-03T05:19:52.528" v="7398" actId="700"/>
          <ac:spMkLst>
            <pc:docMk/>
            <pc:sldMk cId="81859690" sldId="2147470877"/>
            <ac:spMk id="7" creationId="{29E470E8-08F7-1685-619B-8E55CFCFA15A}"/>
          </ac:spMkLst>
        </pc:spChg>
        <pc:spChg chg="add mod ord">
          <ac:chgData name="Wang, Eikan" userId="9198e247-11e1-4cda-a24b-51a4352d4abc" providerId="ADAL" clId="{C2198478-EF72-4773-A8D7-BE056755ED3A}" dt="2023-07-03T05:20:13.203" v="7404" actId="26606"/>
          <ac:spMkLst>
            <pc:docMk/>
            <pc:sldMk cId="81859690" sldId="2147470877"/>
            <ac:spMk id="8" creationId="{F07B1797-1C70-0FC7-9923-B5D8AD1295AA}"/>
          </ac:spMkLst>
        </pc:spChg>
        <pc:spChg chg="add mod">
          <ac:chgData name="Wang, Eikan" userId="9198e247-11e1-4cda-a24b-51a4352d4abc" providerId="ADAL" clId="{C2198478-EF72-4773-A8D7-BE056755ED3A}" dt="2023-07-03T09:12:38.565" v="9064" actId="14100"/>
          <ac:spMkLst>
            <pc:docMk/>
            <pc:sldMk cId="81859690" sldId="2147470877"/>
            <ac:spMk id="9" creationId="{AFA3BC30-6B5B-051B-01AC-D3A5817E34CE}"/>
          </ac:spMkLst>
        </pc:spChg>
        <pc:spChg chg="add mod">
          <ac:chgData name="Wang, Eikan" userId="9198e247-11e1-4cda-a24b-51a4352d4abc" providerId="ADAL" clId="{C2198478-EF72-4773-A8D7-BE056755ED3A}" dt="2023-07-03T09:12:41.526" v="9065" actId="14100"/>
          <ac:spMkLst>
            <pc:docMk/>
            <pc:sldMk cId="81859690" sldId="2147470877"/>
            <ac:spMk id="13" creationId="{FE509936-85B4-1568-0F66-BEACCE451F85}"/>
          </ac:spMkLst>
        </pc:spChg>
        <pc:spChg chg="add del">
          <ac:chgData name="Wang, Eikan" userId="9198e247-11e1-4cda-a24b-51a4352d4abc" providerId="ADAL" clId="{C2198478-EF72-4773-A8D7-BE056755ED3A}" dt="2023-07-03T05:20:05.797" v="7402" actId="26606"/>
          <ac:spMkLst>
            <pc:docMk/>
            <pc:sldMk cId="81859690" sldId="2147470877"/>
            <ac:spMk id="14" creationId="{35DB3719-6FDC-4E5D-891D-FF40B7300F64}"/>
          </ac:spMkLst>
        </pc:spChg>
        <pc:spChg chg="add del">
          <ac:chgData name="Wang, Eikan" userId="9198e247-11e1-4cda-a24b-51a4352d4abc" providerId="ADAL" clId="{C2198478-EF72-4773-A8D7-BE056755ED3A}" dt="2023-07-03T05:20:13.203" v="7404" actId="26606"/>
          <ac:spMkLst>
            <pc:docMk/>
            <pc:sldMk cId="81859690" sldId="2147470877"/>
            <ac:spMk id="15" creationId="{9228552E-C8B1-4A80-8448-0787CE0FC704}"/>
          </ac:spMkLst>
        </pc:spChg>
        <pc:spChg chg="add del">
          <ac:chgData name="Wang, Eikan" userId="9198e247-11e1-4cda-a24b-51a4352d4abc" providerId="ADAL" clId="{C2198478-EF72-4773-A8D7-BE056755ED3A}" dt="2023-07-03T05:20:05.797" v="7402" actId="26606"/>
          <ac:spMkLst>
            <pc:docMk/>
            <pc:sldMk cId="81859690" sldId="2147470877"/>
            <ac:spMk id="16" creationId="{E0CBAC23-2E3F-4A90-BA59-F8299F6A5439}"/>
          </ac:spMkLst>
        </pc:spChg>
        <pc:spChg chg="add mod">
          <ac:chgData name="Wang, Eikan" userId="9198e247-11e1-4cda-a24b-51a4352d4abc" providerId="ADAL" clId="{C2198478-EF72-4773-A8D7-BE056755ED3A}" dt="2023-07-03T12:55:48.097" v="9698" actId="20577"/>
          <ac:spMkLst>
            <pc:docMk/>
            <pc:sldMk cId="81859690" sldId="2147470877"/>
            <ac:spMk id="17" creationId="{316717F1-1B3C-E28C-C1EA-84C10C742977}"/>
          </ac:spMkLst>
        </pc:spChg>
        <pc:spChg chg="add mod">
          <ac:chgData name="Wang, Eikan" userId="9198e247-11e1-4cda-a24b-51a4352d4abc" providerId="ADAL" clId="{C2198478-EF72-4773-A8D7-BE056755ED3A}" dt="2023-07-03T09:12:51.319" v="9068" actId="1076"/>
          <ac:spMkLst>
            <pc:docMk/>
            <pc:sldMk cId="81859690" sldId="2147470877"/>
            <ac:spMk id="18" creationId="{8DBE74B1-AC41-1D9F-BDC4-BE501AA27690}"/>
          </ac:spMkLst>
        </pc:spChg>
        <pc:spChg chg="add mod">
          <ac:chgData name="Wang, Eikan" userId="9198e247-11e1-4cda-a24b-51a4352d4abc" providerId="ADAL" clId="{C2198478-EF72-4773-A8D7-BE056755ED3A}" dt="2023-07-03T09:12:55.734" v="9070" actId="14100"/>
          <ac:spMkLst>
            <pc:docMk/>
            <pc:sldMk cId="81859690" sldId="2147470877"/>
            <ac:spMk id="19" creationId="{65B3AF7F-2EE1-25A3-A176-BF0E5FC82DA3}"/>
          </ac:spMkLst>
        </pc:spChg>
        <pc:spChg chg="add mod">
          <ac:chgData name="Wang, Eikan" userId="9198e247-11e1-4cda-a24b-51a4352d4abc" providerId="ADAL" clId="{C2198478-EF72-4773-A8D7-BE056755ED3A}" dt="2023-07-03T12:55:44.663" v="9691" actId="1076"/>
          <ac:spMkLst>
            <pc:docMk/>
            <pc:sldMk cId="81859690" sldId="2147470877"/>
            <ac:spMk id="20" creationId="{E5D35CC8-7895-A692-85A3-CCAD96DB6B9D}"/>
          </ac:spMkLst>
        </pc:spChg>
        <pc:spChg chg="add mod">
          <ac:chgData name="Wang, Eikan" userId="9198e247-11e1-4cda-a24b-51a4352d4abc" providerId="ADAL" clId="{C2198478-EF72-4773-A8D7-BE056755ED3A}" dt="2023-07-03T09:12:31.615" v="9063" actId="1035"/>
          <ac:spMkLst>
            <pc:docMk/>
            <pc:sldMk cId="81859690" sldId="2147470877"/>
            <ac:spMk id="21" creationId="{E1BAAED9-C0B8-7645-5273-674FB3AC3A5D}"/>
          </ac:spMkLst>
        </pc:spChg>
        <pc:spChg chg="add mod">
          <ac:chgData name="Wang, Eikan" userId="9198e247-11e1-4cda-a24b-51a4352d4abc" providerId="ADAL" clId="{C2198478-EF72-4773-A8D7-BE056755ED3A}" dt="2023-07-03T09:13:10.640" v="9073" actId="14100"/>
          <ac:spMkLst>
            <pc:docMk/>
            <pc:sldMk cId="81859690" sldId="2147470877"/>
            <ac:spMk id="22" creationId="{64E7E798-21DC-DF84-49D3-A2287017F451}"/>
          </ac:spMkLst>
        </pc:spChg>
        <pc:spChg chg="add mod">
          <ac:chgData name="Wang, Eikan" userId="9198e247-11e1-4cda-a24b-51a4352d4abc" providerId="ADAL" clId="{C2198478-EF72-4773-A8D7-BE056755ED3A}" dt="2023-07-03T12:55:28.441" v="9687" actId="1076"/>
          <ac:spMkLst>
            <pc:docMk/>
            <pc:sldMk cId="81859690" sldId="2147470877"/>
            <ac:spMk id="23" creationId="{32A198C9-CC06-D89B-6435-935A9DE8BB15}"/>
          </ac:spMkLst>
        </pc:spChg>
        <pc:graphicFrameChg chg="add del">
          <ac:chgData name="Wang, Eikan" userId="9198e247-11e1-4cda-a24b-51a4352d4abc" providerId="ADAL" clId="{C2198478-EF72-4773-A8D7-BE056755ED3A}" dt="2023-07-03T05:20:05.797" v="7402" actId="26606"/>
          <ac:graphicFrameMkLst>
            <pc:docMk/>
            <pc:sldMk cId="81859690" sldId="2147470877"/>
            <ac:graphicFrameMk id="10" creationId="{3521A4BA-6AC3-CCB3-D76D-0DD59E0676B3}"/>
          </ac:graphicFrameMkLst>
        </pc:graphicFrameChg>
        <pc:graphicFrameChg chg="add del">
          <ac:chgData name="Wang, Eikan" userId="9198e247-11e1-4cda-a24b-51a4352d4abc" providerId="ADAL" clId="{C2198478-EF72-4773-A8D7-BE056755ED3A}" dt="2023-07-03T05:20:13.203" v="7404" actId="26606"/>
          <ac:graphicFrameMkLst>
            <pc:docMk/>
            <pc:sldMk cId="81859690" sldId="2147470877"/>
            <ac:graphicFrameMk id="12" creationId="{D0ADEC5D-3F0F-87B7-462B-4F2D01EA8194}"/>
          </ac:graphicFrameMkLst>
        </pc:graphicFrameChg>
        <pc:picChg chg="add del">
          <ac:chgData name="Wang, Eikan" userId="9198e247-11e1-4cda-a24b-51a4352d4abc" providerId="ADAL" clId="{C2198478-EF72-4773-A8D7-BE056755ED3A}" dt="2023-07-03T05:20:13.203" v="7404" actId="26606"/>
          <ac:picMkLst>
            <pc:docMk/>
            <pc:sldMk cId="81859690" sldId="2147470877"/>
            <ac:picMk id="11" creationId="{2F676B83-6F92-4208-2558-2DFE242140AB}"/>
          </ac:picMkLst>
        </pc:picChg>
      </pc:sldChg>
      <pc:sldChg chg="addSp delSp modSp new mod">
        <pc:chgData name="Wang, Eikan" userId="9198e247-11e1-4cda-a24b-51a4352d4abc" providerId="ADAL" clId="{C2198478-EF72-4773-A8D7-BE056755ED3A}" dt="2023-07-03T12:57:37.336" v="9717" actId="552"/>
        <pc:sldMkLst>
          <pc:docMk/>
          <pc:sldMk cId="1499456352" sldId="2147470878"/>
        </pc:sldMkLst>
        <pc:spChg chg="mod">
          <ac:chgData name="Wang, Eikan" userId="9198e247-11e1-4cda-a24b-51a4352d4abc" providerId="ADAL" clId="{C2198478-EF72-4773-A8D7-BE056755ED3A}" dt="2023-07-03T05:24:54.254" v="7528"/>
          <ac:spMkLst>
            <pc:docMk/>
            <pc:sldMk cId="1499456352" sldId="2147470878"/>
            <ac:spMk id="2" creationId="{7F596337-7C70-6BEB-B587-F37B3AC2347F}"/>
          </ac:spMkLst>
        </pc:spChg>
        <pc:spChg chg="add mod">
          <ac:chgData name="Wang, Eikan" userId="9198e247-11e1-4cda-a24b-51a4352d4abc" providerId="ADAL" clId="{C2198478-EF72-4773-A8D7-BE056755ED3A}" dt="2023-07-03T05:28:37.201" v="7620" actId="14100"/>
          <ac:spMkLst>
            <pc:docMk/>
            <pc:sldMk cId="1499456352" sldId="2147470878"/>
            <ac:spMk id="3" creationId="{4E450C77-EE36-DC13-BA4F-C901B2BB56E7}"/>
          </ac:spMkLst>
        </pc:spChg>
        <pc:spChg chg="add mod">
          <ac:chgData name="Wang, Eikan" userId="9198e247-11e1-4cda-a24b-51a4352d4abc" providerId="ADAL" clId="{C2198478-EF72-4773-A8D7-BE056755ED3A}" dt="2023-07-03T05:28:53.978" v="7625" actId="1076"/>
          <ac:spMkLst>
            <pc:docMk/>
            <pc:sldMk cId="1499456352" sldId="2147470878"/>
            <ac:spMk id="4" creationId="{35E78C50-7115-6F88-DB74-17018701C708}"/>
          </ac:spMkLst>
        </pc:spChg>
        <pc:spChg chg="add mod">
          <ac:chgData name="Wang, Eikan" userId="9198e247-11e1-4cda-a24b-51a4352d4abc" providerId="ADAL" clId="{C2198478-EF72-4773-A8D7-BE056755ED3A}" dt="2023-07-03T05:28:44.345" v="7623" actId="1076"/>
          <ac:spMkLst>
            <pc:docMk/>
            <pc:sldMk cId="1499456352" sldId="2147470878"/>
            <ac:spMk id="6" creationId="{A13B8D55-CFE2-D93D-E3C7-F0C72C33DC66}"/>
          </ac:spMkLst>
        </pc:spChg>
        <pc:spChg chg="add mod">
          <ac:chgData name="Wang, Eikan" userId="9198e247-11e1-4cda-a24b-51a4352d4abc" providerId="ADAL" clId="{C2198478-EF72-4773-A8D7-BE056755ED3A}" dt="2023-07-03T05:28:57.013" v="7626" actId="1076"/>
          <ac:spMkLst>
            <pc:docMk/>
            <pc:sldMk cId="1499456352" sldId="2147470878"/>
            <ac:spMk id="8" creationId="{F9883D84-A4DF-BBE0-E4AA-75E32A0614AF}"/>
          </ac:spMkLst>
        </pc:spChg>
        <pc:spChg chg="add mod">
          <ac:chgData name="Wang, Eikan" userId="9198e247-11e1-4cda-a24b-51a4352d4abc" providerId="ADAL" clId="{C2198478-EF72-4773-A8D7-BE056755ED3A}" dt="2023-07-03T05:29:42.881" v="7629" actId="14100"/>
          <ac:spMkLst>
            <pc:docMk/>
            <pc:sldMk cId="1499456352" sldId="2147470878"/>
            <ac:spMk id="9" creationId="{B559D979-775B-4BF7-F64C-17CC3E53D1C4}"/>
          </ac:spMkLst>
        </pc:spChg>
        <pc:spChg chg="add del mod">
          <ac:chgData name="Wang, Eikan" userId="9198e247-11e1-4cda-a24b-51a4352d4abc" providerId="ADAL" clId="{C2198478-EF72-4773-A8D7-BE056755ED3A}" dt="2023-07-03T05:29:55.291" v="7639"/>
          <ac:spMkLst>
            <pc:docMk/>
            <pc:sldMk cId="1499456352" sldId="2147470878"/>
            <ac:spMk id="10" creationId="{5B75C60B-09D6-9E25-7814-3EF44AD6ECA8}"/>
          </ac:spMkLst>
        </pc:spChg>
        <pc:spChg chg="add mod">
          <ac:chgData name="Wang, Eikan" userId="9198e247-11e1-4cda-a24b-51a4352d4abc" providerId="ADAL" clId="{C2198478-EF72-4773-A8D7-BE056755ED3A}" dt="2023-07-03T12:57:37.336" v="9717" actId="552"/>
          <ac:spMkLst>
            <pc:docMk/>
            <pc:sldMk cId="1499456352" sldId="2147470878"/>
            <ac:spMk id="11" creationId="{2841106C-3D3E-0BE9-C743-22051ACF2CC7}"/>
          </ac:spMkLst>
        </pc:spChg>
        <pc:spChg chg="add mod">
          <ac:chgData name="Wang, Eikan" userId="9198e247-11e1-4cda-a24b-51a4352d4abc" providerId="ADAL" clId="{C2198478-EF72-4773-A8D7-BE056755ED3A}" dt="2023-07-03T05:32:04.319" v="7722" actId="14100"/>
          <ac:spMkLst>
            <pc:docMk/>
            <pc:sldMk cId="1499456352" sldId="2147470878"/>
            <ac:spMk id="12" creationId="{FDDB46A7-9918-7837-5EE1-373ABAB021AD}"/>
          </ac:spMkLst>
        </pc:spChg>
        <pc:spChg chg="add mod">
          <ac:chgData name="Wang, Eikan" userId="9198e247-11e1-4cda-a24b-51a4352d4abc" providerId="ADAL" clId="{C2198478-EF72-4773-A8D7-BE056755ED3A}" dt="2023-07-03T12:57:37.336" v="9717" actId="552"/>
          <ac:spMkLst>
            <pc:docMk/>
            <pc:sldMk cId="1499456352" sldId="2147470878"/>
            <ac:spMk id="13" creationId="{0C968A50-1D66-BFCA-1EB5-6FE9B1C1B505}"/>
          </ac:spMkLst>
        </pc:spChg>
      </pc:sldChg>
      <pc:sldChg chg="addSp delSp modSp new mod modClrScheme chgLayout">
        <pc:chgData name="Wang, Eikan" userId="9198e247-11e1-4cda-a24b-51a4352d4abc" providerId="ADAL" clId="{C2198478-EF72-4773-A8D7-BE056755ED3A}" dt="2023-07-03T06:18:50.947" v="8581" actId="20577"/>
        <pc:sldMkLst>
          <pc:docMk/>
          <pc:sldMk cId="4155951406" sldId="2147470879"/>
        </pc:sldMkLst>
        <pc:spChg chg="del mod ord">
          <ac:chgData name="Wang, Eikan" userId="9198e247-11e1-4cda-a24b-51a4352d4abc" providerId="ADAL" clId="{C2198478-EF72-4773-A8D7-BE056755ED3A}" dt="2023-07-03T05:42:19.794" v="8041" actId="700"/>
          <ac:spMkLst>
            <pc:docMk/>
            <pc:sldMk cId="4155951406" sldId="2147470879"/>
            <ac:spMk id="2" creationId="{A0C14F3D-801D-E658-A0A0-B7EE09D72D46}"/>
          </ac:spMkLst>
        </pc:spChg>
        <pc:spChg chg="del mod ord">
          <ac:chgData name="Wang, Eikan" userId="9198e247-11e1-4cda-a24b-51a4352d4abc" providerId="ADAL" clId="{C2198478-EF72-4773-A8D7-BE056755ED3A}" dt="2023-07-03T05:42:19.794" v="8041" actId="700"/>
          <ac:spMkLst>
            <pc:docMk/>
            <pc:sldMk cId="4155951406" sldId="2147470879"/>
            <ac:spMk id="3" creationId="{B444CC52-E3C9-B08B-3B46-75D021C2724A}"/>
          </ac:spMkLst>
        </pc:spChg>
        <pc:spChg chg="add mod ord">
          <ac:chgData name="Wang, Eikan" userId="9198e247-11e1-4cda-a24b-51a4352d4abc" providerId="ADAL" clId="{C2198478-EF72-4773-A8D7-BE056755ED3A}" dt="2023-07-03T06:18:50.947" v="8581" actId="20577"/>
          <ac:spMkLst>
            <pc:docMk/>
            <pc:sldMk cId="4155951406" sldId="2147470879"/>
            <ac:spMk id="4" creationId="{8002C1C1-CEE0-1E91-4CD4-8D86BC94E93B}"/>
          </ac:spMkLst>
        </pc:spChg>
        <pc:spChg chg="add del mod ord">
          <ac:chgData name="Wang, Eikan" userId="9198e247-11e1-4cda-a24b-51a4352d4abc" providerId="ADAL" clId="{C2198478-EF72-4773-A8D7-BE056755ED3A}" dt="2023-07-03T05:42:45.871" v="8087" actId="478"/>
          <ac:spMkLst>
            <pc:docMk/>
            <pc:sldMk cId="4155951406" sldId="2147470879"/>
            <ac:spMk id="5" creationId="{9C859299-3E34-04E7-39E8-B936FB298550}"/>
          </ac:spMkLst>
        </pc:spChg>
      </pc:sldChg>
      <pc:sldChg chg="addSp delSp modSp new mod modClrScheme chgLayout">
        <pc:chgData name="Wang, Eikan" userId="9198e247-11e1-4cda-a24b-51a4352d4abc" providerId="ADAL" clId="{C2198478-EF72-4773-A8D7-BE056755ED3A}" dt="2023-07-03T13:36:00.473" v="10306" actId="114"/>
        <pc:sldMkLst>
          <pc:docMk/>
          <pc:sldMk cId="1061857568" sldId="2147470880"/>
        </pc:sldMkLst>
        <pc:spChg chg="del mod ord">
          <ac:chgData name="Wang, Eikan" userId="9198e247-11e1-4cda-a24b-51a4352d4abc" providerId="ADAL" clId="{C2198478-EF72-4773-A8D7-BE056755ED3A}" dt="2023-07-03T05:57:42.160" v="8104" actId="700"/>
          <ac:spMkLst>
            <pc:docMk/>
            <pc:sldMk cId="1061857568" sldId="2147470880"/>
            <ac:spMk id="2" creationId="{84F29165-2F11-8B94-CE41-10B6ED327D75}"/>
          </ac:spMkLst>
        </pc:spChg>
        <pc:spChg chg="del mod ord">
          <ac:chgData name="Wang, Eikan" userId="9198e247-11e1-4cda-a24b-51a4352d4abc" providerId="ADAL" clId="{C2198478-EF72-4773-A8D7-BE056755ED3A}" dt="2023-07-03T05:57:42.160" v="8104" actId="700"/>
          <ac:spMkLst>
            <pc:docMk/>
            <pc:sldMk cId="1061857568" sldId="2147470880"/>
            <ac:spMk id="3" creationId="{8F5559CC-497A-3336-A540-E1AE0BE6DA24}"/>
          </ac:spMkLst>
        </pc:spChg>
        <pc:spChg chg="add mod ord">
          <ac:chgData name="Wang, Eikan" userId="9198e247-11e1-4cda-a24b-51a4352d4abc" providerId="ADAL" clId="{C2198478-EF72-4773-A8D7-BE056755ED3A}" dt="2023-07-03T06:13:35.072" v="8429" actId="20577"/>
          <ac:spMkLst>
            <pc:docMk/>
            <pc:sldMk cId="1061857568" sldId="2147470880"/>
            <ac:spMk id="4" creationId="{F32F898B-0A95-9DCA-1037-53C94EDEA76C}"/>
          </ac:spMkLst>
        </pc:spChg>
        <pc:spChg chg="add mod ord">
          <ac:chgData name="Wang, Eikan" userId="9198e247-11e1-4cda-a24b-51a4352d4abc" providerId="ADAL" clId="{C2198478-EF72-4773-A8D7-BE056755ED3A}" dt="2023-07-03T13:36:00.473" v="10306" actId="114"/>
          <ac:spMkLst>
            <pc:docMk/>
            <pc:sldMk cId="1061857568" sldId="2147470880"/>
            <ac:spMk id="5" creationId="{6237F907-D205-8096-3A4F-841B4723E5E4}"/>
          </ac:spMkLst>
        </pc:spChg>
        <pc:spChg chg="add del mod">
          <ac:chgData name="Wang, Eikan" userId="9198e247-11e1-4cda-a24b-51a4352d4abc" providerId="ADAL" clId="{C2198478-EF72-4773-A8D7-BE056755ED3A}" dt="2023-07-03T08:59:57.354" v="8892"/>
          <ac:spMkLst>
            <pc:docMk/>
            <pc:sldMk cId="1061857568" sldId="2147470880"/>
            <ac:spMk id="6" creationId="{1A10183B-A253-95D8-7023-B1C32FB05CC3}"/>
          </ac:spMkLst>
        </pc:spChg>
        <pc:spChg chg="add del mod">
          <ac:chgData name="Wang, Eikan" userId="9198e247-11e1-4cda-a24b-51a4352d4abc" providerId="ADAL" clId="{C2198478-EF72-4773-A8D7-BE056755ED3A}" dt="2023-07-03T09:00:13.564" v="8895" actId="21"/>
          <ac:spMkLst>
            <pc:docMk/>
            <pc:sldMk cId="1061857568" sldId="2147470880"/>
            <ac:spMk id="7" creationId="{97948B61-9179-52AA-5929-421D196B7CDE}"/>
          </ac:spMkLst>
        </pc:spChg>
        <pc:spChg chg="add del mod">
          <ac:chgData name="Wang, Eikan" userId="9198e247-11e1-4cda-a24b-51a4352d4abc" providerId="ADAL" clId="{C2198478-EF72-4773-A8D7-BE056755ED3A}" dt="2023-07-03T09:00:15.815" v="8897"/>
          <ac:spMkLst>
            <pc:docMk/>
            <pc:sldMk cId="1061857568" sldId="2147470880"/>
            <ac:spMk id="8" creationId="{C0BFEB68-9541-70B3-CCB4-6A1CED3AACB3}"/>
          </ac:spMkLst>
        </pc:spChg>
      </pc:sldChg>
      <pc:sldChg chg="addSp delSp modSp new mod modClrScheme chgLayout">
        <pc:chgData name="Wang, Eikan" userId="9198e247-11e1-4cda-a24b-51a4352d4abc" providerId="ADAL" clId="{C2198478-EF72-4773-A8D7-BE056755ED3A}" dt="2023-07-03T12:46:55.808" v="9490" actId="20577"/>
        <pc:sldMkLst>
          <pc:docMk/>
          <pc:sldMk cId="4070201610" sldId="2147470881"/>
        </pc:sldMkLst>
        <pc:spChg chg="mod ord">
          <ac:chgData name="Wang, Eikan" userId="9198e247-11e1-4cda-a24b-51a4352d4abc" providerId="ADAL" clId="{C2198478-EF72-4773-A8D7-BE056755ED3A}" dt="2023-07-03T12:46:55.808" v="9490" actId="20577"/>
          <ac:spMkLst>
            <pc:docMk/>
            <pc:sldMk cId="4070201610" sldId="2147470881"/>
            <ac:spMk id="2" creationId="{D96594C5-D67F-0D2F-633C-CA5CEF640A0F}"/>
          </ac:spMkLst>
        </pc:spChg>
        <pc:spChg chg="del">
          <ac:chgData name="Wang, Eikan" userId="9198e247-11e1-4cda-a24b-51a4352d4abc" providerId="ADAL" clId="{C2198478-EF72-4773-A8D7-BE056755ED3A}" dt="2023-07-03T06:25:18.168" v="8595" actId="700"/>
          <ac:spMkLst>
            <pc:docMk/>
            <pc:sldMk cId="4070201610" sldId="2147470881"/>
            <ac:spMk id="3" creationId="{FDDFB65E-476D-CDC8-CFE0-58CE0BD859A2}"/>
          </ac:spMkLst>
        </pc:spChg>
        <pc:spChg chg="add mod">
          <ac:chgData name="Wang, Eikan" userId="9198e247-11e1-4cda-a24b-51a4352d4abc" providerId="ADAL" clId="{C2198478-EF72-4773-A8D7-BE056755ED3A}" dt="2023-07-03T09:01:37.889" v="8915" actId="1076"/>
          <ac:spMkLst>
            <pc:docMk/>
            <pc:sldMk cId="4070201610" sldId="2147470881"/>
            <ac:spMk id="5" creationId="{2C77D6FA-96AD-77FC-A730-53C50ADFC6CA}"/>
          </ac:spMkLst>
        </pc:spChg>
        <pc:spChg chg="add mod">
          <ac:chgData name="Wang, Eikan" userId="9198e247-11e1-4cda-a24b-51a4352d4abc" providerId="ADAL" clId="{C2198478-EF72-4773-A8D7-BE056755ED3A}" dt="2023-07-03T09:01:37.889" v="8915" actId="1076"/>
          <ac:spMkLst>
            <pc:docMk/>
            <pc:sldMk cId="4070201610" sldId="2147470881"/>
            <ac:spMk id="7" creationId="{3AB9C245-F42E-6C24-BC00-483BDD0E552E}"/>
          </ac:spMkLst>
        </pc:spChg>
        <pc:spChg chg="add mod">
          <ac:chgData name="Wang, Eikan" userId="9198e247-11e1-4cda-a24b-51a4352d4abc" providerId="ADAL" clId="{C2198478-EF72-4773-A8D7-BE056755ED3A}" dt="2023-07-03T09:01:32.972" v="8914" actId="1076"/>
          <ac:spMkLst>
            <pc:docMk/>
            <pc:sldMk cId="4070201610" sldId="2147470881"/>
            <ac:spMk id="9" creationId="{026CF197-8219-D73A-DE21-DCFCD50EE430}"/>
          </ac:spMkLst>
        </pc:spChg>
        <pc:spChg chg="add del mod">
          <ac:chgData name="Wang, Eikan" userId="9198e247-11e1-4cda-a24b-51a4352d4abc" providerId="ADAL" clId="{C2198478-EF72-4773-A8D7-BE056755ED3A}" dt="2023-07-03T08:59:54.525" v="8890" actId="21"/>
          <ac:spMkLst>
            <pc:docMk/>
            <pc:sldMk cId="4070201610" sldId="2147470881"/>
            <ac:spMk id="10" creationId="{9CF5AF70-0706-5A39-258F-93A3B73F9308}"/>
          </ac:spMkLst>
        </pc:spChg>
      </pc:sldChg>
      <pc:sldChg chg="addSp delSp modSp add mod">
        <pc:chgData name="Wang, Eikan" userId="9198e247-11e1-4cda-a24b-51a4352d4abc" providerId="ADAL" clId="{C2198478-EF72-4773-A8D7-BE056755ED3A}" dt="2023-07-03T13:14:42.749" v="9899" actId="20577"/>
        <pc:sldMkLst>
          <pc:docMk/>
          <pc:sldMk cId="924008272" sldId="2147470882"/>
        </pc:sldMkLst>
        <pc:spChg chg="mod">
          <ac:chgData name="Wang, Eikan" userId="9198e247-11e1-4cda-a24b-51a4352d4abc" providerId="ADAL" clId="{C2198478-EF72-4773-A8D7-BE056755ED3A}" dt="2023-07-03T13:00:34.506" v="9767" actId="20577"/>
          <ac:spMkLst>
            <pc:docMk/>
            <pc:sldMk cId="924008272" sldId="2147470882"/>
            <ac:spMk id="4" creationId="{7D55E459-E92F-2838-9267-D34936E06496}"/>
          </ac:spMkLst>
        </pc:spChg>
        <pc:spChg chg="mod">
          <ac:chgData name="Wang, Eikan" userId="9198e247-11e1-4cda-a24b-51a4352d4abc" providerId="ADAL" clId="{C2198478-EF72-4773-A8D7-BE056755ED3A}" dt="2023-07-03T13:14:42.749" v="9899" actId="20577"/>
          <ac:spMkLst>
            <pc:docMk/>
            <pc:sldMk cId="924008272" sldId="2147470882"/>
            <ac:spMk id="5" creationId="{F9B7F6AF-959D-96F9-D871-8CE1DEA42934}"/>
          </ac:spMkLst>
        </pc:spChg>
        <pc:graphicFrameChg chg="add del mod">
          <ac:chgData name="Wang, Eikan" userId="9198e247-11e1-4cda-a24b-51a4352d4abc" providerId="ADAL" clId="{C2198478-EF72-4773-A8D7-BE056755ED3A}" dt="2023-07-03T08:23:54.443" v="8729" actId="478"/>
          <ac:graphicFrameMkLst>
            <pc:docMk/>
            <pc:sldMk cId="924008272" sldId="2147470882"/>
            <ac:graphicFrameMk id="2" creationId="{9A4AC821-3C54-4DF3-CA7A-B834FB38F2B2}"/>
          </ac:graphicFrameMkLst>
        </pc:graphicFrameChg>
        <pc:graphicFrameChg chg="add mod">
          <ac:chgData name="Wang, Eikan" userId="9198e247-11e1-4cda-a24b-51a4352d4abc" providerId="ADAL" clId="{C2198478-EF72-4773-A8D7-BE056755ED3A}" dt="2023-07-03T13:05:20.887" v="9792" actId="1076"/>
          <ac:graphicFrameMkLst>
            <pc:docMk/>
            <pc:sldMk cId="924008272" sldId="2147470882"/>
            <ac:graphicFrameMk id="3" creationId="{6663CF27-DAD4-36D8-DC17-F56AAE05C347}"/>
          </ac:graphicFrameMkLst>
        </pc:graphicFrameChg>
        <pc:graphicFrameChg chg="add mod">
          <ac:chgData name="Wang, Eikan" userId="9198e247-11e1-4cda-a24b-51a4352d4abc" providerId="ADAL" clId="{C2198478-EF72-4773-A8D7-BE056755ED3A}" dt="2023-07-03T13:05:20.887" v="9792" actId="1076"/>
          <ac:graphicFrameMkLst>
            <pc:docMk/>
            <pc:sldMk cId="924008272" sldId="2147470882"/>
            <ac:graphicFrameMk id="6" creationId="{8DD6BA41-35EE-A46B-7ADB-7829A84F8B25}"/>
          </ac:graphicFrameMkLst>
        </pc:graphicFrameChg>
      </pc:sldChg>
      <pc:sldChg chg="addSp delSp modSp new mod modClrScheme chgLayout">
        <pc:chgData name="Wang, Eikan" userId="9198e247-11e1-4cda-a24b-51a4352d4abc" providerId="ADAL" clId="{C2198478-EF72-4773-A8D7-BE056755ED3A}" dt="2023-07-03T12:52:21.973" v="9612" actId="1076"/>
        <pc:sldMkLst>
          <pc:docMk/>
          <pc:sldMk cId="3407433183" sldId="2147470883"/>
        </pc:sldMkLst>
        <pc:spChg chg="del">
          <ac:chgData name="Wang, Eikan" userId="9198e247-11e1-4cda-a24b-51a4352d4abc" providerId="ADAL" clId="{C2198478-EF72-4773-A8D7-BE056755ED3A}" dt="2023-07-03T08:55:56.974" v="8832" actId="700"/>
          <ac:spMkLst>
            <pc:docMk/>
            <pc:sldMk cId="3407433183" sldId="2147470883"/>
            <ac:spMk id="2" creationId="{C821D228-76C1-B51A-CE81-53E18373088A}"/>
          </ac:spMkLst>
        </pc:spChg>
        <pc:spChg chg="add del mod">
          <ac:chgData name="Wang, Eikan" userId="9198e247-11e1-4cda-a24b-51a4352d4abc" providerId="ADAL" clId="{C2198478-EF72-4773-A8D7-BE056755ED3A}" dt="2023-07-03T08:59:40.355" v="8887" actId="21"/>
          <ac:spMkLst>
            <pc:docMk/>
            <pc:sldMk cId="3407433183" sldId="2147470883"/>
            <ac:spMk id="4" creationId="{11B46705-0C30-E331-0F8D-239D9E234BE5}"/>
          </ac:spMkLst>
        </pc:spChg>
        <pc:spChg chg="add mod">
          <ac:chgData name="Wang, Eikan" userId="9198e247-11e1-4cda-a24b-51a4352d4abc" providerId="ADAL" clId="{C2198478-EF72-4773-A8D7-BE056755ED3A}" dt="2023-07-03T09:09:22.571" v="9051" actId="20577"/>
          <ac:spMkLst>
            <pc:docMk/>
            <pc:sldMk cId="3407433183" sldId="2147470883"/>
            <ac:spMk id="5" creationId="{EBEC5FDD-456F-D02F-4448-B959C3C8FBFB}"/>
          </ac:spMkLst>
        </pc:spChg>
        <pc:spChg chg="add mod">
          <ac:chgData name="Wang, Eikan" userId="9198e247-11e1-4cda-a24b-51a4352d4abc" providerId="ADAL" clId="{C2198478-EF72-4773-A8D7-BE056755ED3A}" dt="2023-07-03T12:46:27.566" v="9476" actId="1076"/>
          <ac:spMkLst>
            <pc:docMk/>
            <pc:sldMk cId="3407433183" sldId="2147470883"/>
            <ac:spMk id="7" creationId="{0D4606F1-7004-2FC7-463F-AAE91358FF51}"/>
          </ac:spMkLst>
        </pc:spChg>
        <pc:spChg chg="add mod">
          <ac:chgData name="Wang, Eikan" userId="9198e247-11e1-4cda-a24b-51a4352d4abc" providerId="ADAL" clId="{C2198478-EF72-4773-A8D7-BE056755ED3A}" dt="2023-07-03T12:47:22.826" v="9494" actId="14100"/>
          <ac:spMkLst>
            <pc:docMk/>
            <pc:sldMk cId="3407433183" sldId="2147470883"/>
            <ac:spMk id="8" creationId="{F5D6152D-9AC0-2428-9AF8-4B5E5B84D8E9}"/>
          </ac:spMkLst>
        </pc:spChg>
        <pc:spChg chg="add mod">
          <ac:chgData name="Wang, Eikan" userId="9198e247-11e1-4cda-a24b-51a4352d4abc" providerId="ADAL" clId="{C2198478-EF72-4773-A8D7-BE056755ED3A}" dt="2023-07-03T12:50:22.803" v="9589" actId="552"/>
          <ac:spMkLst>
            <pc:docMk/>
            <pc:sldMk cId="3407433183" sldId="2147470883"/>
            <ac:spMk id="9" creationId="{E756DC6B-D77C-56F5-AA7F-8257A1D40216}"/>
          </ac:spMkLst>
        </pc:spChg>
        <pc:spChg chg="add mod">
          <ac:chgData name="Wang, Eikan" userId="9198e247-11e1-4cda-a24b-51a4352d4abc" providerId="ADAL" clId="{C2198478-EF72-4773-A8D7-BE056755ED3A}" dt="2023-07-03T12:50:09.577" v="9588" actId="552"/>
          <ac:spMkLst>
            <pc:docMk/>
            <pc:sldMk cId="3407433183" sldId="2147470883"/>
            <ac:spMk id="10" creationId="{3B2A3253-5E15-FDB5-AE7B-548EA11C5783}"/>
          </ac:spMkLst>
        </pc:spChg>
        <pc:spChg chg="add mod">
          <ac:chgData name="Wang, Eikan" userId="9198e247-11e1-4cda-a24b-51a4352d4abc" providerId="ADAL" clId="{C2198478-EF72-4773-A8D7-BE056755ED3A}" dt="2023-07-03T12:48:34.205" v="9552" actId="14100"/>
          <ac:spMkLst>
            <pc:docMk/>
            <pc:sldMk cId="3407433183" sldId="2147470883"/>
            <ac:spMk id="11" creationId="{6EB68803-D641-9C2D-E3AD-576F7E1DCCE2}"/>
          </ac:spMkLst>
        </pc:spChg>
        <pc:spChg chg="add mod">
          <ac:chgData name="Wang, Eikan" userId="9198e247-11e1-4cda-a24b-51a4352d4abc" providerId="ADAL" clId="{C2198478-EF72-4773-A8D7-BE056755ED3A}" dt="2023-07-03T12:50:22.803" v="9589" actId="552"/>
          <ac:spMkLst>
            <pc:docMk/>
            <pc:sldMk cId="3407433183" sldId="2147470883"/>
            <ac:spMk id="12" creationId="{9BC7D153-AACE-2F00-7F06-DCC3DAFFEDD9}"/>
          </ac:spMkLst>
        </pc:spChg>
        <pc:spChg chg="add mod">
          <ac:chgData name="Wang, Eikan" userId="9198e247-11e1-4cda-a24b-51a4352d4abc" providerId="ADAL" clId="{C2198478-EF72-4773-A8D7-BE056755ED3A}" dt="2023-07-03T12:50:09.577" v="9588" actId="552"/>
          <ac:spMkLst>
            <pc:docMk/>
            <pc:sldMk cId="3407433183" sldId="2147470883"/>
            <ac:spMk id="13" creationId="{136C5F53-D7A9-7AF4-E55C-ED3FDDDC2906}"/>
          </ac:spMkLst>
        </pc:spChg>
        <pc:spChg chg="add mod">
          <ac:chgData name="Wang, Eikan" userId="9198e247-11e1-4cda-a24b-51a4352d4abc" providerId="ADAL" clId="{C2198478-EF72-4773-A8D7-BE056755ED3A}" dt="2023-07-03T12:49:35.155" v="9567" actId="14100"/>
          <ac:spMkLst>
            <pc:docMk/>
            <pc:sldMk cId="3407433183" sldId="2147470883"/>
            <ac:spMk id="14" creationId="{EA555D7B-699A-9152-DF70-F30C0A4D8AA7}"/>
          </ac:spMkLst>
        </pc:spChg>
        <pc:spChg chg="add mod">
          <ac:chgData name="Wang, Eikan" userId="9198e247-11e1-4cda-a24b-51a4352d4abc" providerId="ADAL" clId="{C2198478-EF72-4773-A8D7-BE056755ED3A}" dt="2023-07-03T12:50:22.803" v="9589" actId="552"/>
          <ac:spMkLst>
            <pc:docMk/>
            <pc:sldMk cId="3407433183" sldId="2147470883"/>
            <ac:spMk id="15" creationId="{48FACD6B-A5F6-B3FC-295C-07182073A997}"/>
          </ac:spMkLst>
        </pc:spChg>
        <pc:spChg chg="add mod">
          <ac:chgData name="Wang, Eikan" userId="9198e247-11e1-4cda-a24b-51a4352d4abc" providerId="ADAL" clId="{C2198478-EF72-4773-A8D7-BE056755ED3A}" dt="2023-07-03T12:51:34.059" v="9607" actId="20577"/>
          <ac:spMkLst>
            <pc:docMk/>
            <pc:sldMk cId="3407433183" sldId="2147470883"/>
            <ac:spMk id="16" creationId="{3F37FC5F-445B-4BBC-D50D-6EBA87AA5626}"/>
          </ac:spMkLst>
        </pc:spChg>
        <pc:spChg chg="add mod">
          <ac:chgData name="Wang, Eikan" userId="9198e247-11e1-4cda-a24b-51a4352d4abc" providerId="ADAL" clId="{C2198478-EF72-4773-A8D7-BE056755ED3A}" dt="2023-07-03T12:52:21.973" v="9612" actId="1076"/>
          <ac:spMkLst>
            <pc:docMk/>
            <pc:sldMk cId="3407433183" sldId="2147470883"/>
            <ac:spMk id="18" creationId="{3BA055E7-7594-CB8B-40C1-CF6278655BD0}"/>
          </ac:spMkLst>
        </pc:spChg>
      </pc:sldChg>
      <pc:sldChg chg="addSp delSp modSp new mod modClrScheme chgLayout">
        <pc:chgData name="Wang, Eikan" userId="9198e247-11e1-4cda-a24b-51a4352d4abc" providerId="ADAL" clId="{C2198478-EF72-4773-A8D7-BE056755ED3A}" dt="2023-07-03T13:18:36.804" v="9942" actId="1076"/>
        <pc:sldMkLst>
          <pc:docMk/>
          <pc:sldMk cId="760098652" sldId="2147470884"/>
        </pc:sldMkLst>
        <pc:spChg chg="del mod ord">
          <ac:chgData name="Wang, Eikan" userId="9198e247-11e1-4cda-a24b-51a4352d4abc" providerId="ADAL" clId="{C2198478-EF72-4773-A8D7-BE056755ED3A}" dt="2023-07-03T09:00:22.224" v="8900" actId="700"/>
          <ac:spMkLst>
            <pc:docMk/>
            <pc:sldMk cId="760098652" sldId="2147470884"/>
            <ac:spMk id="2" creationId="{BD9A7A96-5C74-1698-761C-08DE0F019455}"/>
          </ac:spMkLst>
        </pc:spChg>
        <pc:spChg chg="del">
          <ac:chgData name="Wang, Eikan" userId="9198e247-11e1-4cda-a24b-51a4352d4abc" providerId="ADAL" clId="{C2198478-EF72-4773-A8D7-BE056755ED3A}" dt="2023-07-03T09:00:22.224" v="8900" actId="700"/>
          <ac:spMkLst>
            <pc:docMk/>
            <pc:sldMk cId="760098652" sldId="2147470884"/>
            <ac:spMk id="3" creationId="{45BAB9C2-E47B-A8B5-44C0-E719C411AC63}"/>
          </ac:spMkLst>
        </pc:spChg>
        <pc:spChg chg="add mod">
          <ac:chgData name="Wang, Eikan" userId="9198e247-11e1-4cda-a24b-51a4352d4abc" providerId="ADAL" clId="{C2198478-EF72-4773-A8D7-BE056755ED3A}" dt="2023-07-03T09:08:38.654" v="9030" actId="1076"/>
          <ac:spMkLst>
            <pc:docMk/>
            <pc:sldMk cId="760098652" sldId="2147470884"/>
            <ac:spMk id="4" creationId="{6C47837B-1DAC-7B0D-7ED0-16FDAAF78DF2}"/>
          </ac:spMkLst>
        </pc:spChg>
        <pc:spChg chg="add mod ord">
          <ac:chgData name="Wang, Eikan" userId="9198e247-11e1-4cda-a24b-51a4352d4abc" providerId="ADAL" clId="{C2198478-EF72-4773-A8D7-BE056755ED3A}" dt="2023-07-03T12:46:50.262" v="9483" actId="20577"/>
          <ac:spMkLst>
            <pc:docMk/>
            <pc:sldMk cId="760098652" sldId="2147470884"/>
            <ac:spMk id="5" creationId="{BF039B70-1AAA-2B4F-1327-EF72E1FF39B3}"/>
          </ac:spMkLst>
        </pc:spChg>
        <pc:spChg chg="add mod">
          <ac:chgData name="Wang, Eikan" userId="9198e247-11e1-4cda-a24b-51a4352d4abc" providerId="ADAL" clId="{C2198478-EF72-4773-A8D7-BE056755ED3A}" dt="2023-07-03T09:08:38.654" v="9030" actId="1076"/>
          <ac:spMkLst>
            <pc:docMk/>
            <pc:sldMk cId="760098652" sldId="2147470884"/>
            <ac:spMk id="6" creationId="{2EBAC904-73D1-28E9-9479-BEA477D9DDEA}"/>
          </ac:spMkLst>
        </pc:spChg>
        <pc:spChg chg="add mod">
          <ac:chgData name="Wang, Eikan" userId="9198e247-11e1-4cda-a24b-51a4352d4abc" providerId="ADAL" clId="{C2198478-EF72-4773-A8D7-BE056755ED3A}" dt="2023-07-03T09:08:38.654" v="9030" actId="1076"/>
          <ac:spMkLst>
            <pc:docMk/>
            <pc:sldMk cId="760098652" sldId="2147470884"/>
            <ac:spMk id="7" creationId="{84EE1A73-7B55-4A4D-066E-FF56BCEB24CD}"/>
          </ac:spMkLst>
        </pc:spChg>
        <pc:spChg chg="add mod">
          <ac:chgData name="Wang, Eikan" userId="9198e247-11e1-4cda-a24b-51a4352d4abc" providerId="ADAL" clId="{C2198478-EF72-4773-A8D7-BE056755ED3A}" dt="2023-07-03T13:18:36.804" v="9942" actId="1076"/>
          <ac:spMkLst>
            <pc:docMk/>
            <pc:sldMk cId="760098652" sldId="2147470884"/>
            <ac:spMk id="8" creationId="{186C33A2-DF09-D9BF-8839-23811599D285}"/>
          </ac:spMkLst>
        </pc:spChg>
        <pc:spChg chg="add mod">
          <ac:chgData name="Wang, Eikan" userId="9198e247-11e1-4cda-a24b-51a4352d4abc" providerId="ADAL" clId="{C2198478-EF72-4773-A8D7-BE056755ED3A}" dt="2023-07-03T09:08:38.654" v="9030" actId="1076"/>
          <ac:spMkLst>
            <pc:docMk/>
            <pc:sldMk cId="760098652" sldId="2147470884"/>
            <ac:spMk id="9" creationId="{B1002564-59C2-51E7-B819-9A32F977B2AA}"/>
          </ac:spMkLst>
        </pc:spChg>
        <pc:spChg chg="add mod">
          <ac:chgData name="Wang, Eikan" userId="9198e247-11e1-4cda-a24b-51a4352d4abc" providerId="ADAL" clId="{C2198478-EF72-4773-A8D7-BE056755ED3A}" dt="2023-07-03T09:08:38.654" v="9030" actId="1076"/>
          <ac:spMkLst>
            <pc:docMk/>
            <pc:sldMk cId="760098652" sldId="2147470884"/>
            <ac:spMk id="10" creationId="{EED6586F-95BB-31D5-7A07-5305E4E657A9}"/>
          </ac:spMkLst>
        </pc:spChg>
        <pc:spChg chg="add mod">
          <ac:chgData name="Wang, Eikan" userId="9198e247-11e1-4cda-a24b-51a4352d4abc" providerId="ADAL" clId="{C2198478-EF72-4773-A8D7-BE056755ED3A}" dt="2023-07-03T13:18:28.576" v="9939" actId="1076"/>
          <ac:spMkLst>
            <pc:docMk/>
            <pc:sldMk cId="760098652" sldId="2147470884"/>
            <ac:spMk id="11" creationId="{B06FA191-BFC6-A787-59A3-0BEAB4BABBC3}"/>
          </ac:spMkLst>
        </pc:spChg>
        <pc:spChg chg="add mod">
          <ac:chgData name="Wang, Eikan" userId="9198e247-11e1-4cda-a24b-51a4352d4abc" providerId="ADAL" clId="{C2198478-EF72-4773-A8D7-BE056755ED3A}" dt="2023-07-03T09:08:38.654" v="9030" actId="1076"/>
          <ac:spMkLst>
            <pc:docMk/>
            <pc:sldMk cId="760098652" sldId="2147470884"/>
            <ac:spMk id="12" creationId="{5F9EB8A3-EB19-EB7E-E4F2-903665FE38AE}"/>
          </ac:spMkLst>
        </pc:spChg>
        <pc:spChg chg="add mod">
          <ac:chgData name="Wang, Eikan" userId="9198e247-11e1-4cda-a24b-51a4352d4abc" providerId="ADAL" clId="{C2198478-EF72-4773-A8D7-BE056755ED3A}" dt="2023-07-03T09:08:38.654" v="9030" actId="1076"/>
          <ac:spMkLst>
            <pc:docMk/>
            <pc:sldMk cId="760098652" sldId="2147470884"/>
            <ac:spMk id="13" creationId="{6531EFA1-CED2-C714-3302-98E4B12672DB}"/>
          </ac:spMkLst>
        </pc:spChg>
        <pc:spChg chg="add mod">
          <ac:chgData name="Wang, Eikan" userId="9198e247-11e1-4cda-a24b-51a4352d4abc" providerId="ADAL" clId="{C2198478-EF72-4773-A8D7-BE056755ED3A}" dt="2023-07-03T13:18:31.578" v="9940" actId="1076"/>
          <ac:spMkLst>
            <pc:docMk/>
            <pc:sldMk cId="760098652" sldId="2147470884"/>
            <ac:spMk id="14" creationId="{4D5B1092-40E0-C284-58AC-362CE6583FFA}"/>
          </ac:spMkLst>
        </pc:spChg>
        <pc:spChg chg="add del mod">
          <ac:chgData name="Wang, Eikan" userId="9198e247-11e1-4cda-a24b-51a4352d4abc" providerId="ADAL" clId="{C2198478-EF72-4773-A8D7-BE056755ED3A}" dt="2023-07-03T09:07:51.724" v="9021"/>
          <ac:spMkLst>
            <pc:docMk/>
            <pc:sldMk cId="760098652" sldId="2147470884"/>
            <ac:spMk id="15" creationId="{07504270-3AF4-2476-7BE4-3FA546DF7074}"/>
          </ac:spMkLst>
        </pc:spChg>
        <pc:spChg chg="add del mod">
          <ac:chgData name="Wang, Eikan" userId="9198e247-11e1-4cda-a24b-51a4352d4abc" providerId="ADAL" clId="{C2198478-EF72-4773-A8D7-BE056755ED3A}" dt="2023-07-03T09:07:51.724" v="9021"/>
          <ac:spMkLst>
            <pc:docMk/>
            <pc:sldMk cId="760098652" sldId="2147470884"/>
            <ac:spMk id="16" creationId="{24CB46C6-3BD9-1C30-D621-51A8A829C976}"/>
          </ac:spMkLst>
        </pc:spChg>
        <pc:spChg chg="add del mod">
          <ac:chgData name="Wang, Eikan" userId="9198e247-11e1-4cda-a24b-51a4352d4abc" providerId="ADAL" clId="{C2198478-EF72-4773-A8D7-BE056755ED3A}" dt="2023-07-03T09:07:51.724" v="9021"/>
          <ac:spMkLst>
            <pc:docMk/>
            <pc:sldMk cId="760098652" sldId="2147470884"/>
            <ac:spMk id="17" creationId="{538F1B79-A108-3C58-3F8D-E15B9BE21D88}"/>
          </ac:spMkLst>
        </pc:spChg>
        <pc:spChg chg="add del mod">
          <ac:chgData name="Wang, Eikan" userId="9198e247-11e1-4cda-a24b-51a4352d4abc" providerId="ADAL" clId="{C2198478-EF72-4773-A8D7-BE056755ED3A}" dt="2023-07-03T09:07:51.724" v="9021"/>
          <ac:spMkLst>
            <pc:docMk/>
            <pc:sldMk cId="760098652" sldId="2147470884"/>
            <ac:spMk id="18" creationId="{45C0B03C-7854-B5AC-19BC-7C7E344C9B7B}"/>
          </ac:spMkLst>
        </pc:spChg>
        <pc:spChg chg="add mod">
          <ac:chgData name="Wang, Eikan" userId="9198e247-11e1-4cda-a24b-51a4352d4abc" providerId="ADAL" clId="{C2198478-EF72-4773-A8D7-BE056755ED3A}" dt="2023-07-03T09:07:55.043" v="9023" actId="571"/>
          <ac:spMkLst>
            <pc:docMk/>
            <pc:sldMk cId="760098652" sldId="2147470884"/>
            <ac:spMk id="19" creationId="{F41ACE85-4ED8-5CD8-D685-841905FFB401}"/>
          </ac:spMkLst>
        </pc:spChg>
        <pc:spChg chg="add mod">
          <ac:chgData name="Wang, Eikan" userId="9198e247-11e1-4cda-a24b-51a4352d4abc" providerId="ADAL" clId="{C2198478-EF72-4773-A8D7-BE056755ED3A}" dt="2023-07-03T09:07:55.043" v="9023" actId="571"/>
          <ac:spMkLst>
            <pc:docMk/>
            <pc:sldMk cId="760098652" sldId="2147470884"/>
            <ac:spMk id="20" creationId="{F8EA6FC9-7CF1-A20B-2C18-B305BE1008D6}"/>
          </ac:spMkLst>
        </pc:spChg>
        <pc:spChg chg="add mod">
          <ac:chgData name="Wang, Eikan" userId="9198e247-11e1-4cda-a24b-51a4352d4abc" providerId="ADAL" clId="{C2198478-EF72-4773-A8D7-BE056755ED3A}" dt="2023-07-03T09:07:55.043" v="9023" actId="571"/>
          <ac:spMkLst>
            <pc:docMk/>
            <pc:sldMk cId="760098652" sldId="2147470884"/>
            <ac:spMk id="21" creationId="{B5A97F13-DB22-6E77-D278-9CD0DDCD9B39}"/>
          </ac:spMkLst>
        </pc:spChg>
        <pc:spChg chg="add mod">
          <ac:chgData name="Wang, Eikan" userId="9198e247-11e1-4cda-a24b-51a4352d4abc" providerId="ADAL" clId="{C2198478-EF72-4773-A8D7-BE056755ED3A}" dt="2023-07-03T09:07:55.043" v="9023" actId="571"/>
          <ac:spMkLst>
            <pc:docMk/>
            <pc:sldMk cId="760098652" sldId="2147470884"/>
            <ac:spMk id="22" creationId="{0E54F90D-190E-4D9E-9D65-762557780F07}"/>
          </ac:spMkLst>
        </pc:spChg>
        <pc:spChg chg="add mod">
          <ac:chgData name="Wang, Eikan" userId="9198e247-11e1-4cda-a24b-51a4352d4abc" providerId="ADAL" clId="{C2198478-EF72-4773-A8D7-BE056755ED3A}" dt="2023-07-03T09:08:38.654" v="9030" actId="1076"/>
          <ac:spMkLst>
            <pc:docMk/>
            <pc:sldMk cId="760098652" sldId="2147470884"/>
            <ac:spMk id="23" creationId="{4C3C6360-679C-8EAF-2253-07C56F639566}"/>
          </ac:spMkLst>
        </pc:spChg>
        <pc:spChg chg="add mod">
          <ac:chgData name="Wang, Eikan" userId="9198e247-11e1-4cda-a24b-51a4352d4abc" providerId="ADAL" clId="{C2198478-EF72-4773-A8D7-BE056755ED3A}" dt="2023-07-03T09:08:38.654" v="9030" actId="1076"/>
          <ac:spMkLst>
            <pc:docMk/>
            <pc:sldMk cId="760098652" sldId="2147470884"/>
            <ac:spMk id="24" creationId="{297A179B-2007-FF2A-B9AF-4C8A0697C51F}"/>
          </ac:spMkLst>
        </pc:spChg>
        <pc:spChg chg="add mod">
          <ac:chgData name="Wang, Eikan" userId="9198e247-11e1-4cda-a24b-51a4352d4abc" providerId="ADAL" clId="{C2198478-EF72-4773-A8D7-BE056755ED3A}" dt="2023-07-03T13:18:33.977" v="9941" actId="1076"/>
          <ac:spMkLst>
            <pc:docMk/>
            <pc:sldMk cId="760098652" sldId="2147470884"/>
            <ac:spMk id="25" creationId="{49344738-D5B4-4A32-3577-8183F773D2B0}"/>
          </ac:spMkLst>
        </pc:spChg>
        <pc:spChg chg="add mod">
          <ac:chgData name="Wang, Eikan" userId="9198e247-11e1-4cda-a24b-51a4352d4abc" providerId="ADAL" clId="{C2198478-EF72-4773-A8D7-BE056755ED3A}" dt="2023-07-03T09:08:38.654" v="9030" actId="1076"/>
          <ac:spMkLst>
            <pc:docMk/>
            <pc:sldMk cId="760098652" sldId="2147470884"/>
            <ac:spMk id="26" creationId="{E7FA167D-D3D8-8B13-390B-AAD33A7E2070}"/>
          </ac:spMkLst>
        </pc:spChg>
      </pc:sldChg>
      <pc:sldChg chg="modSp new mod">
        <pc:chgData name="Wang, Eikan" userId="9198e247-11e1-4cda-a24b-51a4352d4abc" providerId="ADAL" clId="{C2198478-EF72-4773-A8D7-BE056755ED3A}" dt="2023-07-03T12:54:07.572" v="9655" actId="20577"/>
        <pc:sldMkLst>
          <pc:docMk/>
          <pc:sldMk cId="3945172691" sldId="2147470885"/>
        </pc:sldMkLst>
        <pc:spChg chg="mod">
          <ac:chgData name="Wang, Eikan" userId="9198e247-11e1-4cda-a24b-51a4352d4abc" providerId="ADAL" clId="{C2198478-EF72-4773-A8D7-BE056755ED3A}" dt="2023-07-03T12:36:56.859" v="9252" actId="20577"/>
          <ac:spMkLst>
            <pc:docMk/>
            <pc:sldMk cId="3945172691" sldId="2147470885"/>
            <ac:spMk id="2" creationId="{B3180AE3-AEA3-2FCB-0761-F255F2C7EC29}"/>
          </ac:spMkLst>
        </pc:spChg>
        <pc:spChg chg="mod">
          <ac:chgData name="Wang, Eikan" userId="9198e247-11e1-4cda-a24b-51a4352d4abc" providerId="ADAL" clId="{C2198478-EF72-4773-A8D7-BE056755ED3A}" dt="2023-07-03T12:54:07.572" v="9655" actId="20577"/>
          <ac:spMkLst>
            <pc:docMk/>
            <pc:sldMk cId="3945172691" sldId="2147470885"/>
            <ac:spMk id="3" creationId="{A6050FF6-DFCD-6809-48FC-1CD2D9E56AA7}"/>
          </ac:spMkLst>
        </pc:spChg>
      </pc:sldChg>
      <pc:sldChg chg="new del">
        <pc:chgData name="Wang, Eikan" userId="9198e247-11e1-4cda-a24b-51a4352d4abc" providerId="ADAL" clId="{C2198478-EF72-4773-A8D7-BE056755ED3A}" dt="2023-07-03T13:00:59.023" v="9768" actId="2696"/>
        <pc:sldMkLst>
          <pc:docMk/>
          <pc:sldMk cId="182844268" sldId="2147470886"/>
        </pc:sldMkLst>
      </pc:sldChg>
      <pc:sldChg chg="addSp delSp modSp new mod modClrScheme chgLayout">
        <pc:chgData name="Wang, Eikan" userId="9198e247-11e1-4cda-a24b-51a4352d4abc" providerId="ADAL" clId="{C2198478-EF72-4773-A8D7-BE056755ED3A}" dt="2023-07-03T13:21:04.872" v="10057"/>
        <pc:sldMkLst>
          <pc:docMk/>
          <pc:sldMk cId="1130976080" sldId="2147470886"/>
        </pc:sldMkLst>
        <pc:spChg chg="del mod ord">
          <ac:chgData name="Wang, Eikan" userId="9198e247-11e1-4cda-a24b-51a4352d4abc" providerId="ADAL" clId="{C2198478-EF72-4773-A8D7-BE056755ED3A}" dt="2023-07-03T13:16:13.379" v="9901" actId="700"/>
          <ac:spMkLst>
            <pc:docMk/>
            <pc:sldMk cId="1130976080" sldId="2147470886"/>
            <ac:spMk id="2" creationId="{57EF3356-2393-AEE4-81A0-397458DC10A5}"/>
          </ac:spMkLst>
        </pc:spChg>
        <pc:spChg chg="del">
          <ac:chgData name="Wang, Eikan" userId="9198e247-11e1-4cda-a24b-51a4352d4abc" providerId="ADAL" clId="{C2198478-EF72-4773-A8D7-BE056755ED3A}" dt="2023-07-03T13:16:13.379" v="9901" actId="700"/>
          <ac:spMkLst>
            <pc:docMk/>
            <pc:sldMk cId="1130976080" sldId="2147470886"/>
            <ac:spMk id="3" creationId="{26F6330A-CA44-2EB1-EB87-8201B51F2DA6}"/>
          </ac:spMkLst>
        </pc:spChg>
        <pc:spChg chg="add mod ord">
          <ac:chgData name="Wang, Eikan" userId="9198e247-11e1-4cda-a24b-51a4352d4abc" providerId="ADAL" clId="{C2198478-EF72-4773-A8D7-BE056755ED3A}" dt="2023-07-03T13:18:09.015" v="9923" actId="20577"/>
          <ac:spMkLst>
            <pc:docMk/>
            <pc:sldMk cId="1130976080" sldId="2147470886"/>
            <ac:spMk id="4" creationId="{25C08BBC-176B-ECEE-94F1-C0EB1C432940}"/>
          </ac:spMkLst>
        </pc:spChg>
        <pc:spChg chg="add mod">
          <ac:chgData name="Wang, Eikan" userId="9198e247-11e1-4cda-a24b-51a4352d4abc" providerId="ADAL" clId="{C2198478-EF72-4773-A8D7-BE056755ED3A}" dt="2023-07-03T13:17:46.446" v="9914" actId="1076"/>
          <ac:spMkLst>
            <pc:docMk/>
            <pc:sldMk cId="1130976080" sldId="2147470886"/>
            <ac:spMk id="6" creationId="{8B350878-3B40-F903-EB95-7475EE3B9708}"/>
          </ac:spMkLst>
        </pc:spChg>
        <pc:spChg chg="add mod">
          <ac:chgData name="Wang, Eikan" userId="9198e247-11e1-4cda-a24b-51a4352d4abc" providerId="ADAL" clId="{C2198478-EF72-4773-A8D7-BE056755ED3A}" dt="2023-07-03T13:19:10.032" v="9945" actId="14100"/>
          <ac:spMkLst>
            <pc:docMk/>
            <pc:sldMk cId="1130976080" sldId="2147470886"/>
            <ac:spMk id="7" creationId="{CF40103A-1AA5-6DF7-6147-62768F5B49EB}"/>
          </ac:spMkLst>
        </pc:spChg>
        <pc:spChg chg="add mod">
          <ac:chgData name="Wang, Eikan" userId="9198e247-11e1-4cda-a24b-51a4352d4abc" providerId="ADAL" clId="{C2198478-EF72-4773-A8D7-BE056755ED3A}" dt="2023-07-03T13:19:15.997" v="9947" actId="14100"/>
          <ac:spMkLst>
            <pc:docMk/>
            <pc:sldMk cId="1130976080" sldId="2147470886"/>
            <ac:spMk id="8" creationId="{EC2C94E8-3713-D480-7A75-F4AB89CF624C}"/>
          </ac:spMkLst>
        </pc:spChg>
        <pc:spChg chg="add mod">
          <ac:chgData name="Wang, Eikan" userId="9198e247-11e1-4cda-a24b-51a4352d4abc" providerId="ADAL" clId="{C2198478-EF72-4773-A8D7-BE056755ED3A}" dt="2023-07-03T13:19:28.040" v="9967" actId="20577"/>
          <ac:spMkLst>
            <pc:docMk/>
            <pc:sldMk cId="1130976080" sldId="2147470886"/>
            <ac:spMk id="9" creationId="{1339EE2D-A4C3-A2DE-7581-442EF6BFB8C4}"/>
          </ac:spMkLst>
        </pc:spChg>
        <pc:spChg chg="add mod">
          <ac:chgData name="Wang, Eikan" userId="9198e247-11e1-4cda-a24b-51a4352d4abc" providerId="ADAL" clId="{C2198478-EF72-4773-A8D7-BE056755ED3A}" dt="2023-07-03T13:19:43.155" v="9970" actId="14100"/>
          <ac:spMkLst>
            <pc:docMk/>
            <pc:sldMk cId="1130976080" sldId="2147470886"/>
            <ac:spMk id="10" creationId="{0DFB10D3-F057-0A78-CDD9-4C1508FEC1BD}"/>
          </ac:spMkLst>
        </pc:spChg>
        <pc:spChg chg="add mod">
          <ac:chgData name="Wang, Eikan" userId="9198e247-11e1-4cda-a24b-51a4352d4abc" providerId="ADAL" clId="{C2198478-EF72-4773-A8D7-BE056755ED3A}" dt="2023-07-03T13:19:43.155" v="9970" actId="14100"/>
          <ac:spMkLst>
            <pc:docMk/>
            <pc:sldMk cId="1130976080" sldId="2147470886"/>
            <ac:spMk id="11" creationId="{72CE12AF-1361-EB5A-6268-5E230610B0CA}"/>
          </ac:spMkLst>
        </pc:spChg>
        <pc:spChg chg="add mod">
          <ac:chgData name="Wang, Eikan" userId="9198e247-11e1-4cda-a24b-51a4352d4abc" providerId="ADAL" clId="{C2198478-EF72-4773-A8D7-BE056755ED3A}" dt="2023-07-03T13:20:03.139" v="10021" actId="1076"/>
          <ac:spMkLst>
            <pc:docMk/>
            <pc:sldMk cId="1130976080" sldId="2147470886"/>
            <ac:spMk id="12" creationId="{6EF31106-14A9-063B-29C3-E6C939FC34B4}"/>
          </ac:spMkLst>
        </pc:spChg>
        <pc:spChg chg="add mod">
          <ac:chgData name="Wang, Eikan" userId="9198e247-11e1-4cda-a24b-51a4352d4abc" providerId="ADAL" clId="{C2198478-EF72-4773-A8D7-BE056755ED3A}" dt="2023-07-03T13:20:52.390" v="10055" actId="1036"/>
          <ac:spMkLst>
            <pc:docMk/>
            <pc:sldMk cId="1130976080" sldId="2147470886"/>
            <ac:spMk id="13" creationId="{79B74707-CD3C-028E-47B4-19D53ED0DC0F}"/>
          </ac:spMkLst>
        </pc:spChg>
        <pc:spChg chg="add mod">
          <ac:chgData name="Wang, Eikan" userId="9198e247-11e1-4cda-a24b-51a4352d4abc" providerId="ADAL" clId="{C2198478-EF72-4773-A8D7-BE056755ED3A}" dt="2023-07-03T13:20:52.390" v="10055" actId="1036"/>
          <ac:spMkLst>
            <pc:docMk/>
            <pc:sldMk cId="1130976080" sldId="2147470886"/>
            <ac:spMk id="14" creationId="{A71827AD-705E-47C5-9C7B-162D67C4581C}"/>
          </ac:spMkLst>
        </pc:spChg>
        <pc:spChg chg="add mod">
          <ac:chgData name="Wang, Eikan" userId="9198e247-11e1-4cda-a24b-51a4352d4abc" providerId="ADAL" clId="{C2198478-EF72-4773-A8D7-BE056755ED3A}" dt="2023-07-03T13:20:52.390" v="10055" actId="1036"/>
          <ac:spMkLst>
            <pc:docMk/>
            <pc:sldMk cId="1130976080" sldId="2147470886"/>
            <ac:spMk id="15" creationId="{39F2056A-2E23-0FBA-6065-A9E5BB9A0C82}"/>
          </ac:spMkLst>
        </pc:spChg>
        <pc:spChg chg="add del mod">
          <ac:chgData name="Wang, Eikan" userId="9198e247-11e1-4cda-a24b-51a4352d4abc" providerId="ADAL" clId="{C2198478-EF72-4773-A8D7-BE056755ED3A}" dt="2023-07-03T13:21:04.872" v="10057"/>
          <ac:spMkLst>
            <pc:docMk/>
            <pc:sldMk cId="1130976080" sldId="2147470886"/>
            <ac:spMk id="16" creationId="{064FF1C6-2D04-81F6-7D9A-8E8BC5929991}"/>
          </ac:spMkLst>
        </pc:spChg>
        <pc:spChg chg="add del mod">
          <ac:chgData name="Wang, Eikan" userId="9198e247-11e1-4cda-a24b-51a4352d4abc" providerId="ADAL" clId="{C2198478-EF72-4773-A8D7-BE056755ED3A}" dt="2023-07-03T13:21:04.872" v="10057"/>
          <ac:spMkLst>
            <pc:docMk/>
            <pc:sldMk cId="1130976080" sldId="2147470886"/>
            <ac:spMk id="17" creationId="{49D1F01B-42C1-FDD2-E6EF-D1783CEC3740}"/>
          </ac:spMkLst>
        </pc:spChg>
        <pc:spChg chg="add del mod">
          <ac:chgData name="Wang, Eikan" userId="9198e247-11e1-4cda-a24b-51a4352d4abc" providerId="ADAL" clId="{C2198478-EF72-4773-A8D7-BE056755ED3A}" dt="2023-07-03T13:21:04.872" v="10057"/>
          <ac:spMkLst>
            <pc:docMk/>
            <pc:sldMk cId="1130976080" sldId="2147470886"/>
            <ac:spMk id="18" creationId="{05FBF3CE-0BA0-592F-26B5-0622427F6C71}"/>
          </ac:spMkLst>
        </pc:spChg>
      </pc:sldChg>
      <pc:sldChg chg="add del">
        <pc:chgData name="Wang, Eikan" userId="9198e247-11e1-4cda-a24b-51a4352d4abc" providerId="ADAL" clId="{C2198478-EF72-4773-A8D7-BE056755ED3A}" dt="2023-07-03T13:23:17.009" v="10059" actId="2696"/>
        <pc:sldMkLst>
          <pc:docMk/>
          <pc:sldMk cId="3863884554" sldId="2147470887"/>
        </pc:sldMkLst>
      </pc:sldChg>
      <pc:sldChg chg="new del">
        <pc:chgData name="Wang, Eikan" userId="9198e247-11e1-4cda-a24b-51a4352d4abc" providerId="ADAL" clId="{C2198478-EF72-4773-A8D7-BE056755ED3A}" dt="2023-07-03T13:31:46.672" v="10204" actId="2696"/>
        <pc:sldMkLst>
          <pc:docMk/>
          <pc:sldMk cId="4054098577" sldId="2147470887"/>
        </pc:sldMkLst>
      </pc:sldChg>
    </pc:docChg>
  </pc:docChgLst>
  <pc:docChgLst>
    <pc:chgData name="Wang, Eikan" userId="9198e247-11e1-4cda-a24b-51a4352d4abc" providerId="ADAL" clId="{E1262527-299E-471F-B8E2-539E43CF0F98}"/>
    <pc:docChg chg="undo custSel addSld delSld modSld sldOrd delSection modSection">
      <pc:chgData name="Wang, Eikan" userId="9198e247-11e1-4cda-a24b-51a4352d4abc" providerId="ADAL" clId="{E1262527-299E-471F-B8E2-539E43CF0F98}" dt="2023-08-23T05:43:15.046" v="1018" actId="20577"/>
      <pc:docMkLst>
        <pc:docMk/>
      </pc:docMkLst>
      <pc:sldChg chg="modSp mod">
        <pc:chgData name="Wang, Eikan" userId="9198e247-11e1-4cda-a24b-51a4352d4abc" providerId="ADAL" clId="{E1262527-299E-471F-B8E2-539E43CF0F98}" dt="2023-08-22T13:32:51.945" v="809" actId="20577"/>
        <pc:sldMkLst>
          <pc:docMk/>
          <pc:sldMk cId="149392336" sldId="256"/>
        </pc:sldMkLst>
        <pc:spChg chg="mod">
          <ac:chgData name="Wang, Eikan" userId="9198e247-11e1-4cda-a24b-51a4352d4abc" providerId="ADAL" clId="{E1262527-299E-471F-B8E2-539E43CF0F98}" dt="2023-08-22T02:22:12.146" v="636" actId="20577"/>
          <ac:spMkLst>
            <pc:docMk/>
            <pc:sldMk cId="149392336" sldId="256"/>
            <ac:spMk id="2" creationId="{10A3A45E-0258-7420-B495-31E9A3A461BD}"/>
          </ac:spMkLst>
        </pc:spChg>
        <pc:spChg chg="mod">
          <ac:chgData name="Wang, Eikan" userId="9198e247-11e1-4cda-a24b-51a4352d4abc" providerId="ADAL" clId="{E1262527-299E-471F-B8E2-539E43CF0F98}" dt="2023-08-22T13:32:51.945" v="809" actId="20577"/>
          <ac:spMkLst>
            <pc:docMk/>
            <pc:sldMk cId="149392336" sldId="256"/>
            <ac:spMk id="3" creationId="{25B6A917-1D9D-456F-BC7B-E763EAA54D31}"/>
          </ac:spMkLst>
        </pc:spChg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3506728209" sldId="257"/>
        </pc:sldMkLst>
      </pc:sldChg>
      <pc:sldChg chg="del">
        <pc:chgData name="Wang, Eikan" userId="9198e247-11e1-4cda-a24b-51a4352d4abc" providerId="ADAL" clId="{E1262527-299E-471F-B8E2-539E43CF0F98}" dt="2023-08-22T01:50:33.268" v="1" actId="47"/>
        <pc:sldMkLst>
          <pc:docMk/>
          <pc:sldMk cId="1660625531" sldId="263"/>
        </pc:sldMkLst>
      </pc:sldChg>
      <pc:sldChg chg="del">
        <pc:chgData name="Wang, Eikan" userId="9198e247-11e1-4cda-a24b-51a4352d4abc" providerId="ADAL" clId="{E1262527-299E-471F-B8E2-539E43CF0F98}" dt="2023-08-22T01:50:33.268" v="1" actId="47"/>
        <pc:sldMkLst>
          <pc:docMk/>
          <pc:sldMk cId="1057828528" sldId="272"/>
        </pc:sldMkLst>
      </pc:sldChg>
      <pc:sldChg chg="del">
        <pc:chgData name="Wang, Eikan" userId="9198e247-11e1-4cda-a24b-51a4352d4abc" providerId="ADAL" clId="{E1262527-299E-471F-B8E2-539E43CF0F98}" dt="2023-08-22T01:50:33.268" v="1" actId="47"/>
        <pc:sldMkLst>
          <pc:docMk/>
          <pc:sldMk cId="1157373289" sldId="273"/>
        </pc:sldMkLst>
      </pc:sldChg>
      <pc:sldChg chg="del">
        <pc:chgData name="Wang, Eikan" userId="9198e247-11e1-4cda-a24b-51a4352d4abc" providerId="ADAL" clId="{E1262527-299E-471F-B8E2-539E43CF0F98}" dt="2023-08-22T01:50:33.268" v="1" actId="47"/>
        <pc:sldMkLst>
          <pc:docMk/>
          <pc:sldMk cId="2777982892" sldId="278"/>
        </pc:sldMkLst>
      </pc:sldChg>
      <pc:sldChg chg="add del">
        <pc:chgData name="Wang, Eikan" userId="9198e247-11e1-4cda-a24b-51a4352d4abc" providerId="ADAL" clId="{E1262527-299E-471F-B8E2-539E43CF0F98}" dt="2023-08-23T05:36:44.928" v="1009" actId="2696"/>
        <pc:sldMkLst>
          <pc:docMk/>
          <pc:sldMk cId="2935873262" sldId="290"/>
        </pc:sldMkLst>
      </pc:sldChg>
      <pc:sldChg chg="modNotesTx">
        <pc:chgData name="Wang, Eikan" userId="9198e247-11e1-4cda-a24b-51a4352d4abc" providerId="ADAL" clId="{E1262527-299E-471F-B8E2-539E43CF0F98}" dt="2023-08-22T13:33:13.868" v="837" actId="20577"/>
        <pc:sldMkLst>
          <pc:docMk/>
          <pc:sldMk cId="3823919310" sldId="291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327922230" sldId="2147470849"/>
        </pc:sldMkLst>
      </pc:sldChg>
      <pc:sldChg chg="del">
        <pc:chgData name="Wang, Eikan" userId="9198e247-11e1-4cda-a24b-51a4352d4abc" providerId="ADAL" clId="{E1262527-299E-471F-B8E2-539E43CF0F98}" dt="2023-08-23T05:19:07.350" v="943" actId="2696"/>
        <pc:sldMkLst>
          <pc:docMk/>
          <pc:sldMk cId="439559695" sldId="2147470850"/>
        </pc:sldMkLst>
      </pc:sldChg>
      <pc:sldChg chg="del">
        <pc:chgData name="Wang, Eikan" userId="9198e247-11e1-4cda-a24b-51a4352d4abc" providerId="ADAL" clId="{E1262527-299E-471F-B8E2-539E43CF0F98}" dt="2023-08-23T05:19:07.350" v="943" actId="2696"/>
        <pc:sldMkLst>
          <pc:docMk/>
          <pc:sldMk cId="167422382" sldId="2147470854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371955823" sldId="2147470855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1707221349" sldId="2147470858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287055119" sldId="2147470860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879511552" sldId="2147470861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2497560829" sldId="2147470862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1291473898" sldId="2147470863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3890358308" sldId="2147470865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3958479634" sldId="2147470866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3848362367" sldId="2147470867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2202940378" sldId="2147470868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2037451725" sldId="2147470869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2079425120" sldId="2147470870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1402928067" sldId="2147470871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2358759620" sldId="2147470872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56037827" sldId="2147470876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81859690" sldId="2147470877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1499456352" sldId="2147470878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4155951406" sldId="2147470879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1061857568" sldId="2147470880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4070201610" sldId="2147470881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924008272" sldId="2147470882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3407433183" sldId="2147470883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760098652" sldId="2147470884"/>
        </pc:sldMkLst>
      </pc:sldChg>
      <pc:sldChg chg="del">
        <pc:chgData name="Wang, Eikan" userId="9198e247-11e1-4cda-a24b-51a4352d4abc" providerId="ADAL" clId="{E1262527-299E-471F-B8E2-539E43CF0F98}" dt="2023-08-22T01:50:54.241" v="2" actId="2696"/>
        <pc:sldMkLst>
          <pc:docMk/>
          <pc:sldMk cId="3945172691" sldId="2147470885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1130976080" sldId="2147470886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4157937376" sldId="2147470887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1273509997" sldId="2147470888"/>
        </pc:sldMkLst>
      </pc:sldChg>
      <pc:sldChg chg="del">
        <pc:chgData name="Wang, Eikan" userId="9198e247-11e1-4cda-a24b-51a4352d4abc" providerId="ADAL" clId="{E1262527-299E-471F-B8E2-539E43CF0F98}" dt="2023-08-22T01:50:33.268" v="1" actId="47"/>
        <pc:sldMkLst>
          <pc:docMk/>
          <pc:sldMk cId="3370198103" sldId="2147470889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3879314823" sldId="2147470891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1289459004" sldId="2147470892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752554788" sldId="2147470893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3386054600" sldId="2147470894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1609923329" sldId="2147470895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1679188345" sldId="2147470896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2069164295" sldId="2147470900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3561896059" sldId="2147470901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2400113453" sldId="2147470904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2145631953" sldId="2147470905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4244970652" sldId="2147470906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441431000" sldId="2147470907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3208064902" sldId="2147470908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3085650313" sldId="2147470909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312751859" sldId="2147470910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1056088355" sldId="2147470911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2711926027" sldId="2147470912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4071809662" sldId="2147470913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3697419339" sldId="2147470914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1922665800" sldId="2147470916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2945773483" sldId="2147470917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1255646989" sldId="2147470918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3269771789" sldId="2147470919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2057627712" sldId="2147470920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2184443890" sldId="2147470921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1688002885" sldId="2147470922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3998887070" sldId="2147470926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2001040940" sldId="2147470927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2917997392" sldId="2147470928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798640225" sldId="2147470929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34166557" sldId="2147470930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842256211" sldId="2147470932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3390328455" sldId="2147470933"/>
        </pc:sldMkLst>
      </pc:sldChg>
      <pc:sldChg chg="del">
        <pc:chgData name="Wang, Eikan" userId="9198e247-11e1-4cda-a24b-51a4352d4abc" providerId="ADAL" clId="{E1262527-299E-471F-B8E2-539E43CF0F98}" dt="2023-08-22T01:50:22.621" v="0" actId="47"/>
        <pc:sldMkLst>
          <pc:docMk/>
          <pc:sldMk cId="924609894" sldId="2147470934"/>
        </pc:sldMkLst>
      </pc:sldChg>
      <pc:sldChg chg="del">
        <pc:chgData name="Wang, Eikan" userId="9198e247-11e1-4cda-a24b-51a4352d4abc" providerId="ADAL" clId="{E1262527-299E-471F-B8E2-539E43CF0F98}" dt="2023-08-22T01:50:33.268" v="1" actId="47"/>
        <pc:sldMkLst>
          <pc:docMk/>
          <pc:sldMk cId="1288828930" sldId="2147470935"/>
        </pc:sldMkLst>
      </pc:sldChg>
      <pc:sldChg chg="del">
        <pc:chgData name="Wang, Eikan" userId="9198e247-11e1-4cda-a24b-51a4352d4abc" providerId="ADAL" clId="{E1262527-299E-471F-B8E2-539E43CF0F98}" dt="2023-08-22T01:50:33.268" v="1" actId="47"/>
        <pc:sldMkLst>
          <pc:docMk/>
          <pc:sldMk cId="269615710" sldId="2147470936"/>
        </pc:sldMkLst>
      </pc:sldChg>
      <pc:sldChg chg="del">
        <pc:chgData name="Wang, Eikan" userId="9198e247-11e1-4cda-a24b-51a4352d4abc" providerId="ADAL" clId="{E1262527-299E-471F-B8E2-539E43CF0F98}" dt="2023-08-22T01:50:33.268" v="1" actId="47"/>
        <pc:sldMkLst>
          <pc:docMk/>
          <pc:sldMk cId="3000131132" sldId="2147470937"/>
        </pc:sldMkLst>
      </pc:sldChg>
      <pc:sldChg chg="del">
        <pc:chgData name="Wang, Eikan" userId="9198e247-11e1-4cda-a24b-51a4352d4abc" providerId="ADAL" clId="{E1262527-299E-471F-B8E2-539E43CF0F98}" dt="2023-08-22T01:50:33.268" v="1" actId="47"/>
        <pc:sldMkLst>
          <pc:docMk/>
          <pc:sldMk cId="3460638745" sldId="2147470938"/>
        </pc:sldMkLst>
      </pc:sldChg>
      <pc:sldChg chg="del">
        <pc:chgData name="Wang, Eikan" userId="9198e247-11e1-4cda-a24b-51a4352d4abc" providerId="ADAL" clId="{E1262527-299E-471F-B8E2-539E43CF0F98}" dt="2023-08-22T01:50:33.268" v="1" actId="47"/>
        <pc:sldMkLst>
          <pc:docMk/>
          <pc:sldMk cId="2314456231" sldId="2147470939"/>
        </pc:sldMkLst>
      </pc:sldChg>
      <pc:sldChg chg="modSp mod">
        <pc:chgData name="Wang, Eikan" userId="9198e247-11e1-4cda-a24b-51a4352d4abc" providerId="ADAL" clId="{E1262527-299E-471F-B8E2-539E43CF0F98}" dt="2023-08-23T05:43:15.046" v="1018" actId="20577"/>
        <pc:sldMkLst>
          <pc:docMk/>
          <pc:sldMk cId="2207535351" sldId="2147470940"/>
        </pc:sldMkLst>
        <pc:spChg chg="mod">
          <ac:chgData name="Wang, Eikan" userId="9198e247-11e1-4cda-a24b-51a4352d4abc" providerId="ADAL" clId="{E1262527-299E-471F-B8E2-539E43CF0F98}" dt="2023-08-22T02:21:45.687" v="634" actId="20577"/>
          <ac:spMkLst>
            <pc:docMk/>
            <pc:sldMk cId="2207535351" sldId="2147470940"/>
            <ac:spMk id="4" creationId="{EBC37B45-F02B-EE8B-1D87-DAC20F1E6B9A}"/>
          </ac:spMkLst>
        </pc:spChg>
        <pc:spChg chg="mod">
          <ac:chgData name="Wang, Eikan" userId="9198e247-11e1-4cda-a24b-51a4352d4abc" providerId="ADAL" clId="{E1262527-299E-471F-B8E2-539E43CF0F98}" dt="2023-08-23T05:43:15.046" v="1018" actId="20577"/>
          <ac:spMkLst>
            <pc:docMk/>
            <pc:sldMk cId="2207535351" sldId="2147470940"/>
            <ac:spMk id="5" creationId="{2C484DAE-2626-60E7-97DD-487227F9E556}"/>
          </ac:spMkLst>
        </pc:spChg>
      </pc:sldChg>
      <pc:sldChg chg="modSp mod ord">
        <pc:chgData name="Wang, Eikan" userId="9198e247-11e1-4cda-a24b-51a4352d4abc" providerId="ADAL" clId="{E1262527-299E-471F-B8E2-539E43CF0F98}" dt="2023-08-22T13:36:30.576" v="932" actId="20577"/>
        <pc:sldMkLst>
          <pc:docMk/>
          <pc:sldMk cId="2940349613" sldId="2147470942"/>
        </pc:sldMkLst>
        <pc:spChg chg="mod">
          <ac:chgData name="Wang, Eikan" userId="9198e247-11e1-4cda-a24b-51a4352d4abc" providerId="ADAL" clId="{E1262527-299E-471F-B8E2-539E43CF0F98}" dt="2023-08-22T13:36:30.576" v="932" actId="20577"/>
          <ac:spMkLst>
            <pc:docMk/>
            <pc:sldMk cId="2940349613" sldId="2147470942"/>
            <ac:spMk id="2" creationId="{24DDF2C9-196D-AA2C-799E-499BDDD3305D}"/>
          </ac:spMkLst>
        </pc:spChg>
      </pc:sldChg>
      <pc:sldChg chg="modSp mod">
        <pc:chgData name="Wang, Eikan" userId="9198e247-11e1-4cda-a24b-51a4352d4abc" providerId="ADAL" clId="{E1262527-299E-471F-B8E2-539E43CF0F98}" dt="2023-08-22T13:36:47.038" v="942" actId="20577"/>
        <pc:sldMkLst>
          <pc:docMk/>
          <pc:sldMk cId="3289344916" sldId="2147470943"/>
        </pc:sldMkLst>
        <pc:spChg chg="mod">
          <ac:chgData name="Wang, Eikan" userId="9198e247-11e1-4cda-a24b-51a4352d4abc" providerId="ADAL" clId="{E1262527-299E-471F-B8E2-539E43CF0F98}" dt="2023-08-22T13:36:47.038" v="942" actId="20577"/>
          <ac:spMkLst>
            <pc:docMk/>
            <pc:sldMk cId="3289344916" sldId="2147470943"/>
            <ac:spMk id="2" creationId="{6EF6CEB3-500B-B77E-5A23-29FE1DD67952}"/>
          </ac:spMkLst>
        </pc:spChg>
        <pc:spChg chg="mod">
          <ac:chgData name="Wang, Eikan" userId="9198e247-11e1-4cda-a24b-51a4352d4abc" providerId="ADAL" clId="{E1262527-299E-471F-B8E2-539E43CF0F98}" dt="2023-08-22T02:21:53.079" v="635" actId="20577"/>
          <ac:spMkLst>
            <pc:docMk/>
            <pc:sldMk cId="3289344916" sldId="2147470943"/>
            <ac:spMk id="35" creationId="{AEEB4D5B-6B88-5E9E-92D6-13E2A26173A7}"/>
          </ac:spMkLst>
        </pc:spChg>
      </pc:sldChg>
      <pc:sldChg chg="modSp mod ord">
        <pc:chgData name="Wang, Eikan" userId="9198e247-11e1-4cda-a24b-51a4352d4abc" providerId="ADAL" clId="{E1262527-299E-471F-B8E2-539E43CF0F98}" dt="2023-08-22T13:35:59.136" v="920" actId="20577"/>
        <pc:sldMkLst>
          <pc:docMk/>
          <pc:sldMk cId="2582427543" sldId="2147470946"/>
        </pc:sldMkLst>
        <pc:spChg chg="mod">
          <ac:chgData name="Wang, Eikan" userId="9198e247-11e1-4cda-a24b-51a4352d4abc" providerId="ADAL" clId="{E1262527-299E-471F-B8E2-539E43CF0F98}" dt="2023-08-22T13:35:59.136" v="920" actId="20577"/>
          <ac:spMkLst>
            <pc:docMk/>
            <pc:sldMk cId="2582427543" sldId="2147470946"/>
            <ac:spMk id="2" creationId="{B5F40FE2-EB29-4E48-FA78-AC38D68DAFC8}"/>
          </ac:spMkLst>
        </pc:spChg>
      </pc:sldChg>
      <pc:sldChg chg="modSp mod">
        <pc:chgData name="Wang, Eikan" userId="9198e247-11e1-4cda-a24b-51a4352d4abc" providerId="ADAL" clId="{E1262527-299E-471F-B8E2-539E43CF0F98}" dt="2023-08-22T13:35:26.135" v="901" actId="20577"/>
        <pc:sldMkLst>
          <pc:docMk/>
          <pc:sldMk cId="3611905767" sldId="2147470949"/>
        </pc:sldMkLst>
        <pc:spChg chg="mod">
          <ac:chgData name="Wang, Eikan" userId="9198e247-11e1-4cda-a24b-51a4352d4abc" providerId="ADAL" clId="{E1262527-299E-471F-B8E2-539E43CF0F98}" dt="2023-08-22T13:35:26.135" v="901" actId="20577"/>
          <ac:spMkLst>
            <pc:docMk/>
            <pc:sldMk cId="3611905767" sldId="2147470949"/>
            <ac:spMk id="2" creationId="{0787AF6D-207E-17FF-E84B-02CC29B34070}"/>
          </ac:spMkLst>
        </pc:spChg>
      </pc:sldChg>
      <pc:sldChg chg="addSp delSp modSp new mod modClrScheme chgLayout">
        <pc:chgData name="Wang, Eikan" userId="9198e247-11e1-4cda-a24b-51a4352d4abc" providerId="ADAL" clId="{E1262527-299E-471F-B8E2-539E43CF0F98}" dt="2023-08-22T01:55:08.458" v="66" actId="113"/>
        <pc:sldMkLst>
          <pc:docMk/>
          <pc:sldMk cId="1778993117" sldId="2147470950"/>
        </pc:sldMkLst>
        <pc:spChg chg="del">
          <ac:chgData name="Wang, Eikan" userId="9198e247-11e1-4cda-a24b-51a4352d4abc" providerId="ADAL" clId="{E1262527-299E-471F-B8E2-539E43CF0F98}" dt="2023-08-22T01:52:31.789" v="5" actId="700"/>
          <ac:spMkLst>
            <pc:docMk/>
            <pc:sldMk cId="1778993117" sldId="2147470950"/>
            <ac:spMk id="2" creationId="{3F4ED3D2-AF51-928D-9261-F119D86B3B8C}"/>
          </ac:spMkLst>
        </pc:spChg>
        <pc:spChg chg="del">
          <ac:chgData name="Wang, Eikan" userId="9198e247-11e1-4cda-a24b-51a4352d4abc" providerId="ADAL" clId="{E1262527-299E-471F-B8E2-539E43CF0F98}" dt="2023-08-22T01:52:31.789" v="5" actId="700"/>
          <ac:spMkLst>
            <pc:docMk/>
            <pc:sldMk cId="1778993117" sldId="2147470950"/>
            <ac:spMk id="3" creationId="{7FDA8DCF-D380-F36D-2534-527DC1A5EA0D}"/>
          </ac:spMkLst>
        </pc:spChg>
        <pc:spChg chg="add del mod ord">
          <ac:chgData name="Wang, Eikan" userId="9198e247-11e1-4cda-a24b-51a4352d4abc" providerId="ADAL" clId="{E1262527-299E-471F-B8E2-539E43CF0F98}" dt="2023-08-22T01:52:35.823" v="6" actId="700"/>
          <ac:spMkLst>
            <pc:docMk/>
            <pc:sldMk cId="1778993117" sldId="2147470950"/>
            <ac:spMk id="6" creationId="{F8BDC2DE-C10F-4B94-4CC6-11F0D2AD65B1}"/>
          </ac:spMkLst>
        </pc:spChg>
        <pc:spChg chg="add del mod ord">
          <ac:chgData name="Wang, Eikan" userId="9198e247-11e1-4cda-a24b-51a4352d4abc" providerId="ADAL" clId="{E1262527-299E-471F-B8E2-539E43CF0F98}" dt="2023-08-22T01:52:35.823" v="6" actId="700"/>
          <ac:spMkLst>
            <pc:docMk/>
            <pc:sldMk cId="1778993117" sldId="2147470950"/>
            <ac:spMk id="7" creationId="{6B6FA6EF-ECE6-F841-79A7-8CE6D1BE8A63}"/>
          </ac:spMkLst>
        </pc:spChg>
        <pc:spChg chg="add del mod ord">
          <ac:chgData name="Wang, Eikan" userId="9198e247-11e1-4cda-a24b-51a4352d4abc" providerId="ADAL" clId="{E1262527-299E-471F-B8E2-539E43CF0F98}" dt="2023-08-22T01:52:38.828" v="7" actId="700"/>
          <ac:spMkLst>
            <pc:docMk/>
            <pc:sldMk cId="1778993117" sldId="2147470950"/>
            <ac:spMk id="8" creationId="{6658066B-5AE3-62AC-2BD1-DE9759904D10}"/>
          </ac:spMkLst>
        </pc:spChg>
        <pc:spChg chg="add mod ord">
          <ac:chgData name="Wang, Eikan" userId="9198e247-11e1-4cda-a24b-51a4352d4abc" providerId="ADAL" clId="{E1262527-299E-471F-B8E2-539E43CF0F98}" dt="2023-08-22T01:55:08.458" v="66" actId="113"/>
          <ac:spMkLst>
            <pc:docMk/>
            <pc:sldMk cId="1778993117" sldId="2147470950"/>
            <ac:spMk id="9" creationId="{78805001-8033-AA61-5396-2718FDE7B404}"/>
          </ac:spMkLst>
        </pc:spChg>
        <pc:graphicFrameChg chg="add mod">
          <ac:chgData name="Wang, Eikan" userId="9198e247-11e1-4cda-a24b-51a4352d4abc" providerId="ADAL" clId="{E1262527-299E-471F-B8E2-539E43CF0F98}" dt="2023-08-22T01:53:12.125" v="16" actId="1076"/>
          <ac:graphicFrameMkLst>
            <pc:docMk/>
            <pc:sldMk cId="1778993117" sldId="2147470950"/>
            <ac:graphicFrameMk id="4" creationId="{B362B809-25D1-F0A0-85E0-A250E174F306}"/>
          </ac:graphicFrameMkLst>
        </pc:graphicFrameChg>
        <pc:graphicFrameChg chg="add mod">
          <ac:chgData name="Wang, Eikan" userId="9198e247-11e1-4cda-a24b-51a4352d4abc" providerId="ADAL" clId="{E1262527-299E-471F-B8E2-539E43CF0F98}" dt="2023-08-22T01:53:09.365" v="15" actId="1076"/>
          <ac:graphicFrameMkLst>
            <pc:docMk/>
            <pc:sldMk cId="1778993117" sldId="2147470950"/>
            <ac:graphicFrameMk id="5" creationId="{DB9C2456-DCC2-4A10-28F0-2977F4FC0BE1}"/>
          </ac:graphicFrameMkLst>
        </pc:graphicFrameChg>
      </pc:sldChg>
      <pc:sldChg chg="addSp delSp modSp new mod modClrScheme chgLayout">
        <pc:chgData name="Wang, Eikan" userId="9198e247-11e1-4cda-a24b-51a4352d4abc" providerId="ADAL" clId="{E1262527-299E-471F-B8E2-539E43CF0F98}" dt="2023-08-22T13:34:06.234" v="896" actId="20577"/>
        <pc:sldMkLst>
          <pc:docMk/>
          <pc:sldMk cId="924440068" sldId="2147470951"/>
        </pc:sldMkLst>
        <pc:spChg chg="del mod ord">
          <ac:chgData name="Wang, Eikan" userId="9198e247-11e1-4cda-a24b-51a4352d4abc" providerId="ADAL" clId="{E1262527-299E-471F-B8E2-539E43CF0F98}" dt="2023-08-22T01:55:24.161" v="67" actId="700"/>
          <ac:spMkLst>
            <pc:docMk/>
            <pc:sldMk cId="924440068" sldId="2147470951"/>
            <ac:spMk id="2" creationId="{EDBEF68B-3916-3688-26EB-5CD8C09708CD}"/>
          </ac:spMkLst>
        </pc:spChg>
        <pc:spChg chg="add mod ord">
          <ac:chgData name="Wang, Eikan" userId="9198e247-11e1-4cda-a24b-51a4352d4abc" providerId="ADAL" clId="{E1262527-299E-471F-B8E2-539E43CF0F98}" dt="2023-08-22T01:56:27.192" v="150" actId="20577"/>
          <ac:spMkLst>
            <pc:docMk/>
            <pc:sldMk cId="924440068" sldId="2147470951"/>
            <ac:spMk id="3" creationId="{43328D4C-255B-EC33-EF19-B87A0786B932}"/>
          </ac:spMkLst>
        </pc:spChg>
        <pc:spChg chg="add mod ord">
          <ac:chgData name="Wang, Eikan" userId="9198e247-11e1-4cda-a24b-51a4352d4abc" providerId="ADAL" clId="{E1262527-299E-471F-B8E2-539E43CF0F98}" dt="2023-08-22T13:34:06.234" v="896" actId="20577"/>
          <ac:spMkLst>
            <pc:docMk/>
            <pc:sldMk cId="924440068" sldId="2147470951"/>
            <ac:spMk id="4" creationId="{7F1F4FE3-E0F7-5952-21FD-FBBFE2E7626A}"/>
          </ac:spMkLst>
        </pc:spChg>
      </pc:sldChg>
      <pc:sldChg chg="addSp delSp modSp new mod">
        <pc:chgData name="Wang, Eikan" userId="9198e247-11e1-4cda-a24b-51a4352d4abc" providerId="ADAL" clId="{E1262527-299E-471F-B8E2-539E43CF0F98}" dt="2023-08-23T05:34:51.560" v="1007" actId="1076"/>
        <pc:sldMkLst>
          <pc:docMk/>
          <pc:sldMk cId="489309732" sldId="2147470952"/>
        </pc:sldMkLst>
        <pc:spChg chg="mod">
          <ac:chgData name="Wang, Eikan" userId="9198e247-11e1-4cda-a24b-51a4352d4abc" providerId="ADAL" clId="{E1262527-299E-471F-B8E2-539E43CF0F98}" dt="2023-08-23T05:27:10.287" v="967" actId="20577"/>
          <ac:spMkLst>
            <pc:docMk/>
            <pc:sldMk cId="489309732" sldId="2147470952"/>
            <ac:spMk id="2" creationId="{CE9B18ED-97F8-628F-24F0-C003FE352B99}"/>
          </ac:spMkLst>
        </pc:spChg>
        <pc:graphicFrameChg chg="add mod modGraphic">
          <ac:chgData name="Wang, Eikan" userId="9198e247-11e1-4cda-a24b-51a4352d4abc" providerId="ADAL" clId="{E1262527-299E-471F-B8E2-539E43CF0F98}" dt="2023-08-23T05:34:51.560" v="1007" actId="1076"/>
          <ac:graphicFrameMkLst>
            <pc:docMk/>
            <pc:sldMk cId="489309732" sldId="2147470952"/>
            <ac:graphicFrameMk id="3" creationId="{F5FA1895-2EBD-36DF-E4A2-BA13AD52E126}"/>
          </ac:graphicFrameMkLst>
        </pc:graphicFrameChg>
        <pc:graphicFrameChg chg="add del mod">
          <ac:chgData name="Wang, Eikan" userId="9198e247-11e1-4cda-a24b-51a4352d4abc" providerId="ADAL" clId="{E1262527-299E-471F-B8E2-539E43CF0F98}" dt="2023-08-23T05:28:03.133" v="979"/>
          <ac:graphicFrameMkLst>
            <pc:docMk/>
            <pc:sldMk cId="489309732" sldId="2147470952"/>
            <ac:graphicFrameMk id="4" creationId="{D8978933-A1AC-F1DC-79AD-21DCC8E05EFB}"/>
          </ac:graphicFrameMkLst>
        </pc:graphicFrameChg>
        <pc:graphicFrameChg chg="add del mod">
          <ac:chgData name="Wang, Eikan" userId="9198e247-11e1-4cda-a24b-51a4352d4abc" providerId="ADAL" clId="{E1262527-299E-471F-B8E2-539E43CF0F98}" dt="2023-08-23T05:28:03.133" v="979"/>
          <ac:graphicFrameMkLst>
            <pc:docMk/>
            <pc:sldMk cId="489309732" sldId="2147470952"/>
            <ac:graphicFrameMk id="5" creationId="{C5A3B624-6FF8-0D94-ABF0-B08F4D8634C5}"/>
          </ac:graphicFrameMkLst>
        </pc:graphicFrameChg>
        <pc:graphicFrameChg chg="add del mod modGraphic">
          <ac:chgData name="Wang, Eikan" userId="9198e247-11e1-4cda-a24b-51a4352d4abc" providerId="ADAL" clId="{E1262527-299E-471F-B8E2-539E43CF0F98}" dt="2023-08-23T05:31:49.981" v="1005" actId="20577"/>
          <ac:graphicFrameMkLst>
            <pc:docMk/>
            <pc:sldMk cId="489309732" sldId="2147470952"/>
            <ac:graphicFrameMk id="6" creationId="{7816F566-88AC-BD1D-55CE-29156D6EB17D}"/>
          </ac:graphicFrameMkLst>
        </pc:graphicFrameChg>
      </pc:sldChg>
      <pc:sldChg chg="addSp delSp modSp new del mod modClrScheme chgLayout">
        <pc:chgData name="Wang, Eikan" userId="9198e247-11e1-4cda-a24b-51a4352d4abc" providerId="ADAL" clId="{E1262527-299E-471F-B8E2-539E43CF0F98}" dt="2023-08-23T05:35:06.524" v="1008" actId="2696"/>
        <pc:sldMkLst>
          <pc:docMk/>
          <pc:sldMk cId="350042801" sldId="2147470953"/>
        </pc:sldMkLst>
        <pc:spChg chg="del">
          <ac:chgData name="Wang, Eikan" userId="9198e247-11e1-4cda-a24b-51a4352d4abc" providerId="ADAL" clId="{E1262527-299E-471F-B8E2-539E43CF0F98}" dt="2023-08-23T05:28:08.348" v="981" actId="700"/>
          <ac:spMkLst>
            <pc:docMk/>
            <pc:sldMk cId="350042801" sldId="2147470953"/>
            <ac:spMk id="2" creationId="{070EC4A4-B03A-ED47-540E-269128538318}"/>
          </ac:spMkLst>
        </pc:spChg>
        <pc:graphicFrameChg chg="add mod modGraphic">
          <ac:chgData name="Wang, Eikan" userId="9198e247-11e1-4cda-a24b-51a4352d4abc" providerId="ADAL" clId="{E1262527-299E-471F-B8E2-539E43CF0F98}" dt="2023-08-23T05:29:08.201" v="985" actId="2165"/>
          <ac:graphicFrameMkLst>
            <pc:docMk/>
            <pc:sldMk cId="350042801" sldId="2147470953"/>
            <ac:graphicFrameMk id="3" creationId="{3FE39DBE-DAD0-9F99-402E-1A80A533E9EA}"/>
          </ac:graphicFrameMkLst>
        </pc:graphicFrameChg>
        <pc:graphicFrameChg chg="add mod modGraphic">
          <ac:chgData name="Wang, Eikan" userId="9198e247-11e1-4cda-a24b-51a4352d4abc" providerId="ADAL" clId="{E1262527-299E-471F-B8E2-539E43CF0F98}" dt="2023-08-23T05:28:39.070" v="984" actId="14734"/>
          <ac:graphicFrameMkLst>
            <pc:docMk/>
            <pc:sldMk cId="350042801" sldId="2147470953"/>
            <ac:graphicFrameMk id="4" creationId="{3F3DE398-4116-FB8A-4033-6B6F3FDFADAB}"/>
          </ac:graphicFrameMkLst>
        </pc:graphicFrameChg>
      </pc:sldChg>
      <pc:sldMasterChg chg="delSldLayout">
        <pc:chgData name="Wang, Eikan" userId="9198e247-11e1-4cda-a24b-51a4352d4abc" providerId="ADAL" clId="{E1262527-299E-471F-B8E2-539E43CF0F98}" dt="2023-08-23T05:36:44.928" v="1009" actId="2696"/>
        <pc:sldMasterMkLst>
          <pc:docMk/>
          <pc:sldMasterMk cId="1255224708" sldId="2147483648"/>
        </pc:sldMasterMkLst>
        <pc:sldLayoutChg chg="del">
          <pc:chgData name="Wang, Eikan" userId="9198e247-11e1-4cda-a24b-51a4352d4abc" providerId="ADAL" clId="{E1262527-299E-471F-B8E2-539E43CF0F98}" dt="2023-08-23T05:36:44.928" v="1009" actId="2696"/>
          <pc:sldLayoutMkLst>
            <pc:docMk/>
            <pc:sldMasterMk cId="1255224708" sldId="2147483648"/>
            <pc:sldLayoutMk cId="4056239769" sldId="2147483660"/>
          </pc:sldLayoutMkLst>
        </pc:sldLayoutChg>
      </pc:sldMasterChg>
    </pc:docChg>
  </pc:docChgLst>
  <pc:docChgLst>
    <pc:chgData name="Wang, Eikan" userId="9198e247-11e1-4cda-a24b-51a4352d4abc" providerId="ADAL" clId="{6EB304CC-2BB3-4AE5-9EE8-4F869E054779}"/>
    <pc:docChg chg="undo custSel addSld delSld modSld modSection">
      <pc:chgData name="Wang, Eikan" userId="9198e247-11e1-4cda-a24b-51a4352d4abc" providerId="ADAL" clId="{6EB304CC-2BB3-4AE5-9EE8-4F869E054779}" dt="2023-08-21T06:49:15.271" v="433" actId="20577"/>
      <pc:docMkLst>
        <pc:docMk/>
      </pc:docMkLst>
      <pc:sldChg chg="modSp mod">
        <pc:chgData name="Wang, Eikan" userId="9198e247-11e1-4cda-a24b-51a4352d4abc" providerId="ADAL" clId="{6EB304CC-2BB3-4AE5-9EE8-4F869E054779}" dt="2023-08-21T06:49:15.271" v="433" actId="20577"/>
        <pc:sldMkLst>
          <pc:docMk/>
          <pc:sldMk cId="149392336" sldId="256"/>
        </pc:sldMkLst>
        <pc:spChg chg="mod">
          <ac:chgData name="Wang, Eikan" userId="9198e247-11e1-4cda-a24b-51a4352d4abc" providerId="ADAL" clId="{6EB304CC-2BB3-4AE5-9EE8-4F869E054779}" dt="2023-08-21T06:49:15.271" v="433" actId="20577"/>
          <ac:spMkLst>
            <pc:docMk/>
            <pc:sldMk cId="149392336" sldId="256"/>
            <ac:spMk id="3" creationId="{25B6A917-1D9D-456F-BC7B-E763EAA54D31}"/>
          </ac:spMkLst>
        </pc:spChg>
      </pc:sldChg>
      <pc:sldChg chg="delSp modSp add del mod">
        <pc:chgData name="Wang, Eikan" userId="9198e247-11e1-4cda-a24b-51a4352d4abc" providerId="ADAL" clId="{6EB304CC-2BB3-4AE5-9EE8-4F869E054779}" dt="2023-08-21T06:47:42.930" v="432" actId="14100"/>
        <pc:sldMkLst>
          <pc:docMk/>
          <pc:sldMk cId="3289344916" sldId="2147470943"/>
        </pc:sldMkLst>
        <pc:spChg chg="mod">
          <ac:chgData name="Wang, Eikan" userId="9198e247-11e1-4cda-a24b-51a4352d4abc" providerId="ADAL" clId="{6EB304CC-2BB3-4AE5-9EE8-4F869E054779}" dt="2023-08-21T06:47:27.948" v="427" actId="20577"/>
          <ac:spMkLst>
            <pc:docMk/>
            <pc:sldMk cId="3289344916" sldId="2147470943"/>
            <ac:spMk id="3" creationId="{8AB43EB8-CB6D-1A47-DED1-E34711A95EB2}"/>
          </ac:spMkLst>
        </pc:spChg>
        <pc:spChg chg="mod">
          <ac:chgData name="Wang, Eikan" userId="9198e247-11e1-4cda-a24b-51a4352d4abc" providerId="ADAL" clId="{6EB304CC-2BB3-4AE5-9EE8-4F869E054779}" dt="2023-08-21T06:46:58.213" v="418" actId="1076"/>
          <ac:spMkLst>
            <pc:docMk/>
            <pc:sldMk cId="3289344916" sldId="2147470943"/>
            <ac:spMk id="4" creationId="{AC56A0AF-F0D9-A9E4-E58E-425F2A457312}"/>
          </ac:spMkLst>
        </pc:spChg>
        <pc:spChg chg="del">
          <ac:chgData name="Wang, Eikan" userId="9198e247-11e1-4cda-a24b-51a4352d4abc" providerId="ADAL" clId="{6EB304CC-2BB3-4AE5-9EE8-4F869E054779}" dt="2023-08-21T06:45:32.933" v="404" actId="478"/>
          <ac:spMkLst>
            <pc:docMk/>
            <pc:sldMk cId="3289344916" sldId="2147470943"/>
            <ac:spMk id="5" creationId="{E89CEF39-CC2A-2CAF-2CC4-CBAE132C99AB}"/>
          </ac:spMkLst>
        </pc:spChg>
        <pc:spChg chg="mod">
          <ac:chgData name="Wang, Eikan" userId="9198e247-11e1-4cda-a24b-51a4352d4abc" providerId="ADAL" clId="{6EB304CC-2BB3-4AE5-9EE8-4F869E054779}" dt="2023-08-21T06:46:58.213" v="418" actId="1076"/>
          <ac:spMkLst>
            <pc:docMk/>
            <pc:sldMk cId="3289344916" sldId="2147470943"/>
            <ac:spMk id="6" creationId="{216F2DB9-4E30-BD48-1EF3-70C3488AD5F0}"/>
          </ac:spMkLst>
        </pc:spChg>
        <pc:spChg chg="mod">
          <ac:chgData name="Wang, Eikan" userId="9198e247-11e1-4cda-a24b-51a4352d4abc" providerId="ADAL" clId="{6EB304CC-2BB3-4AE5-9EE8-4F869E054779}" dt="2023-08-21T06:46:58.213" v="418" actId="1076"/>
          <ac:spMkLst>
            <pc:docMk/>
            <pc:sldMk cId="3289344916" sldId="2147470943"/>
            <ac:spMk id="7" creationId="{88AE26DB-4E7D-4480-BB3A-A5893AC266F1}"/>
          </ac:spMkLst>
        </pc:spChg>
        <pc:spChg chg="mod">
          <ac:chgData name="Wang, Eikan" userId="9198e247-11e1-4cda-a24b-51a4352d4abc" providerId="ADAL" clId="{6EB304CC-2BB3-4AE5-9EE8-4F869E054779}" dt="2023-08-21T06:46:58.213" v="418" actId="1076"/>
          <ac:spMkLst>
            <pc:docMk/>
            <pc:sldMk cId="3289344916" sldId="2147470943"/>
            <ac:spMk id="8" creationId="{291A4E9E-9288-1AD3-B067-CE234F327442}"/>
          </ac:spMkLst>
        </pc:spChg>
        <pc:spChg chg="mod">
          <ac:chgData name="Wang, Eikan" userId="9198e247-11e1-4cda-a24b-51a4352d4abc" providerId="ADAL" clId="{6EB304CC-2BB3-4AE5-9EE8-4F869E054779}" dt="2023-08-21T06:46:58.213" v="418" actId="1076"/>
          <ac:spMkLst>
            <pc:docMk/>
            <pc:sldMk cId="3289344916" sldId="2147470943"/>
            <ac:spMk id="9" creationId="{2F4A002A-E637-D717-F21A-8FB56581A28E}"/>
          </ac:spMkLst>
        </pc:spChg>
        <pc:spChg chg="del">
          <ac:chgData name="Wang, Eikan" userId="9198e247-11e1-4cda-a24b-51a4352d4abc" providerId="ADAL" clId="{6EB304CC-2BB3-4AE5-9EE8-4F869E054779}" dt="2023-08-21T06:45:48.802" v="405" actId="478"/>
          <ac:spMkLst>
            <pc:docMk/>
            <pc:sldMk cId="3289344916" sldId="2147470943"/>
            <ac:spMk id="10" creationId="{E151A6C0-D077-07CD-8430-2A54A535C52E}"/>
          </ac:spMkLst>
        </pc:spChg>
        <pc:spChg chg="del">
          <ac:chgData name="Wang, Eikan" userId="9198e247-11e1-4cda-a24b-51a4352d4abc" providerId="ADAL" clId="{6EB304CC-2BB3-4AE5-9EE8-4F869E054779}" dt="2023-08-21T06:45:48.802" v="405" actId="478"/>
          <ac:spMkLst>
            <pc:docMk/>
            <pc:sldMk cId="3289344916" sldId="2147470943"/>
            <ac:spMk id="11" creationId="{1B669923-1019-85C9-2CA2-D6FFAD923F6F}"/>
          </ac:spMkLst>
        </pc:spChg>
        <pc:spChg chg="del">
          <ac:chgData name="Wang, Eikan" userId="9198e247-11e1-4cda-a24b-51a4352d4abc" providerId="ADAL" clId="{6EB304CC-2BB3-4AE5-9EE8-4F869E054779}" dt="2023-08-21T06:45:32.933" v="404" actId="478"/>
          <ac:spMkLst>
            <pc:docMk/>
            <pc:sldMk cId="3289344916" sldId="2147470943"/>
            <ac:spMk id="12" creationId="{B3665303-8B7A-66A0-CE09-2B2D682AC70A}"/>
          </ac:spMkLst>
        </pc:spChg>
        <pc:spChg chg="mod">
          <ac:chgData name="Wang, Eikan" userId="9198e247-11e1-4cda-a24b-51a4352d4abc" providerId="ADAL" clId="{6EB304CC-2BB3-4AE5-9EE8-4F869E054779}" dt="2023-08-21T06:47:42.930" v="432" actId="14100"/>
          <ac:spMkLst>
            <pc:docMk/>
            <pc:sldMk cId="3289344916" sldId="2147470943"/>
            <ac:spMk id="13" creationId="{E89092C0-D5E9-4E72-9D7B-66926E7D49BE}"/>
          </ac:spMkLst>
        </pc:spChg>
        <pc:spChg chg="mod">
          <ac:chgData name="Wang, Eikan" userId="9198e247-11e1-4cda-a24b-51a4352d4abc" providerId="ADAL" clId="{6EB304CC-2BB3-4AE5-9EE8-4F869E054779}" dt="2023-08-21T06:46:58.213" v="418" actId="1076"/>
          <ac:spMkLst>
            <pc:docMk/>
            <pc:sldMk cId="3289344916" sldId="2147470943"/>
            <ac:spMk id="14" creationId="{5BD02CB1-785F-7E0B-BF1F-368870612C84}"/>
          </ac:spMkLst>
        </pc:spChg>
        <pc:spChg chg="mod">
          <ac:chgData name="Wang, Eikan" userId="9198e247-11e1-4cda-a24b-51a4352d4abc" providerId="ADAL" clId="{6EB304CC-2BB3-4AE5-9EE8-4F869E054779}" dt="2023-08-21T06:46:58.213" v="418" actId="1076"/>
          <ac:spMkLst>
            <pc:docMk/>
            <pc:sldMk cId="3289344916" sldId="2147470943"/>
            <ac:spMk id="15" creationId="{148A2F8B-54CC-12B2-AD76-DA6577A82730}"/>
          </ac:spMkLst>
        </pc:spChg>
        <pc:spChg chg="mod">
          <ac:chgData name="Wang, Eikan" userId="9198e247-11e1-4cda-a24b-51a4352d4abc" providerId="ADAL" clId="{6EB304CC-2BB3-4AE5-9EE8-4F869E054779}" dt="2023-08-21T06:46:58.213" v="418" actId="1076"/>
          <ac:spMkLst>
            <pc:docMk/>
            <pc:sldMk cId="3289344916" sldId="2147470943"/>
            <ac:spMk id="29" creationId="{924DD2A6-4387-1469-BAD4-6DFB1010CD4D}"/>
          </ac:spMkLst>
        </pc:spChg>
        <pc:spChg chg="mod">
          <ac:chgData name="Wang, Eikan" userId="9198e247-11e1-4cda-a24b-51a4352d4abc" providerId="ADAL" clId="{6EB304CC-2BB3-4AE5-9EE8-4F869E054779}" dt="2023-08-21T06:46:58.213" v="418" actId="1076"/>
          <ac:spMkLst>
            <pc:docMk/>
            <pc:sldMk cId="3289344916" sldId="2147470943"/>
            <ac:spMk id="30" creationId="{89B0D6D6-9240-1F57-EB1C-E773555ACDB9}"/>
          </ac:spMkLst>
        </pc:spChg>
        <pc:spChg chg="mod">
          <ac:chgData name="Wang, Eikan" userId="9198e247-11e1-4cda-a24b-51a4352d4abc" providerId="ADAL" clId="{6EB304CC-2BB3-4AE5-9EE8-4F869E054779}" dt="2023-08-21T06:47:36.402" v="431" actId="1036"/>
          <ac:spMkLst>
            <pc:docMk/>
            <pc:sldMk cId="3289344916" sldId="2147470943"/>
            <ac:spMk id="35" creationId="{AEEB4D5B-6B88-5E9E-92D6-13E2A26173A7}"/>
          </ac:spMkLst>
        </pc:spChg>
        <pc:spChg chg="mod">
          <ac:chgData name="Wang, Eikan" userId="9198e247-11e1-4cda-a24b-51a4352d4abc" providerId="ADAL" clId="{6EB304CC-2BB3-4AE5-9EE8-4F869E054779}" dt="2023-08-21T06:46:58.213" v="418" actId="1076"/>
          <ac:spMkLst>
            <pc:docMk/>
            <pc:sldMk cId="3289344916" sldId="2147470943"/>
            <ac:spMk id="36" creationId="{7B98948D-9EC7-51AC-1C40-BF66DC5E044F}"/>
          </ac:spMkLst>
        </pc:spChg>
        <pc:spChg chg="mod">
          <ac:chgData name="Wang, Eikan" userId="9198e247-11e1-4cda-a24b-51a4352d4abc" providerId="ADAL" clId="{6EB304CC-2BB3-4AE5-9EE8-4F869E054779}" dt="2023-08-21T06:46:58.213" v="418" actId="1076"/>
          <ac:spMkLst>
            <pc:docMk/>
            <pc:sldMk cId="3289344916" sldId="2147470943"/>
            <ac:spMk id="37" creationId="{76A8EF71-D972-B9C4-96A9-1FE6880DAD11}"/>
          </ac:spMkLst>
        </pc:spChg>
        <pc:cxnChg chg="mod">
          <ac:chgData name="Wang, Eikan" userId="9198e247-11e1-4cda-a24b-51a4352d4abc" providerId="ADAL" clId="{6EB304CC-2BB3-4AE5-9EE8-4F869E054779}" dt="2023-08-21T06:46:58.213" v="418" actId="1076"/>
          <ac:cxnSpMkLst>
            <pc:docMk/>
            <pc:sldMk cId="3289344916" sldId="2147470943"/>
            <ac:cxnSpMk id="16" creationId="{11C8EA69-4722-36B1-6B93-2A1811528F7B}"/>
          </ac:cxnSpMkLst>
        </pc:cxnChg>
        <pc:cxnChg chg="del mod">
          <ac:chgData name="Wang, Eikan" userId="9198e247-11e1-4cda-a24b-51a4352d4abc" providerId="ADAL" clId="{6EB304CC-2BB3-4AE5-9EE8-4F869E054779}" dt="2023-08-21T06:45:32.933" v="404" actId="478"/>
          <ac:cxnSpMkLst>
            <pc:docMk/>
            <pc:sldMk cId="3289344916" sldId="2147470943"/>
            <ac:cxnSpMk id="17" creationId="{73228C1B-CEE5-7C65-48B6-2D38921B0DE0}"/>
          </ac:cxnSpMkLst>
        </pc:cxnChg>
        <pc:cxnChg chg="mod">
          <ac:chgData name="Wang, Eikan" userId="9198e247-11e1-4cda-a24b-51a4352d4abc" providerId="ADAL" clId="{6EB304CC-2BB3-4AE5-9EE8-4F869E054779}" dt="2023-08-21T06:46:58.213" v="418" actId="1076"/>
          <ac:cxnSpMkLst>
            <pc:docMk/>
            <pc:sldMk cId="3289344916" sldId="2147470943"/>
            <ac:cxnSpMk id="18" creationId="{BEDCFC61-98F7-6AA2-94AC-BFE19368ED13}"/>
          </ac:cxnSpMkLst>
        </pc:cxnChg>
        <pc:cxnChg chg="mod">
          <ac:chgData name="Wang, Eikan" userId="9198e247-11e1-4cda-a24b-51a4352d4abc" providerId="ADAL" clId="{6EB304CC-2BB3-4AE5-9EE8-4F869E054779}" dt="2023-08-21T06:46:58.213" v="418" actId="1076"/>
          <ac:cxnSpMkLst>
            <pc:docMk/>
            <pc:sldMk cId="3289344916" sldId="2147470943"/>
            <ac:cxnSpMk id="19" creationId="{37692386-C9DD-FB10-27CB-21D92DB3FD24}"/>
          </ac:cxnSpMkLst>
        </pc:cxnChg>
        <pc:cxnChg chg="mod">
          <ac:chgData name="Wang, Eikan" userId="9198e247-11e1-4cda-a24b-51a4352d4abc" providerId="ADAL" clId="{6EB304CC-2BB3-4AE5-9EE8-4F869E054779}" dt="2023-08-21T06:46:58.213" v="418" actId="1076"/>
          <ac:cxnSpMkLst>
            <pc:docMk/>
            <pc:sldMk cId="3289344916" sldId="2147470943"/>
            <ac:cxnSpMk id="20" creationId="{CF700E89-4112-A3A1-8CA0-D6A1EE46F9B4}"/>
          </ac:cxnSpMkLst>
        </pc:cxnChg>
        <pc:cxnChg chg="del mod">
          <ac:chgData name="Wang, Eikan" userId="9198e247-11e1-4cda-a24b-51a4352d4abc" providerId="ADAL" clId="{6EB304CC-2BB3-4AE5-9EE8-4F869E054779}" dt="2023-08-21T06:45:32.933" v="404" actId="478"/>
          <ac:cxnSpMkLst>
            <pc:docMk/>
            <pc:sldMk cId="3289344916" sldId="2147470943"/>
            <ac:cxnSpMk id="21" creationId="{4E701AF6-7D73-32E1-C121-5FC433C26269}"/>
          </ac:cxnSpMkLst>
        </pc:cxnChg>
        <pc:cxnChg chg="mod">
          <ac:chgData name="Wang, Eikan" userId="9198e247-11e1-4cda-a24b-51a4352d4abc" providerId="ADAL" clId="{6EB304CC-2BB3-4AE5-9EE8-4F869E054779}" dt="2023-08-21T06:46:58.213" v="418" actId="1076"/>
          <ac:cxnSpMkLst>
            <pc:docMk/>
            <pc:sldMk cId="3289344916" sldId="2147470943"/>
            <ac:cxnSpMk id="22" creationId="{060386B1-DD53-AE7F-7C10-78293C97C366}"/>
          </ac:cxnSpMkLst>
        </pc:cxnChg>
        <pc:cxnChg chg="mod">
          <ac:chgData name="Wang, Eikan" userId="9198e247-11e1-4cda-a24b-51a4352d4abc" providerId="ADAL" clId="{6EB304CC-2BB3-4AE5-9EE8-4F869E054779}" dt="2023-08-21T06:46:58.213" v="418" actId="1076"/>
          <ac:cxnSpMkLst>
            <pc:docMk/>
            <pc:sldMk cId="3289344916" sldId="2147470943"/>
            <ac:cxnSpMk id="23" creationId="{6132462E-1FFB-3C74-2AB3-26DD1ECD2602}"/>
          </ac:cxnSpMkLst>
        </pc:cxnChg>
        <pc:cxnChg chg="mod">
          <ac:chgData name="Wang, Eikan" userId="9198e247-11e1-4cda-a24b-51a4352d4abc" providerId="ADAL" clId="{6EB304CC-2BB3-4AE5-9EE8-4F869E054779}" dt="2023-08-21T06:46:58.213" v="418" actId="1076"/>
          <ac:cxnSpMkLst>
            <pc:docMk/>
            <pc:sldMk cId="3289344916" sldId="2147470943"/>
            <ac:cxnSpMk id="24" creationId="{F5232B1F-CF32-E617-71CB-0DB4C21F7419}"/>
          </ac:cxnSpMkLst>
        </pc:cxnChg>
        <pc:cxnChg chg="del mod">
          <ac:chgData name="Wang, Eikan" userId="9198e247-11e1-4cda-a24b-51a4352d4abc" providerId="ADAL" clId="{6EB304CC-2BB3-4AE5-9EE8-4F869E054779}" dt="2023-08-21T06:45:54.029" v="408" actId="478"/>
          <ac:cxnSpMkLst>
            <pc:docMk/>
            <pc:sldMk cId="3289344916" sldId="2147470943"/>
            <ac:cxnSpMk id="25" creationId="{1D555BFA-DA93-410C-E4B5-2B6573D0986A}"/>
          </ac:cxnSpMkLst>
        </pc:cxnChg>
        <pc:cxnChg chg="del mod">
          <ac:chgData name="Wang, Eikan" userId="9198e247-11e1-4cda-a24b-51a4352d4abc" providerId="ADAL" clId="{6EB304CC-2BB3-4AE5-9EE8-4F869E054779}" dt="2023-08-21T06:45:53.248" v="407" actId="478"/>
          <ac:cxnSpMkLst>
            <pc:docMk/>
            <pc:sldMk cId="3289344916" sldId="2147470943"/>
            <ac:cxnSpMk id="26" creationId="{D45DBBC3-D85C-CA61-FB49-4685ADEA8C8B}"/>
          </ac:cxnSpMkLst>
        </pc:cxnChg>
        <pc:cxnChg chg="mod">
          <ac:chgData name="Wang, Eikan" userId="9198e247-11e1-4cda-a24b-51a4352d4abc" providerId="ADAL" clId="{6EB304CC-2BB3-4AE5-9EE8-4F869E054779}" dt="2023-08-21T06:46:58.213" v="418" actId="1076"/>
          <ac:cxnSpMkLst>
            <pc:docMk/>
            <pc:sldMk cId="3289344916" sldId="2147470943"/>
            <ac:cxnSpMk id="27" creationId="{58220206-BD32-AFDD-B417-BFF084122FD2}"/>
          </ac:cxnSpMkLst>
        </pc:cxnChg>
        <pc:cxnChg chg="mod">
          <ac:chgData name="Wang, Eikan" userId="9198e247-11e1-4cda-a24b-51a4352d4abc" providerId="ADAL" clId="{6EB304CC-2BB3-4AE5-9EE8-4F869E054779}" dt="2023-08-21T06:46:58.213" v="418" actId="1076"/>
          <ac:cxnSpMkLst>
            <pc:docMk/>
            <pc:sldMk cId="3289344916" sldId="2147470943"/>
            <ac:cxnSpMk id="28" creationId="{55E04452-F21E-CF00-FC67-726599C5D7BB}"/>
          </ac:cxnSpMkLst>
        </pc:cxnChg>
        <pc:cxnChg chg="del mod">
          <ac:chgData name="Wang, Eikan" userId="9198e247-11e1-4cda-a24b-51a4352d4abc" providerId="ADAL" clId="{6EB304CC-2BB3-4AE5-9EE8-4F869E054779}" dt="2023-08-21T06:45:51.793" v="406" actId="478"/>
          <ac:cxnSpMkLst>
            <pc:docMk/>
            <pc:sldMk cId="3289344916" sldId="2147470943"/>
            <ac:cxnSpMk id="31" creationId="{EF2039E1-3869-7D8C-7FB0-38ABB66F982C}"/>
          </ac:cxnSpMkLst>
        </pc:cxnChg>
        <pc:cxnChg chg="mod">
          <ac:chgData name="Wang, Eikan" userId="9198e247-11e1-4cda-a24b-51a4352d4abc" providerId="ADAL" clId="{6EB304CC-2BB3-4AE5-9EE8-4F869E054779}" dt="2023-08-21T06:46:58.213" v="418" actId="1076"/>
          <ac:cxnSpMkLst>
            <pc:docMk/>
            <pc:sldMk cId="3289344916" sldId="2147470943"/>
            <ac:cxnSpMk id="38" creationId="{A947E68F-2DCA-84E2-9AB3-2196BD853599}"/>
          </ac:cxnSpMkLst>
        </pc:cxnChg>
        <pc:cxnChg chg="mod">
          <ac:chgData name="Wang, Eikan" userId="9198e247-11e1-4cda-a24b-51a4352d4abc" providerId="ADAL" clId="{6EB304CC-2BB3-4AE5-9EE8-4F869E054779}" dt="2023-08-21T06:46:58.213" v="418" actId="1076"/>
          <ac:cxnSpMkLst>
            <pc:docMk/>
            <pc:sldMk cId="3289344916" sldId="2147470943"/>
            <ac:cxnSpMk id="39" creationId="{B14A1D82-BEBF-8E39-027A-E378E6ED0750}"/>
          </ac:cxnSpMkLst>
        </pc:cxnChg>
      </pc:sldChg>
      <pc:sldChg chg="modSp mod">
        <pc:chgData name="Wang, Eikan" userId="9198e247-11e1-4cda-a24b-51a4352d4abc" providerId="ADAL" clId="{6EB304CC-2BB3-4AE5-9EE8-4F869E054779}" dt="2023-08-21T05:34:26.751" v="68" actId="20577"/>
        <pc:sldMkLst>
          <pc:docMk/>
          <pc:sldMk cId="651807382" sldId="2147470948"/>
        </pc:sldMkLst>
        <pc:spChg chg="mod">
          <ac:chgData name="Wang, Eikan" userId="9198e247-11e1-4cda-a24b-51a4352d4abc" providerId="ADAL" clId="{6EB304CC-2BB3-4AE5-9EE8-4F869E054779}" dt="2023-08-21T05:34:26.751" v="68" actId="20577"/>
          <ac:spMkLst>
            <pc:docMk/>
            <pc:sldMk cId="651807382" sldId="2147470948"/>
            <ac:spMk id="2" creationId="{A0C026CF-5013-F09E-C9AB-BFB8CA075DB1}"/>
          </ac:spMkLst>
        </pc:spChg>
        <pc:spChg chg="mod">
          <ac:chgData name="Wang, Eikan" userId="9198e247-11e1-4cda-a24b-51a4352d4abc" providerId="ADAL" clId="{6EB304CC-2BB3-4AE5-9EE8-4F869E054779}" dt="2023-08-21T05:33:02.031" v="31" actId="114"/>
          <ac:spMkLst>
            <pc:docMk/>
            <pc:sldMk cId="651807382" sldId="2147470948"/>
            <ac:spMk id="3" creationId="{679A8F79-CA9F-0BD9-FAD9-DFF8D571E6DE}"/>
          </ac:spMkLst>
        </pc:spChg>
      </pc:sldChg>
      <pc:sldChg chg="modSp mod">
        <pc:chgData name="Wang, Eikan" userId="9198e247-11e1-4cda-a24b-51a4352d4abc" providerId="ADAL" clId="{6EB304CC-2BB3-4AE5-9EE8-4F869E054779}" dt="2023-08-21T05:35:21.417" v="80"/>
        <pc:sldMkLst>
          <pc:docMk/>
          <pc:sldMk cId="3611905767" sldId="2147470949"/>
        </pc:sldMkLst>
        <pc:spChg chg="mod">
          <ac:chgData name="Wang, Eikan" userId="9198e247-11e1-4cda-a24b-51a4352d4abc" providerId="ADAL" clId="{6EB304CC-2BB3-4AE5-9EE8-4F869E054779}" dt="2023-08-21T05:35:17.995" v="79" actId="20577"/>
          <ac:spMkLst>
            <pc:docMk/>
            <pc:sldMk cId="3611905767" sldId="2147470949"/>
            <ac:spMk id="11" creationId="{C4174A60-BADC-209D-B013-80DAAB1A9A59}"/>
          </ac:spMkLst>
        </pc:spChg>
        <pc:spChg chg="mod">
          <ac:chgData name="Wang, Eikan" userId="9198e247-11e1-4cda-a24b-51a4352d4abc" providerId="ADAL" clId="{6EB304CC-2BB3-4AE5-9EE8-4F869E054779}" dt="2023-08-21T05:35:21.417" v="80"/>
          <ac:spMkLst>
            <pc:docMk/>
            <pc:sldMk cId="3611905767" sldId="2147470949"/>
            <ac:spMk id="14" creationId="{CD495EBA-61E8-D6EE-0D58-BF7043861452}"/>
          </ac:spMkLst>
        </pc:spChg>
      </pc:sldChg>
    </pc:docChg>
  </pc:docChgLst>
  <pc:docChgLst>
    <pc:chgData name="Wang, Eikan" userId="9198e247-11e1-4cda-a24b-51a4352d4abc" providerId="ADAL" clId="{13B0D6D8-85C3-41DB-9D71-D07F2E04B9D9}"/>
    <pc:docChg chg="undo redo custSel addSld delSld modSld sldOrd addSection modSection">
      <pc:chgData name="Wang, Eikan" userId="9198e247-11e1-4cda-a24b-51a4352d4abc" providerId="ADAL" clId="{13B0D6D8-85C3-41DB-9D71-D07F2E04B9D9}" dt="2023-08-20T13:19:09.766" v="14722" actId="20577"/>
      <pc:docMkLst>
        <pc:docMk/>
      </pc:docMkLst>
      <pc:sldChg chg="modSp mod">
        <pc:chgData name="Wang, Eikan" userId="9198e247-11e1-4cda-a24b-51a4352d4abc" providerId="ADAL" clId="{13B0D6D8-85C3-41DB-9D71-D07F2E04B9D9}" dt="2023-07-27T07:52:27.526" v="4762" actId="1076"/>
        <pc:sldMkLst>
          <pc:docMk/>
          <pc:sldMk cId="2777982892" sldId="278"/>
        </pc:sldMkLst>
        <pc:picChg chg="mod">
          <ac:chgData name="Wang, Eikan" userId="9198e247-11e1-4cda-a24b-51a4352d4abc" providerId="ADAL" clId="{13B0D6D8-85C3-41DB-9D71-D07F2E04B9D9}" dt="2023-07-27T07:52:27.526" v="4762" actId="1076"/>
          <ac:picMkLst>
            <pc:docMk/>
            <pc:sldMk cId="2777982892" sldId="278"/>
            <ac:picMk id="10" creationId="{3B5A4299-A529-44C8-B506-6A5810C5AB4A}"/>
          </ac:picMkLst>
        </pc:picChg>
      </pc:sldChg>
      <pc:sldChg chg="addSp delSp modSp mod">
        <pc:chgData name="Wang, Eikan" userId="9198e247-11e1-4cda-a24b-51a4352d4abc" providerId="ADAL" clId="{13B0D6D8-85C3-41DB-9D71-D07F2E04B9D9}" dt="2023-07-16T07:22:29.059" v="499" actId="120"/>
        <pc:sldMkLst>
          <pc:docMk/>
          <pc:sldMk cId="1402928067" sldId="2147470871"/>
        </pc:sldMkLst>
        <pc:spChg chg="add mod">
          <ac:chgData name="Wang, Eikan" userId="9198e247-11e1-4cda-a24b-51a4352d4abc" providerId="ADAL" clId="{13B0D6D8-85C3-41DB-9D71-D07F2E04B9D9}" dt="2023-07-16T07:22:29.059" v="499" actId="120"/>
          <ac:spMkLst>
            <pc:docMk/>
            <pc:sldMk cId="1402928067" sldId="2147470871"/>
            <ac:spMk id="2" creationId="{E6F36DFD-DCC7-2B4B-263B-8AE74B678097}"/>
          </ac:spMkLst>
        </pc:spChg>
        <pc:spChg chg="add mod">
          <ac:chgData name="Wang, Eikan" userId="9198e247-11e1-4cda-a24b-51a4352d4abc" providerId="ADAL" clId="{13B0D6D8-85C3-41DB-9D71-D07F2E04B9D9}" dt="2023-07-16T07:22:29.059" v="499" actId="120"/>
          <ac:spMkLst>
            <pc:docMk/>
            <pc:sldMk cId="1402928067" sldId="2147470871"/>
            <ac:spMk id="3" creationId="{1681EDFD-319C-3AF8-D098-CA4D32ED7EA1}"/>
          </ac:spMkLst>
        </pc:spChg>
        <pc:spChg chg="add mod">
          <ac:chgData name="Wang, Eikan" userId="9198e247-11e1-4cda-a24b-51a4352d4abc" providerId="ADAL" clId="{13B0D6D8-85C3-41DB-9D71-D07F2E04B9D9}" dt="2023-07-16T07:22:29.059" v="499" actId="120"/>
          <ac:spMkLst>
            <pc:docMk/>
            <pc:sldMk cId="1402928067" sldId="2147470871"/>
            <ac:spMk id="6" creationId="{71AA245F-A491-96A8-24AA-7ABB313A3E31}"/>
          </ac:spMkLst>
        </pc:spChg>
        <pc:spChg chg="add mod">
          <ac:chgData name="Wang, Eikan" userId="9198e247-11e1-4cda-a24b-51a4352d4abc" providerId="ADAL" clId="{13B0D6D8-85C3-41DB-9D71-D07F2E04B9D9}" dt="2023-07-16T07:22:29.059" v="499" actId="120"/>
          <ac:spMkLst>
            <pc:docMk/>
            <pc:sldMk cId="1402928067" sldId="2147470871"/>
            <ac:spMk id="7" creationId="{8BDF08CC-BDED-85D4-F62D-F883CF3A6BA4}"/>
          </ac:spMkLst>
        </pc:spChg>
        <pc:spChg chg="add mod">
          <ac:chgData name="Wang, Eikan" userId="9198e247-11e1-4cda-a24b-51a4352d4abc" providerId="ADAL" clId="{13B0D6D8-85C3-41DB-9D71-D07F2E04B9D9}" dt="2023-07-16T07:22:29.059" v="499" actId="120"/>
          <ac:spMkLst>
            <pc:docMk/>
            <pc:sldMk cId="1402928067" sldId="2147470871"/>
            <ac:spMk id="8" creationId="{F3B9CC54-04BB-E82F-F13C-4F29DCD6CC63}"/>
          </ac:spMkLst>
        </pc:spChg>
        <pc:spChg chg="add mod">
          <ac:chgData name="Wang, Eikan" userId="9198e247-11e1-4cda-a24b-51a4352d4abc" providerId="ADAL" clId="{13B0D6D8-85C3-41DB-9D71-D07F2E04B9D9}" dt="2023-07-16T07:22:29.059" v="499" actId="120"/>
          <ac:spMkLst>
            <pc:docMk/>
            <pc:sldMk cId="1402928067" sldId="2147470871"/>
            <ac:spMk id="9" creationId="{EF2F0075-8A6D-30A2-5595-ED61FAAB3FEA}"/>
          </ac:spMkLst>
        </pc:spChg>
        <pc:spChg chg="add mod">
          <ac:chgData name="Wang, Eikan" userId="9198e247-11e1-4cda-a24b-51a4352d4abc" providerId="ADAL" clId="{13B0D6D8-85C3-41DB-9D71-D07F2E04B9D9}" dt="2023-07-16T07:22:29.059" v="499" actId="120"/>
          <ac:spMkLst>
            <pc:docMk/>
            <pc:sldMk cId="1402928067" sldId="2147470871"/>
            <ac:spMk id="10" creationId="{BDB64828-AD01-1216-E295-16A4D2F9EFFD}"/>
          </ac:spMkLst>
        </pc:spChg>
        <pc:spChg chg="add del mod">
          <ac:chgData name="Wang, Eikan" userId="9198e247-11e1-4cda-a24b-51a4352d4abc" providerId="ADAL" clId="{13B0D6D8-85C3-41DB-9D71-D07F2E04B9D9}" dt="2023-07-16T07:15:46.892" v="431" actId="478"/>
          <ac:spMkLst>
            <pc:docMk/>
            <pc:sldMk cId="1402928067" sldId="2147470871"/>
            <ac:spMk id="11" creationId="{7F175C4F-A271-B71B-75C2-077FA1EAC53A}"/>
          </ac:spMkLst>
        </pc:spChg>
        <pc:spChg chg="add mod">
          <ac:chgData name="Wang, Eikan" userId="9198e247-11e1-4cda-a24b-51a4352d4abc" providerId="ADAL" clId="{13B0D6D8-85C3-41DB-9D71-D07F2E04B9D9}" dt="2023-07-16T07:22:29.059" v="499" actId="120"/>
          <ac:spMkLst>
            <pc:docMk/>
            <pc:sldMk cId="1402928067" sldId="2147470871"/>
            <ac:spMk id="12" creationId="{5499DD5C-DB5A-78DB-0F10-3129964DE707}"/>
          </ac:spMkLst>
        </pc:spChg>
        <pc:spChg chg="add mod">
          <ac:chgData name="Wang, Eikan" userId="9198e247-11e1-4cda-a24b-51a4352d4abc" providerId="ADAL" clId="{13B0D6D8-85C3-41DB-9D71-D07F2E04B9D9}" dt="2023-07-16T07:22:29.059" v="499" actId="120"/>
          <ac:spMkLst>
            <pc:docMk/>
            <pc:sldMk cId="1402928067" sldId="2147470871"/>
            <ac:spMk id="13" creationId="{522DAA8C-C1CB-48AD-3D68-CF7FD0632C49}"/>
          </ac:spMkLst>
        </pc:spChg>
        <pc:spChg chg="add mod">
          <ac:chgData name="Wang, Eikan" userId="9198e247-11e1-4cda-a24b-51a4352d4abc" providerId="ADAL" clId="{13B0D6D8-85C3-41DB-9D71-D07F2E04B9D9}" dt="2023-07-16T07:22:29.059" v="499" actId="120"/>
          <ac:spMkLst>
            <pc:docMk/>
            <pc:sldMk cId="1402928067" sldId="2147470871"/>
            <ac:spMk id="14" creationId="{BBF1DB6D-1CFA-A487-6DE8-7045EAB0291C}"/>
          </ac:spMkLst>
        </pc:spChg>
        <pc:spChg chg="add mod">
          <ac:chgData name="Wang, Eikan" userId="9198e247-11e1-4cda-a24b-51a4352d4abc" providerId="ADAL" clId="{13B0D6D8-85C3-41DB-9D71-D07F2E04B9D9}" dt="2023-07-16T07:22:29.059" v="499" actId="120"/>
          <ac:spMkLst>
            <pc:docMk/>
            <pc:sldMk cId="1402928067" sldId="2147470871"/>
            <ac:spMk id="15" creationId="{2EEAE402-64C1-DD4F-2C01-CDB15516D5F3}"/>
          </ac:spMkLst>
        </pc:spChg>
        <pc:spChg chg="add mod">
          <ac:chgData name="Wang, Eikan" userId="9198e247-11e1-4cda-a24b-51a4352d4abc" providerId="ADAL" clId="{13B0D6D8-85C3-41DB-9D71-D07F2E04B9D9}" dt="2023-07-16T07:22:29.059" v="499" actId="120"/>
          <ac:spMkLst>
            <pc:docMk/>
            <pc:sldMk cId="1402928067" sldId="2147470871"/>
            <ac:spMk id="16" creationId="{FF38E5AC-87FF-1F1B-E55E-6CA076295416}"/>
          </ac:spMkLst>
        </pc:spChg>
        <pc:cxnChg chg="add mod">
          <ac:chgData name="Wang, Eikan" userId="9198e247-11e1-4cda-a24b-51a4352d4abc" providerId="ADAL" clId="{13B0D6D8-85C3-41DB-9D71-D07F2E04B9D9}" dt="2023-07-16T07:21:23.605" v="497" actId="692"/>
          <ac:cxnSpMkLst>
            <pc:docMk/>
            <pc:sldMk cId="1402928067" sldId="2147470871"/>
            <ac:cxnSpMk id="18" creationId="{8D3D9135-7540-381C-7D8F-DB52ABE8094D}"/>
          </ac:cxnSpMkLst>
        </pc:cxnChg>
        <pc:cxnChg chg="add mod">
          <ac:chgData name="Wang, Eikan" userId="9198e247-11e1-4cda-a24b-51a4352d4abc" providerId="ADAL" clId="{13B0D6D8-85C3-41DB-9D71-D07F2E04B9D9}" dt="2023-07-16T07:21:23.605" v="497" actId="692"/>
          <ac:cxnSpMkLst>
            <pc:docMk/>
            <pc:sldMk cId="1402928067" sldId="2147470871"/>
            <ac:cxnSpMk id="20" creationId="{027FCC18-9B37-86FD-D687-34D38A0A6B68}"/>
          </ac:cxnSpMkLst>
        </pc:cxnChg>
        <pc:cxnChg chg="add mod">
          <ac:chgData name="Wang, Eikan" userId="9198e247-11e1-4cda-a24b-51a4352d4abc" providerId="ADAL" clId="{13B0D6D8-85C3-41DB-9D71-D07F2E04B9D9}" dt="2023-07-16T07:21:23.605" v="497" actId="692"/>
          <ac:cxnSpMkLst>
            <pc:docMk/>
            <pc:sldMk cId="1402928067" sldId="2147470871"/>
            <ac:cxnSpMk id="22" creationId="{0F05805B-DF85-0F65-1269-3BD6228A63DC}"/>
          </ac:cxnSpMkLst>
        </pc:cxnChg>
        <pc:cxnChg chg="add mod">
          <ac:chgData name="Wang, Eikan" userId="9198e247-11e1-4cda-a24b-51a4352d4abc" providerId="ADAL" clId="{13B0D6D8-85C3-41DB-9D71-D07F2E04B9D9}" dt="2023-07-16T07:21:23.605" v="497" actId="692"/>
          <ac:cxnSpMkLst>
            <pc:docMk/>
            <pc:sldMk cId="1402928067" sldId="2147470871"/>
            <ac:cxnSpMk id="24" creationId="{11EFE079-F186-053C-AD90-34BCD11B283D}"/>
          </ac:cxnSpMkLst>
        </pc:cxnChg>
        <pc:cxnChg chg="add mod">
          <ac:chgData name="Wang, Eikan" userId="9198e247-11e1-4cda-a24b-51a4352d4abc" providerId="ADAL" clId="{13B0D6D8-85C3-41DB-9D71-D07F2E04B9D9}" dt="2023-07-16T07:21:23.605" v="497" actId="692"/>
          <ac:cxnSpMkLst>
            <pc:docMk/>
            <pc:sldMk cId="1402928067" sldId="2147470871"/>
            <ac:cxnSpMk id="26" creationId="{AA2389A0-CEF1-1880-922F-5075713734EF}"/>
          </ac:cxnSpMkLst>
        </pc:cxnChg>
        <pc:cxnChg chg="add mod">
          <ac:chgData name="Wang, Eikan" userId="9198e247-11e1-4cda-a24b-51a4352d4abc" providerId="ADAL" clId="{13B0D6D8-85C3-41DB-9D71-D07F2E04B9D9}" dt="2023-07-16T07:21:23.605" v="497" actId="692"/>
          <ac:cxnSpMkLst>
            <pc:docMk/>
            <pc:sldMk cId="1402928067" sldId="2147470871"/>
            <ac:cxnSpMk id="28" creationId="{F1F7DD99-99E1-040E-9495-7AC48DE6C69D}"/>
          </ac:cxnSpMkLst>
        </pc:cxnChg>
        <pc:cxnChg chg="add mod">
          <ac:chgData name="Wang, Eikan" userId="9198e247-11e1-4cda-a24b-51a4352d4abc" providerId="ADAL" clId="{13B0D6D8-85C3-41DB-9D71-D07F2E04B9D9}" dt="2023-07-16T07:21:23.605" v="497" actId="692"/>
          <ac:cxnSpMkLst>
            <pc:docMk/>
            <pc:sldMk cId="1402928067" sldId="2147470871"/>
            <ac:cxnSpMk id="30" creationId="{284238F7-0DAA-BE26-AAF4-68CAEC0AD8C3}"/>
          </ac:cxnSpMkLst>
        </pc:cxnChg>
        <pc:cxnChg chg="add mod">
          <ac:chgData name="Wang, Eikan" userId="9198e247-11e1-4cda-a24b-51a4352d4abc" providerId="ADAL" clId="{13B0D6D8-85C3-41DB-9D71-D07F2E04B9D9}" dt="2023-07-16T07:21:23.605" v="497" actId="692"/>
          <ac:cxnSpMkLst>
            <pc:docMk/>
            <pc:sldMk cId="1402928067" sldId="2147470871"/>
            <ac:cxnSpMk id="32" creationId="{662FD1D5-57E7-A94B-0E5A-481B1DCC5242}"/>
          </ac:cxnSpMkLst>
        </pc:cxnChg>
        <pc:cxnChg chg="add mod">
          <ac:chgData name="Wang, Eikan" userId="9198e247-11e1-4cda-a24b-51a4352d4abc" providerId="ADAL" clId="{13B0D6D8-85C3-41DB-9D71-D07F2E04B9D9}" dt="2023-07-16T07:21:23.605" v="497" actId="692"/>
          <ac:cxnSpMkLst>
            <pc:docMk/>
            <pc:sldMk cId="1402928067" sldId="2147470871"/>
            <ac:cxnSpMk id="34" creationId="{6309C5B9-DF0D-2A05-9DC4-F361CFA3035A}"/>
          </ac:cxnSpMkLst>
        </pc:cxnChg>
        <pc:cxnChg chg="add mod">
          <ac:chgData name="Wang, Eikan" userId="9198e247-11e1-4cda-a24b-51a4352d4abc" providerId="ADAL" clId="{13B0D6D8-85C3-41DB-9D71-D07F2E04B9D9}" dt="2023-07-16T07:21:23.605" v="497" actId="692"/>
          <ac:cxnSpMkLst>
            <pc:docMk/>
            <pc:sldMk cId="1402928067" sldId="2147470871"/>
            <ac:cxnSpMk id="36" creationId="{9CB58610-70C4-73BE-B74F-56758674BF0B}"/>
          </ac:cxnSpMkLst>
        </pc:cxnChg>
        <pc:cxnChg chg="add mod">
          <ac:chgData name="Wang, Eikan" userId="9198e247-11e1-4cda-a24b-51a4352d4abc" providerId="ADAL" clId="{13B0D6D8-85C3-41DB-9D71-D07F2E04B9D9}" dt="2023-07-16T07:21:23.605" v="497" actId="692"/>
          <ac:cxnSpMkLst>
            <pc:docMk/>
            <pc:sldMk cId="1402928067" sldId="2147470871"/>
            <ac:cxnSpMk id="38" creationId="{5504B930-A912-0E74-8914-0D2D37CF208D}"/>
          </ac:cxnSpMkLst>
        </pc:cxnChg>
      </pc:sldChg>
      <pc:sldChg chg="addSp delSp modSp new mod modClrScheme chgLayout">
        <pc:chgData name="Wang, Eikan" userId="9198e247-11e1-4cda-a24b-51a4352d4abc" providerId="ADAL" clId="{13B0D6D8-85C3-41DB-9D71-D07F2E04B9D9}" dt="2023-07-24T11:35:38.008" v="1423" actId="108"/>
        <pc:sldMkLst>
          <pc:docMk/>
          <pc:sldMk cId="4157937376" sldId="2147470887"/>
        </pc:sldMkLst>
        <pc:spChg chg="mod ord">
          <ac:chgData name="Wang, Eikan" userId="9198e247-11e1-4cda-a24b-51a4352d4abc" providerId="ADAL" clId="{13B0D6D8-85C3-41DB-9D71-D07F2E04B9D9}" dt="2023-07-24T11:34:53.765" v="1391" actId="20577"/>
          <ac:spMkLst>
            <pc:docMk/>
            <pc:sldMk cId="4157937376" sldId="2147470887"/>
            <ac:spMk id="2" creationId="{23D41B0F-B94D-AC2A-D035-58BD0241CF05}"/>
          </ac:spMkLst>
        </pc:spChg>
        <pc:spChg chg="add mod ord">
          <ac:chgData name="Wang, Eikan" userId="9198e247-11e1-4cda-a24b-51a4352d4abc" providerId="ADAL" clId="{13B0D6D8-85C3-41DB-9D71-D07F2E04B9D9}" dt="2023-07-24T11:35:38.008" v="1423" actId="108"/>
          <ac:spMkLst>
            <pc:docMk/>
            <pc:sldMk cId="4157937376" sldId="2147470887"/>
            <ac:spMk id="3" creationId="{1DBBAD1B-2F6E-DAC1-E522-25FA1AE17CEE}"/>
          </ac:spMkLst>
        </pc:spChg>
        <pc:spChg chg="add del">
          <ac:chgData name="Wang, Eikan" userId="9198e247-11e1-4cda-a24b-51a4352d4abc" providerId="ADAL" clId="{13B0D6D8-85C3-41DB-9D71-D07F2E04B9D9}" dt="2023-07-16T07:03:51.971" v="248" actId="22"/>
          <ac:spMkLst>
            <pc:docMk/>
            <pc:sldMk cId="4157937376" sldId="2147470887"/>
            <ac:spMk id="4" creationId="{5ACDF696-35C1-643A-41F7-70098DCA3A00}"/>
          </ac:spMkLst>
        </pc:spChg>
      </pc:sldChg>
      <pc:sldChg chg="modSp new mod">
        <pc:chgData name="Wang, Eikan" userId="9198e247-11e1-4cda-a24b-51a4352d4abc" providerId="ADAL" clId="{13B0D6D8-85C3-41DB-9D71-D07F2E04B9D9}" dt="2023-07-25T13:18:27.460" v="1861" actId="20577"/>
        <pc:sldMkLst>
          <pc:docMk/>
          <pc:sldMk cId="1273509997" sldId="2147470888"/>
        </pc:sldMkLst>
        <pc:spChg chg="mod">
          <ac:chgData name="Wang, Eikan" userId="9198e247-11e1-4cda-a24b-51a4352d4abc" providerId="ADAL" clId="{13B0D6D8-85C3-41DB-9D71-D07F2E04B9D9}" dt="2023-07-25T13:18:27.460" v="1861" actId="20577"/>
          <ac:spMkLst>
            <pc:docMk/>
            <pc:sldMk cId="1273509997" sldId="2147470888"/>
            <ac:spMk id="2" creationId="{6615FD8B-ECF9-6561-CAEB-404C56B67D4A}"/>
          </ac:spMkLst>
        </pc:spChg>
      </pc:sldChg>
      <pc:sldChg chg="addSp modSp new mod ord modClrScheme chgLayout">
        <pc:chgData name="Wang, Eikan" userId="9198e247-11e1-4cda-a24b-51a4352d4abc" providerId="ADAL" clId="{13B0D6D8-85C3-41DB-9D71-D07F2E04B9D9}" dt="2023-08-16T07:21:33.541" v="10966"/>
        <pc:sldMkLst>
          <pc:docMk/>
          <pc:sldMk cId="3370198103" sldId="2147470889"/>
        </pc:sldMkLst>
        <pc:spChg chg="mod ord">
          <ac:chgData name="Wang, Eikan" userId="9198e247-11e1-4cda-a24b-51a4352d4abc" providerId="ADAL" clId="{13B0D6D8-85C3-41DB-9D71-D07F2E04B9D9}" dt="2023-07-16T02:38:42.417" v="240" actId="700"/>
          <ac:spMkLst>
            <pc:docMk/>
            <pc:sldMk cId="3370198103" sldId="2147470889"/>
            <ac:spMk id="2" creationId="{399EB2A2-72A6-1D13-4CC8-D9B42323944F}"/>
          </ac:spMkLst>
        </pc:spChg>
        <pc:spChg chg="add mod ord">
          <ac:chgData name="Wang, Eikan" userId="9198e247-11e1-4cda-a24b-51a4352d4abc" providerId="ADAL" clId="{13B0D6D8-85C3-41DB-9D71-D07F2E04B9D9}" dt="2023-08-13T07:51:51.227" v="9971" actId="27636"/>
          <ac:spMkLst>
            <pc:docMk/>
            <pc:sldMk cId="3370198103" sldId="2147470889"/>
            <ac:spMk id="3" creationId="{3E62A719-B7F4-A0A6-0D7A-B5140FDDB51F}"/>
          </ac:spMkLst>
        </pc:spChg>
      </pc:sldChg>
      <pc:sldChg chg="modSp new del mod ord">
        <pc:chgData name="Wang, Eikan" userId="9198e247-11e1-4cda-a24b-51a4352d4abc" providerId="ADAL" clId="{13B0D6D8-85C3-41DB-9D71-D07F2E04B9D9}" dt="2023-07-14T07:59:35.732" v="49" actId="2696"/>
        <pc:sldMkLst>
          <pc:docMk/>
          <pc:sldMk cId="417501683" sldId="2147470890"/>
        </pc:sldMkLst>
        <pc:spChg chg="mod">
          <ac:chgData name="Wang, Eikan" userId="9198e247-11e1-4cda-a24b-51a4352d4abc" providerId="ADAL" clId="{13B0D6D8-85C3-41DB-9D71-D07F2E04B9D9}" dt="2023-07-14T07:59:08.123" v="47" actId="20577"/>
          <ac:spMkLst>
            <pc:docMk/>
            <pc:sldMk cId="417501683" sldId="2147470890"/>
            <ac:spMk id="2" creationId="{0BB80D3F-D183-93FC-DF97-191B91E46352}"/>
          </ac:spMkLst>
        </pc:spChg>
      </pc:sldChg>
      <pc:sldChg chg="modSp add mod">
        <pc:chgData name="Wang, Eikan" userId="9198e247-11e1-4cda-a24b-51a4352d4abc" providerId="ADAL" clId="{13B0D6D8-85C3-41DB-9D71-D07F2E04B9D9}" dt="2023-08-11T02:26:40.334" v="5568" actId="20577"/>
        <pc:sldMkLst>
          <pc:docMk/>
          <pc:sldMk cId="3879314823" sldId="2147470891"/>
        </pc:sldMkLst>
        <pc:spChg chg="mod">
          <ac:chgData name="Wang, Eikan" userId="9198e247-11e1-4cda-a24b-51a4352d4abc" providerId="ADAL" clId="{13B0D6D8-85C3-41DB-9D71-D07F2E04B9D9}" dt="2023-08-11T02:26:40.334" v="5568" actId="20577"/>
          <ac:spMkLst>
            <pc:docMk/>
            <pc:sldMk cId="3879314823" sldId="2147470891"/>
            <ac:spMk id="4" creationId="{8002C1C1-CEE0-1E91-4CD4-8D86BC94E93B}"/>
          </ac:spMkLst>
        </pc:spChg>
      </pc:sldChg>
      <pc:sldChg chg="modSp new mod">
        <pc:chgData name="Wang, Eikan" userId="9198e247-11e1-4cda-a24b-51a4352d4abc" providerId="ADAL" clId="{13B0D6D8-85C3-41DB-9D71-D07F2E04B9D9}" dt="2023-07-25T14:26:09.217" v="3366"/>
        <pc:sldMkLst>
          <pc:docMk/>
          <pc:sldMk cId="1289459004" sldId="2147470892"/>
        </pc:sldMkLst>
        <pc:spChg chg="mod">
          <ac:chgData name="Wang, Eikan" userId="9198e247-11e1-4cda-a24b-51a4352d4abc" providerId="ADAL" clId="{13B0D6D8-85C3-41DB-9D71-D07F2E04B9D9}" dt="2023-07-25T14:26:09.217" v="3366"/>
          <ac:spMkLst>
            <pc:docMk/>
            <pc:sldMk cId="1289459004" sldId="2147470892"/>
            <ac:spMk id="2" creationId="{BF02324C-76EB-4483-6ED5-B2F97C2B980D}"/>
          </ac:spMkLst>
        </pc:spChg>
      </pc:sldChg>
      <pc:sldChg chg="addSp delSp modSp new mod chgLayout">
        <pc:chgData name="Wang, Eikan" userId="9198e247-11e1-4cda-a24b-51a4352d4abc" providerId="ADAL" clId="{13B0D6D8-85C3-41DB-9D71-D07F2E04B9D9}" dt="2023-07-25T14:26:44.546" v="3370"/>
        <pc:sldMkLst>
          <pc:docMk/>
          <pc:sldMk cId="752554788" sldId="2147470893"/>
        </pc:sldMkLst>
        <pc:spChg chg="del">
          <ac:chgData name="Wang, Eikan" userId="9198e247-11e1-4cda-a24b-51a4352d4abc" providerId="ADAL" clId="{13B0D6D8-85C3-41DB-9D71-D07F2E04B9D9}" dt="2023-07-14T08:00:58.266" v="205" actId="700"/>
          <ac:spMkLst>
            <pc:docMk/>
            <pc:sldMk cId="752554788" sldId="2147470893"/>
            <ac:spMk id="2" creationId="{4CD45695-59A7-61C8-4692-DE0C43066841}"/>
          </ac:spMkLst>
        </pc:spChg>
        <pc:spChg chg="add mod ord">
          <ac:chgData name="Wang, Eikan" userId="9198e247-11e1-4cda-a24b-51a4352d4abc" providerId="ADAL" clId="{13B0D6D8-85C3-41DB-9D71-D07F2E04B9D9}" dt="2023-07-25T14:26:44.546" v="3370"/>
          <ac:spMkLst>
            <pc:docMk/>
            <pc:sldMk cId="752554788" sldId="2147470893"/>
            <ac:spMk id="3" creationId="{886EF9F1-C444-A7D5-54E0-3F4533E5CBF1}"/>
          </ac:spMkLst>
        </pc:spChg>
      </pc:sldChg>
      <pc:sldChg chg="addSp delSp modSp new mod modClrScheme chgLayout">
        <pc:chgData name="Wang, Eikan" userId="9198e247-11e1-4cda-a24b-51a4352d4abc" providerId="ADAL" clId="{13B0D6D8-85C3-41DB-9D71-D07F2E04B9D9}" dt="2023-07-14T08:00:46.984" v="190" actId="20577"/>
        <pc:sldMkLst>
          <pc:docMk/>
          <pc:sldMk cId="3386054600" sldId="2147470894"/>
        </pc:sldMkLst>
        <pc:spChg chg="del mod ord">
          <ac:chgData name="Wang, Eikan" userId="9198e247-11e1-4cda-a24b-51a4352d4abc" providerId="ADAL" clId="{13B0D6D8-85C3-41DB-9D71-D07F2E04B9D9}" dt="2023-07-14T08:00:37.975" v="156" actId="700"/>
          <ac:spMkLst>
            <pc:docMk/>
            <pc:sldMk cId="3386054600" sldId="2147470894"/>
            <ac:spMk id="2" creationId="{AF72FA20-5033-41F2-BCFD-E5B1044AA8C8}"/>
          </ac:spMkLst>
        </pc:spChg>
        <pc:spChg chg="add mod ord">
          <ac:chgData name="Wang, Eikan" userId="9198e247-11e1-4cda-a24b-51a4352d4abc" providerId="ADAL" clId="{13B0D6D8-85C3-41DB-9D71-D07F2E04B9D9}" dt="2023-07-14T08:00:46.984" v="190" actId="20577"/>
          <ac:spMkLst>
            <pc:docMk/>
            <pc:sldMk cId="3386054600" sldId="2147470894"/>
            <ac:spMk id="3" creationId="{0FF713FE-CB03-ACCE-DEE7-E7E0FE0CBB1B}"/>
          </ac:spMkLst>
        </pc:spChg>
        <pc:spChg chg="add mod ord">
          <ac:chgData name="Wang, Eikan" userId="9198e247-11e1-4cda-a24b-51a4352d4abc" providerId="ADAL" clId="{13B0D6D8-85C3-41DB-9D71-D07F2E04B9D9}" dt="2023-07-14T08:00:37.975" v="156" actId="700"/>
          <ac:spMkLst>
            <pc:docMk/>
            <pc:sldMk cId="3386054600" sldId="2147470894"/>
            <ac:spMk id="4" creationId="{2FB526AF-DE4B-29B4-8A72-6874527F0C09}"/>
          </ac:spMkLst>
        </pc:spChg>
      </pc:sldChg>
      <pc:sldChg chg="addSp delSp modSp new mod modClrScheme chgLayout">
        <pc:chgData name="Wang, Eikan" userId="9198e247-11e1-4cda-a24b-51a4352d4abc" providerId="ADAL" clId="{13B0D6D8-85C3-41DB-9D71-D07F2E04B9D9}" dt="2023-07-25T14:28:33.595" v="3402" actId="20577"/>
        <pc:sldMkLst>
          <pc:docMk/>
          <pc:sldMk cId="1609923329" sldId="2147470895"/>
        </pc:sldMkLst>
        <pc:spChg chg="del mod ord">
          <ac:chgData name="Wang, Eikan" userId="9198e247-11e1-4cda-a24b-51a4352d4abc" providerId="ADAL" clId="{13B0D6D8-85C3-41DB-9D71-D07F2E04B9D9}" dt="2023-07-14T08:01:13.219" v="219" actId="700"/>
          <ac:spMkLst>
            <pc:docMk/>
            <pc:sldMk cId="1609923329" sldId="2147470895"/>
            <ac:spMk id="2" creationId="{E8A917A7-91EC-0B05-65BD-5C176FF89772}"/>
          </ac:spMkLst>
        </pc:spChg>
        <pc:spChg chg="del mod ord">
          <ac:chgData name="Wang, Eikan" userId="9198e247-11e1-4cda-a24b-51a4352d4abc" providerId="ADAL" clId="{13B0D6D8-85C3-41DB-9D71-D07F2E04B9D9}" dt="2023-07-14T08:01:13.219" v="219" actId="700"/>
          <ac:spMkLst>
            <pc:docMk/>
            <pc:sldMk cId="1609923329" sldId="2147470895"/>
            <ac:spMk id="3" creationId="{0026494D-8E40-B621-4BA0-5C7401515C02}"/>
          </ac:spMkLst>
        </pc:spChg>
        <pc:spChg chg="add mod ord">
          <ac:chgData name="Wang, Eikan" userId="9198e247-11e1-4cda-a24b-51a4352d4abc" providerId="ADAL" clId="{13B0D6D8-85C3-41DB-9D71-D07F2E04B9D9}" dt="2023-07-25T13:26:55.518" v="2353" actId="20577"/>
          <ac:spMkLst>
            <pc:docMk/>
            <pc:sldMk cId="1609923329" sldId="2147470895"/>
            <ac:spMk id="4" creationId="{01A63392-49D9-3656-3D5F-A8DF30E56738}"/>
          </ac:spMkLst>
        </pc:spChg>
        <pc:spChg chg="add mod ord">
          <ac:chgData name="Wang, Eikan" userId="9198e247-11e1-4cda-a24b-51a4352d4abc" providerId="ADAL" clId="{13B0D6D8-85C3-41DB-9D71-D07F2E04B9D9}" dt="2023-07-25T14:28:33.595" v="3402" actId="20577"/>
          <ac:spMkLst>
            <pc:docMk/>
            <pc:sldMk cId="1609923329" sldId="2147470895"/>
            <ac:spMk id="5" creationId="{CC177A09-EDF1-751F-90AA-DEA830EC55F4}"/>
          </ac:spMkLst>
        </pc:spChg>
      </pc:sldChg>
      <pc:sldChg chg="addSp modSp add mod modClrScheme chgLayout modNotesTx">
        <pc:chgData name="Wang, Eikan" userId="9198e247-11e1-4cda-a24b-51a4352d4abc" providerId="ADAL" clId="{13B0D6D8-85C3-41DB-9D71-D07F2E04B9D9}" dt="2023-07-24T15:04:41.527" v="1611" actId="20577"/>
        <pc:sldMkLst>
          <pc:docMk/>
          <pc:sldMk cId="1679188345" sldId="2147470896"/>
        </pc:sldMkLst>
        <pc:spChg chg="mod ord">
          <ac:chgData name="Wang, Eikan" userId="9198e247-11e1-4cda-a24b-51a4352d4abc" providerId="ADAL" clId="{13B0D6D8-85C3-41DB-9D71-D07F2E04B9D9}" dt="2023-07-24T11:35:22.723" v="1419" actId="20577"/>
          <ac:spMkLst>
            <pc:docMk/>
            <pc:sldMk cId="1679188345" sldId="2147470896"/>
            <ac:spMk id="2" creationId="{23D41B0F-B94D-AC2A-D035-58BD0241CF05}"/>
          </ac:spMkLst>
        </pc:spChg>
        <pc:spChg chg="add mod ord">
          <ac:chgData name="Wang, Eikan" userId="9198e247-11e1-4cda-a24b-51a4352d4abc" providerId="ADAL" clId="{13B0D6D8-85C3-41DB-9D71-D07F2E04B9D9}" dt="2023-07-24T15:04:41.527" v="1611" actId="20577"/>
          <ac:spMkLst>
            <pc:docMk/>
            <pc:sldMk cId="1679188345" sldId="2147470896"/>
            <ac:spMk id="3" creationId="{B7C2975E-DBCA-B8A4-6A1D-253C883183C9}"/>
          </ac:spMkLst>
        </pc:spChg>
      </pc:sldChg>
      <pc:sldChg chg="modSp add del mod">
        <pc:chgData name="Wang, Eikan" userId="9198e247-11e1-4cda-a24b-51a4352d4abc" providerId="ADAL" clId="{13B0D6D8-85C3-41DB-9D71-D07F2E04B9D9}" dt="2023-07-24T11:34:57.748" v="1392" actId="2696"/>
        <pc:sldMkLst>
          <pc:docMk/>
          <pc:sldMk cId="2142904131" sldId="2147470897"/>
        </pc:sldMkLst>
        <pc:spChg chg="mod">
          <ac:chgData name="Wang, Eikan" userId="9198e247-11e1-4cda-a24b-51a4352d4abc" providerId="ADAL" clId="{13B0D6D8-85C3-41DB-9D71-D07F2E04B9D9}" dt="2023-07-24T11:33:08.255" v="1329" actId="20577"/>
          <ac:spMkLst>
            <pc:docMk/>
            <pc:sldMk cId="2142904131" sldId="2147470897"/>
            <ac:spMk id="2" creationId="{23D41B0F-B94D-AC2A-D035-58BD0241CF05}"/>
          </ac:spMkLst>
        </pc:spChg>
      </pc:sldChg>
      <pc:sldChg chg="modSp add del mod">
        <pc:chgData name="Wang, Eikan" userId="9198e247-11e1-4cda-a24b-51a4352d4abc" providerId="ADAL" clId="{13B0D6D8-85C3-41DB-9D71-D07F2E04B9D9}" dt="2023-07-24T11:34:57.748" v="1392" actId="2696"/>
        <pc:sldMkLst>
          <pc:docMk/>
          <pc:sldMk cId="1577625923" sldId="2147470898"/>
        </pc:sldMkLst>
        <pc:spChg chg="mod">
          <ac:chgData name="Wang, Eikan" userId="9198e247-11e1-4cda-a24b-51a4352d4abc" providerId="ADAL" clId="{13B0D6D8-85C3-41DB-9D71-D07F2E04B9D9}" dt="2023-07-16T07:04:33.166" v="254"/>
          <ac:spMkLst>
            <pc:docMk/>
            <pc:sldMk cId="1577625923" sldId="2147470898"/>
            <ac:spMk id="2" creationId="{23D41B0F-B94D-AC2A-D035-58BD0241CF05}"/>
          </ac:spMkLst>
        </pc:spChg>
      </pc:sldChg>
      <pc:sldChg chg="modSp add del mod">
        <pc:chgData name="Wang, Eikan" userId="9198e247-11e1-4cda-a24b-51a4352d4abc" providerId="ADAL" clId="{13B0D6D8-85C3-41DB-9D71-D07F2E04B9D9}" dt="2023-07-24T11:34:57.748" v="1392" actId="2696"/>
        <pc:sldMkLst>
          <pc:docMk/>
          <pc:sldMk cId="735682926" sldId="2147470899"/>
        </pc:sldMkLst>
        <pc:spChg chg="mod">
          <ac:chgData name="Wang, Eikan" userId="9198e247-11e1-4cda-a24b-51a4352d4abc" providerId="ADAL" clId="{13B0D6D8-85C3-41DB-9D71-D07F2E04B9D9}" dt="2023-07-16T07:04:46.570" v="256"/>
          <ac:spMkLst>
            <pc:docMk/>
            <pc:sldMk cId="735682926" sldId="2147470899"/>
            <ac:spMk id="2" creationId="{23D41B0F-B94D-AC2A-D035-58BD0241CF05}"/>
          </ac:spMkLst>
        </pc:spChg>
      </pc:sldChg>
      <pc:sldChg chg="modSp add mod">
        <pc:chgData name="Wang, Eikan" userId="9198e247-11e1-4cda-a24b-51a4352d4abc" providerId="ADAL" clId="{13B0D6D8-85C3-41DB-9D71-D07F2E04B9D9}" dt="2023-07-25T13:19:46.986" v="1931" actId="20577"/>
        <pc:sldMkLst>
          <pc:docMk/>
          <pc:sldMk cId="2069164295" sldId="2147470900"/>
        </pc:sldMkLst>
        <pc:spChg chg="mod">
          <ac:chgData name="Wang, Eikan" userId="9198e247-11e1-4cda-a24b-51a4352d4abc" providerId="ADAL" clId="{13B0D6D8-85C3-41DB-9D71-D07F2E04B9D9}" dt="2023-07-25T13:19:46.986" v="1931" actId="20577"/>
          <ac:spMkLst>
            <pc:docMk/>
            <pc:sldMk cId="2069164295" sldId="2147470900"/>
            <ac:spMk id="2" creationId="{6615FD8B-ECF9-6561-CAEB-404C56B67D4A}"/>
          </ac:spMkLst>
        </pc:spChg>
      </pc:sldChg>
      <pc:sldChg chg="modSp add mod">
        <pc:chgData name="Wang, Eikan" userId="9198e247-11e1-4cda-a24b-51a4352d4abc" providerId="ADAL" clId="{13B0D6D8-85C3-41DB-9D71-D07F2E04B9D9}" dt="2023-07-25T13:19:52.304" v="1938" actId="20577"/>
        <pc:sldMkLst>
          <pc:docMk/>
          <pc:sldMk cId="3561896059" sldId="2147470901"/>
        </pc:sldMkLst>
        <pc:spChg chg="mod">
          <ac:chgData name="Wang, Eikan" userId="9198e247-11e1-4cda-a24b-51a4352d4abc" providerId="ADAL" clId="{13B0D6D8-85C3-41DB-9D71-D07F2E04B9D9}" dt="2023-07-25T13:19:52.304" v="1938" actId="20577"/>
          <ac:spMkLst>
            <pc:docMk/>
            <pc:sldMk cId="3561896059" sldId="2147470901"/>
            <ac:spMk id="2" creationId="{6615FD8B-ECF9-6561-CAEB-404C56B67D4A}"/>
          </ac:spMkLst>
        </pc:spChg>
      </pc:sldChg>
      <pc:sldChg chg="modSp add del mod">
        <pc:chgData name="Wang, Eikan" userId="9198e247-11e1-4cda-a24b-51a4352d4abc" providerId="ADAL" clId="{13B0D6D8-85C3-41DB-9D71-D07F2E04B9D9}" dt="2023-07-25T01:00:34.614" v="1627" actId="47"/>
        <pc:sldMkLst>
          <pc:docMk/>
          <pc:sldMk cId="1312414275" sldId="2147470902"/>
        </pc:sldMkLst>
        <pc:spChg chg="mod">
          <ac:chgData name="Wang, Eikan" userId="9198e247-11e1-4cda-a24b-51a4352d4abc" providerId="ADAL" clId="{13B0D6D8-85C3-41DB-9D71-D07F2E04B9D9}" dt="2023-07-16T07:05:59.975" v="276" actId="20577"/>
          <ac:spMkLst>
            <pc:docMk/>
            <pc:sldMk cId="1312414275" sldId="2147470902"/>
            <ac:spMk id="2" creationId="{6615FD8B-ECF9-6561-CAEB-404C56B67D4A}"/>
          </ac:spMkLst>
        </pc:spChg>
      </pc:sldChg>
      <pc:sldChg chg="modSp add del mod">
        <pc:chgData name="Wang, Eikan" userId="9198e247-11e1-4cda-a24b-51a4352d4abc" providerId="ADAL" clId="{13B0D6D8-85C3-41DB-9D71-D07F2E04B9D9}" dt="2023-07-25T01:00:34.614" v="1627" actId="47"/>
        <pc:sldMkLst>
          <pc:docMk/>
          <pc:sldMk cId="702657408" sldId="2147470903"/>
        </pc:sldMkLst>
        <pc:spChg chg="mod">
          <ac:chgData name="Wang, Eikan" userId="9198e247-11e1-4cda-a24b-51a4352d4abc" providerId="ADAL" clId="{13B0D6D8-85C3-41DB-9D71-D07F2E04B9D9}" dt="2023-07-16T07:06:14.807" v="278"/>
          <ac:spMkLst>
            <pc:docMk/>
            <pc:sldMk cId="702657408" sldId="2147470903"/>
            <ac:spMk id="2" creationId="{6615FD8B-ECF9-6561-CAEB-404C56B67D4A}"/>
          </ac:spMkLst>
        </pc:spChg>
      </pc:sldChg>
      <pc:sldChg chg="modSp add mod">
        <pc:chgData name="Wang, Eikan" userId="9198e247-11e1-4cda-a24b-51a4352d4abc" providerId="ADAL" clId="{13B0D6D8-85C3-41DB-9D71-D07F2E04B9D9}" dt="2023-07-25T13:19:01.108" v="1877" actId="20577"/>
        <pc:sldMkLst>
          <pc:docMk/>
          <pc:sldMk cId="2400113453" sldId="2147470904"/>
        </pc:sldMkLst>
        <pc:spChg chg="mod">
          <ac:chgData name="Wang, Eikan" userId="9198e247-11e1-4cda-a24b-51a4352d4abc" providerId="ADAL" clId="{13B0D6D8-85C3-41DB-9D71-D07F2E04B9D9}" dt="2023-07-25T13:19:01.108" v="1877" actId="20577"/>
          <ac:spMkLst>
            <pc:docMk/>
            <pc:sldMk cId="2400113453" sldId="2147470904"/>
            <ac:spMk id="2" creationId="{6615FD8B-ECF9-6561-CAEB-404C56B67D4A}"/>
          </ac:spMkLst>
        </pc:spChg>
      </pc:sldChg>
      <pc:sldChg chg="modSp add mod">
        <pc:chgData name="Wang, Eikan" userId="9198e247-11e1-4cda-a24b-51a4352d4abc" providerId="ADAL" clId="{13B0D6D8-85C3-41DB-9D71-D07F2E04B9D9}" dt="2023-07-25T13:19:14.796" v="1885" actId="20577"/>
        <pc:sldMkLst>
          <pc:docMk/>
          <pc:sldMk cId="2145631953" sldId="2147470905"/>
        </pc:sldMkLst>
        <pc:spChg chg="mod">
          <ac:chgData name="Wang, Eikan" userId="9198e247-11e1-4cda-a24b-51a4352d4abc" providerId="ADAL" clId="{13B0D6D8-85C3-41DB-9D71-D07F2E04B9D9}" dt="2023-07-25T13:19:14.796" v="1885" actId="20577"/>
          <ac:spMkLst>
            <pc:docMk/>
            <pc:sldMk cId="2145631953" sldId="2147470905"/>
            <ac:spMk id="2" creationId="{6615FD8B-ECF9-6561-CAEB-404C56B67D4A}"/>
          </ac:spMkLst>
        </pc:spChg>
      </pc:sldChg>
      <pc:sldChg chg="modSp add mod">
        <pc:chgData name="Wang, Eikan" userId="9198e247-11e1-4cda-a24b-51a4352d4abc" providerId="ADAL" clId="{13B0D6D8-85C3-41DB-9D71-D07F2E04B9D9}" dt="2023-07-25T13:19:21.025" v="1898" actId="20577"/>
        <pc:sldMkLst>
          <pc:docMk/>
          <pc:sldMk cId="4244970652" sldId="2147470906"/>
        </pc:sldMkLst>
        <pc:spChg chg="mod">
          <ac:chgData name="Wang, Eikan" userId="9198e247-11e1-4cda-a24b-51a4352d4abc" providerId="ADAL" clId="{13B0D6D8-85C3-41DB-9D71-D07F2E04B9D9}" dt="2023-07-25T13:19:21.025" v="1898" actId="20577"/>
          <ac:spMkLst>
            <pc:docMk/>
            <pc:sldMk cId="4244970652" sldId="2147470906"/>
            <ac:spMk id="2" creationId="{6615FD8B-ECF9-6561-CAEB-404C56B67D4A}"/>
          </ac:spMkLst>
        </pc:spChg>
      </pc:sldChg>
      <pc:sldChg chg="modSp add mod">
        <pc:chgData name="Wang, Eikan" userId="9198e247-11e1-4cda-a24b-51a4352d4abc" providerId="ADAL" clId="{13B0D6D8-85C3-41DB-9D71-D07F2E04B9D9}" dt="2023-07-25T13:19:28.577" v="1908" actId="20577"/>
        <pc:sldMkLst>
          <pc:docMk/>
          <pc:sldMk cId="441431000" sldId="2147470907"/>
        </pc:sldMkLst>
        <pc:spChg chg="mod">
          <ac:chgData name="Wang, Eikan" userId="9198e247-11e1-4cda-a24b-51a4352d4abc" providerId="ADAL" clId="{13B0D6D8-85C3-41DB-9D71-D07F2E04B9D9}" dt="2023-07-25T13:19:28.577" v="1908" actId="20577"/>
          <ac:spMkLst>
            <pc:docMk/>
            <pc:sldMk cId="441431000" sldId="2147470907"/>
            <ac:spMk id="2" creationId="{6615FD8B-ECF9-6561-CAEB-404C56B67D4A}"/>
          </ac:spMkLst>
        </pc:spChg>
      </pc:sldChg>
      <pc:sldChg chg="modSp add mod">
        <pc:chgData name="Wang, Eikan" userId="9198e247-11e1-4cda-a24b-51a4352d4abc" providerId="ADAL" clId="{13B0D6D8-85C3-41DB-9D71-D07F2E04B9D9}" dt="2023-07-25T13:19:39.235" v="1920" actId="20577"/>
        <pc:sldMkLst>
          <pc:docMk/>
          <pc:sldMk cId="3208064902" sldId="2147470908"/>
        </pc:sldMkLst>
        <pc:spChg chg="mod">
          <ac:chgData name="Wang, Eikan" userId="9198e247-11e1-4cda-a24b-51a4352d4abc" providerId="ADAL" clId="{13B0D6D8-85C3-41DB-9D71-D07F2E04B9D9}" dt="2023-07-25T13:19:39.235" v="1920" actId="20577"/>
          <ac:spMkLst>
            <pc:docMk/>
            <pc:sldMk cId="3208064902" sldId="2147470908"/>
            <ac:spMk id="2" creationId="{6615FD8B-ECF9-6561-CAEB-404C56B67D4A}"/>
          </ac:spMkLst>
        </pc:spChg>
      </pc:sldChg>
      <pc:sldChg chg="addSp delSp modSp new del mod modClrScheme chgLayout">
        <pc:chgData name="Wang, Eikan" userId="9198e247-11e1-4cda-a24b-51a4352d4abc" providerId="ADAL" clId="{13B0D6D8-85C3-41DB-9D71-D07F2E04B9D9}" dt="2023-07-25T13:20:42.266" v="1939" actId="2696"/>
        <pc:sldMkLst>
          <pc:docMk/>
          <pc:sldMk cId="2505129989" sldId="2147470909"/>
        </pc:sldMkLst>
        <pc:spChg chg="del mod ord">
          <ac:chgData name="Wang, Eikan" userId="9198e247-11e1-4cda-a24b-51a4352d4abc" providerId="ADAL" clId="{13B0D6D8-85C3-41DB-9D71-D07F2E04B9D9}" dt="2023-07-18T02:16:14.526" v="501" actId="700"/>
          <ac:spMkLst>
            <pc:docMk/>
            <pc:sldMk cId="2505129989" sldId="2147470909"/>
            <ac:spMk id="2" creationId="{652A1014-0572-3718-FDEA-14A727A5FE6B}"/>
          </ac:spMkLst>
        </pc:spChg>
        <pc:spChg chg="add mod ord">
          <ac:chgData name="Wang, Eikan" userId="9198e247-11e1-4cda-a24b-51a4352d4abc" providerId="ADAL" clId="{13B0D6D8-85C3-41DB-9D71-D07F2E04B9D9}" dt="2023-07-18T02:16:17.750" v="508" actId="20577"/>
          <ac:spMkLst>
            <pc:docMk/>
            <pc:sldMk cId="2505129989" sldId="2147470909"/>
            <ac:spMk id="3" creationId="{87A6F840-696E-CC4B-F1EA-BF0126617F6C}"/>
          </ac:spMkLst>
        </pc:spChg>
        <pc:spChg chg="add mod ord">
          <ac:chgData name="Wang, Eikan" userId="9198e247-11e1-4cda-a24b-51a4352d4abc" providerId="ADAL" clId="{13B0D6D8-85C3-41DB-9D71-D07F2E04B9D9}" dt="2023-07-18T02:16:14.526" v="501" actId="700"/>
          <ac:spMkLst>
            <pc:docMk/>
            <pc:sldMk cId="2505129989" sldId="2147470909"/>
            <ac:spMk id="4" creationId="{D31BD9DB-105B-0BAB-EE29-5622AD114507}"/>
          </ac:spMkLst>
        </pc:spChg>
      </pc:sldChg>
      <pc:sldChg chg="add">
        <pc:chgData name="Wang, Eikan" userId="9198e247-11e1-4cda-a24b-51a4352d4abc" providerId="ADAL" clId="{13B0D6D8-85C3-41DB-9D71-D07F2E04B9D9}" dt="2023-07-25T13:21:39.846" v="1942"/>
        <pc:sldMkLst>
          <pc:docMk/>
          <pc:sldMk cId="3085650313" sldId="2147470909"/>
        </pc:sldMkLst>
      </pc:sldChg>
      <pc:sldChg chg="add del">
        <pc:chgData name="Wang, Eikan" userId="9198e247-11e1-4cda-a24b-51a4352d4abc" providerId="ADAL" clId="{13B0D6D8-85C3-41DB-9D71-D07F2E04B9D9}" dt="2023-07-25T13:21:35.674" v="1941" actId="2696"/>
        <pc:sldMkLst>
          <pc:docMk/>
          <pc:sldMk cId="4288939179" sldId="2147470909"/>
        </pc:sldMkLst>
      </pc:sldChg>
      <pc:sldChg chg="addSp delSp modSp new del mod modClrScheme chgLayout">
        <pc:chgData name="Wang, Eikan" userId="9198e247-11e1-4cda-a24b-51a4352d4abc" providerId="ADAL" clId="{13B0D6D8-85C3-41DB-9D71-D07F2E04B9D9}" dt="2023-07-25T13:20:42.266" v="1939" actId="2696"/>
        <pc:sldMkLst>
          <pc:docMk/>
          <pc:sldMk cId="142000416" sldId="2147470910"/>
        </pc:sldMkLst>
        <pc:spChg chg="del mod ord">
          <ac:chgData name="Wang, Eikan" userId="9198e247-11e1-4cda-a24b-51a4352d4abc" providerId="ADAL" clId="{13B0D6D8-85C3-41DB-9D71-D07F2E04B9D9}" dt="2023-07-18T02:16:25.435" v="510" actId="700"/>
          <ac:spMkLst>
            <pc:docMk/>
            <pc:sldMk cId="142000416" sldId="2147470910"/>
            <ac:spMk id="2" creationId="{97902A00-88BC-789D-72B9-714FBA0A7995}"/>
          </ac:spMkLst>
        </pc:spChg>
        <pc:spChg chg="del mod ord">
          <ac:chgData name="Wang, Eikan" userId="9198e247-11e1-4cda-a24b-51a4352d4abc" providerId="ADAL" clId="{13B0D6D8-85C3-41DB-9D71-D07F2E04B9D9}" dt="2023-07-18T02:16:25.435" v="510" actId="700"/>
          <ac:spMkLst>
            <pc:docMk/>
            <pc:sldMk cId="142000416" sldId="2147470910"/>
            <ac:spMk id="3" creationId="{C8C0004D-EE8D-6BD5-44B9-72246E4B9B14}"/>
          </ac:spMkLst>
        </pc:spChg>
        <pc:spChg chg="add mod ord">
          <ac:chgData name="Wang, Eikan" userId="9198e247-11e1-4cda-a24b-51a4352d4abc" providerId="ADAL" clId="{13B0D6D8-85C3-41DB-9D71-D07F2E04B9D9}" dt="2023-07-18T02:20:20.559" v="710" actId="20577"/>
          <ac:spMkLst>
            <pc:docMk/>
            <pc:sldMk cId="142000416" sldId="2147470910"/>
            <ac:spMk id="4" creationId="{5CC58DB2-D881-BD1B-A6FA-03324AD85F23}"/>
          </ac:spMkLst>
        </pc:spChg>
        <pc:spChg chg="add mod ord">
          <ac:chgData name="Wang, Eikan" userId="9198e247-11e1-4cda-a24b-51a4352d4abc" providerId="ADAL" clId="{13B0D6D8-85C3-41DB-9D71-D07F2E04B9D9}" dt="2023-07-18T02:37:12.302" v="1035" actId="27636"/>
          <ac:spMkLst>
            <pc:docMk/>
            <pc:sldMk cId="142000416" sldId="2147470910"/>
            <ac:spMk id="5" creationId="{1A4ED95D-F1E4-B8BC-D6CB-1609ED826804}"/>
          </ac:spMkLst>
        </pc:spChg>
      </pc:sldChg>
      <pc:sldChg chg="add">
        <pc:chgData name="Wang, Eikan" userId="9198e247-11e1-4cda-a24b-51a4352d4abc" providerId="ADAL" clId="{13B0D6D8-85C3-41DB-9D71-D07F2E04B9D9}" dt="2023-07-25T13:21:39.846" v="1942"/>
        <pc:sldMkLst>
          <pc:docMk/>
          <pc:sldMk cId="312751859" sldId="2147470910"/>
        </pc:sldMkLst>
      </pc:sldChg>
      <pc:sldChg chg="add del">
        <pc:chgData name="Wang, Eikan" userId="9198e247-11e1-4cda-a24b-51a4352d4abc" providerId="ADAL" clId="{13B0D6D8-85C3-41DB-9D71-D07F2E04B9D9}" dt="2023-07-25T13:21:35.674" v="1941" actId="2696"/>
        <pc:sldMkLst>
          <pc:docMk/>
          <pc:sldMk cId="1281671057" sldId="2147470910"/>
        </pc:sldMkLst>
      </pc:sldChg>
      <pc:sldChg chg="modSp add mod">
        <pc:chgData name="Wang, Eikan" userId="9198e247-11e1-4cda-a24b-51a4352d4abc" providerId="ADAL" clId="{13B0D6D8-85C3-41DB-9D71-D07F2E04B9D9}" dt="2023-07-25T17:53:53.349" v="4760" actId="20577"/>
        <pc:sldMkLst>
          <pc:docMk/>
          <pc:sldMk cId="1056088355" sldId="2147470911"/>
        </pc:sldMkLst>
        <pc:spChg chg="mod">
          <ac:chgData name="Wang, Eikan" userId="9198e247-11e1-4cda-a24b-51a4352d4abc" providerId="ADAL" clId="{13B0D6D8-85C3-41DB-9D71-D07F2E04B9D9}" dt="2023-07-25T17:53:53.349" v="4760" actId="20577"/>
          <ac:spMkLst>
            <pc:docMk/>
            <pc:sldMk cId="1056088355" sldId="2147470911"/>
            <ac:spMk id="3" creationId="{9ACFD1F8-8A67-D7EE-620F-093DA145CE5E}"/>
          </ac:spMkLst>
        </pc:spChg>
      </pc:sldChg>
      <pc:sldChg chg="add del">
        <pc:chgData name="Wang, Eikan" userId="9198e247-11e1-4cda-a24b-51a4352d4abc" providerId="ADAL" clId="{13B0D6D8-85C3-41DB-9D71-D07F2E04B9D9}" dt="2023-07-25T13:21:35.674" v="1941" actId="2696"/>
        <pc:sldMkLst>
          <pc:docMk/>
          <pc:sldMk cId="1585821622" sldId="2147470911"/>
        </pc:sldMkLst>
      </pc:sldChg>
      <pc:sldChg chg="modSp new del mod">
        <pc:chgData name="Wang, Eikan" userId="9198e247-11e1-4cda-a24b-51a4352d4abc" providerId="ADAL" clId="{13B0D6D8-85C3-41DB-9D71-D07F2E04B9D9}" dt="2023-07-25T13:20:42.266" v="1939" actId="2696"/>
        <pc:sldMkLst>
          <pc:docMk/>
          <pc:sldMk cId="2819387813" sldId="2147470911"/>
        </pc:sldMkLst>
        <pc:spChg chg="mod">
          <ac:chgData name="Wang, Eikan" userId="9198e247-11e1-4cda-a24b-51a4352d4abc" providerId="ADAL" clId="{13B0D6D8-85C3-41DB-9D71-D07F2E04B9D9}" dt="2023-07-18T02:37:08.084" v="1033" actId="20577"/>
          <ac:spMkLst>
            <pc:docMk/>
            <pc:sldMk cId="2819387813" sldId="2147470911"/>
            <ac:spMk id="2" creationId="{84E60890-2F6C-55EA-87C0-E609F87FC811}"/>
          </ac:spMkLst>
        </pc:spChg>
        <pc:spChg chg="mod">
          <ac:chgData name="Wang, Eikan" userId="9198e247-11e1-4cda-a24b-51a4352d4abc" providerId="ADAL" clId="{13B0D6D8-85C3-41DB-9D71-D07F2E04B9D9}" dt="2023-07-24T15:06:49.830" v="1626" actId="20577"/>
          <ac:spMkLst>
            <pc:docMk/>
            <pc:sldMk cId="2819387813" sldId="2147470911"/>
            <ac:spMk id="3" creationId="{9ACFD1F8-8A67-D7EE-620F-093DA145CE5E}"/>
          </ac:spMkLst>
        </pc:spChg>
      </pc:sldChg>
      <pc:sldChg chg="add del">
        <pc:chgData name="Wang, Eikan" userId="9198e247-11e1-4cda-a24b-51a4352d4abc" providerId="ADAL" clId="{13B0D6D8-85C3-41DB-9D71-D07F2E04B9D9}" dt="2023-07-25T13:21:35.674" v="1941" actId="2696"/>
        <pc:sldMkLst>
          <pc:docMk/>
          <pc:sldMk cId="1835876951" sldId="2147470912"/>
        </pc:sldMkLst>
      </pc:sldChg>
      <pc:sldChg chg="add">
        <pc:chgData name="Wang, Eikan" userId="9198e247-11e1-4cda-a24b-51a4352d4abc" providerId="ADAL" clId="{13B0D6D8-85C3-41DB-9D71-D07F2E04B9D9}" dt="2023-07-25T13:21:39.846" v="1942"/>
        <pc:sldMkLst>
          <pc:docMk/>
          <pc:sldMk cId="2711926027" sldId="2147470912"/>
        </pc:sldMkLst>
      </pc:sldChg>
      <pc:sldChg chg="modSp new del mod">
        <pc:chgData name="Wang, Eikan" userId="9198e247-11e1-4cda-a24b-51a4352d4abc" providerId="ADAL" clId="{13B0D6D8-85C3-41DB-9D71-D07F2E04B9D9}" dt="2023-07-25T13:20:42.266" v="1939" actId="2696"/>
        <pc:sldMkLst>
          <pc:docMk/>
          <pc:sldMk cId="3659929754" sldId="2147470912"/>
        </pc:sldMkLst>
        <pc:spChg chg="mod">
          <ac:chgData name="Wang, Eikan" userId="9198e247-11e1-4cda-a24b-51a4352d4abc" providerId="ADAL" clId="{13B0D6D8-85C3-41DB-9D71-D07F2E04B9D9}" dt="2023-07-18T02:37:33.061" v="1054" actId="20577"/>
          <ac:spMkLst>
            <pc:docMk/>
            <pc:sldMk cId="3659929754" sldId="2147470912"/>
            <ac:spMk id="2" creationId="{780B8034-1903-0CB0-D1DE-37FEAC002F59}"/>
          </ac:spMkLst>
        </pc:spChg>
      </pc:sldChg>
      <pc:sldChg chg="add del">
        <pc:chgData name="Wang, Eikan" userId="9198e247-11e1-4cda-a24b-51a4352d4abc" providerId="ADAL" clId="{13B0D6D8-85C3-41DB-9D71-D07F2E04B9D9}" dt="2023-07-25T13:21:35.674" v="1941" actId="2696"/>
        <pc:sldMkLst>
          <pc:docMk/>
          <pc:sldMk cId="2653152665" sldId="2147470913"/>
        </pc:sldMkLst>
      </pc:sldChg>
      <pc:sldChg chg="modSp add mod">
        <pc:chgData name="Wang, Eikan" userId="9198e247-11e1-4cda-a24b-51a4352d4abc" providerId="ADAL" clId="{13B0D6D8-85C3-41DB-9D71-D07F2E04B9D9}" dt="2023-08-10T02:42:56.749" v="4776" actId="20577"/>
        <pc:sldMkLst>
          <pc:docMk/>
          <pc:sldMk cId="4071809662" sldId="2147470913"/>
        </pc:sldMkLst>
        <pc:spChg chg="mod">
          <ac:chgData name="Wang, Eikan" userId="9198e247-11e1-4cda-a24b-51a4352d4abc" providerId="ADAL" clId="{13B0D6D8-85C3-41DB-9D71-D07F2E04B9D9}" dt="2023-08-10T02:42:56.749" v="4776" actId="20577"/>
          <ac:spMkLst>
            <pc:docMk/>
            <pc:sldMk cId="4071809662" sldId="2147470913"/>
            <ac:spMk id="2" creationId="{474EF16E-4645-2580-3CE5-5F1FCCBBDDAD}"/>
          </ac:spMkLst>
        </pc:spChg>
      </pc:sldChg>
      <pc:sldChg chg="modSp new del mod">
        <pc:chgData name="Wang, Eikan" userId="9198e247-11e1-4cda-a24b-51a4352d4abc" providerId="ADAL" clId="{13B0D6D8-85C3-41DB-9D71-D07F2E04B9D9}" dt="2023-07-25T13:20:42.266" v="1939" actId="2696"/>
        <pc:sldMkLst>
          <pc:docMk/>
          <pc:sldMk cId="4275218789" sldId="2147470913"/>
        </pc:sldMkLst>
        <pc:spChg chg="mod">
          <ac:chgData name="Wang, Eikan" userId="9198e247-11e1-4cda-a24b-51a4352d4abc" providerId="ADAL" clId="{13B0D6D8-85C3-41DB-9D71-D07F2E04B9D9}" dt="2023-07-18T02:37:46.345" v="1082" actId="20577"/>
          <ac:spMkLst>
            <pc:docMk/>
            <pc:sldMk cId="4275218789" sldId="2147470913"/>
            <ac:spMk id="2" creationId="{474EF16E-4645-2580-3CE5-5F1FCCBBDDAD}"/>
          </ac:spMkLst>
        </pc:spChg>
      </pc:sldChg>
      <pc:sldChg chg="add del">
        <pc:chgData name="Wang, Eikan" userId="9198e247-11e1-4cda-a24b-51a4352d4abc" providerId="ADAL" clId="{13B0D6D8-85C3-41DB-9D71-D07F2E04B9D9}" dt="2023-07-25T13:21:35.674" v="1941" actId="2696"/>
        <pc:sldMkLst>
          <pc:docMk/>
          <pc:sldMk cId="444579839" sldId="2147470914"/>
        </pc:sldMkLst>
      </pc:sldChg>
      <pc:sldChg chg="add">
        <pc:chgData name="Wang, Eikan" userId="9198e247-11e1-4cda-a24b-51a4352d4abc" providerId="ADAL" clId="{13B0D6D8-85C3-41DB-9D71-D07F2E04B9D9}" dt="2023-07-25T13:21:39.846" v="1942"/>
        <pc:sldMkLst>
          <pc:docMk/>
          <pc:sldMk cId="3697419339" sldId="2147470914"/>
        </pc:sldMkLst>
      </pc:sldChg>
      <pc:sldChg chg="addSp delSp modSp new del mod modClrScheme chgLayout">
        <pc:chgData name="Wang, Eikan" userId="9198e247-11e1-4cda-a24b-51a4352d4abc" providerId="ADAL" clId="{13B0D6D8-85C3-41DB-9D71-D07F2E04B9D9}" dt="2023-07-25T13:20:42.266" v="1939" actId="2696"/>
        <pc:sldMkLst>
          <pc:docMk/>
          <pc:sldMk cId="4017577774" sldId="2147470914"/>
        </pc:sldMkLst>
        <pc:spChg chg="del mod ord">
          <ac:chgData name="Wang, Eikan" userId="9198e247-11e1-4cda-a24b-51a4352d4abc" providerId="ADAL" clId="{13B0D6D8-85C3-41DB-9D71-D07F2E04B9D9}" dt="2023-07-25T12:30:37.066" v="1629" actId="700"/>
          <ac:spMkLst>
            <pc:docMk/>
            <pc:sldMk cId="4017577774" sldId="2147470914"/>
            <ac:spMk id="2" creationId="{038DC9B6-1792-E43D-1F8B-C2901BFFADF6}"/>
          </ac:spMkLst>
        </pc:spChg>
        <pc:spChg chg="add mod ord">
          <ac:chgData name="Wang, Eikan" userId="9198e247-11e1-4cda-a24b-51a4352d4abc" providerId="ADAL" clId="{13B0D6D8-85C3-41DB-9D71-D07F2E04B9D9}" dt="2023-07-25T12:30:46.549" v="1667" actId="20577"/>
          <ac:spMkLst>
            <pc:docMk/>
            <pc:sldMk cId="4017577774" sldId="2147470914"/>
            <ac:spMk id="3" creationId="{8126CC4F-1F4A-B3BD-62AF-7DB3F7412E7E}"/>
          </ac:spMkLst>
        </pc:spChg>
        <pc:spChg chg="add mod ord">
          <ac:chgData name="Wang, Eikan" userId="9198e247-11e1-4cda-a24b-51a4352d4abc" providerId="ADAL" clId="{13B0D6D8-85C3-41DB-9D71-D07F2E04B9D9}" dt="2023-07-25T12:30:37.066" v="1629" actId="700"/>
          <ac:spMkLst>
            <pc:docMk/>
            <pc:sldMk cId="4017577774" sldId="2147470914"/>
            <ac:spMk id="4" creationId="{70A6361A-29CB-E706-2E0E-C1D9DF51BC04}"/>
          </ac:spMkLst>
        </pc:spChg>
      </pc:sldChg>
      <pc:sldChg chg="add del">
        <pc:chgData name="Wang, Eikan" userId="9198e247-11e1-4cda-a24b-51a4352d4abc" providerId="ADAL" clId="{13B0D6D8-85C3-41DB-9D71-D07F2E04B9D9}" dt="2023-07-25T14:23:46.162" v="3364" actId="2696"/>
        <pc:sldMkLst>
          <pc:docMk/>
          <pc:sldMk cId="264428855" sldId="2147470915"/>
        </pc:sldMkLst>
      </pc:sldChg>
      <pc:sldChg chg="addSp delSp modSp new del mod modClrScheme chgLayout">
        <pc:chgData name="Wang, Eikan" userId="9198e247-11e1-4cda-a24b-51a4352d4abc" providerId="ADAL" clId="{13B0D6D8-85C3-41DB-9D71-D07F2E04B9D9}" dt="2023-07-25T13:20:42.266" v="1939" actId="2696"/>
        <pc:sldMkLst>
          <pc:docMk/>
          <pc:sldMk cId="1638761696" sldId="2147470915"/>
        </pc:sldMkLst>
        <pc:spChg chg="del mod ord">
          <ac:chgData name="Wang, Eikan" userId="9198e247-11e1-4cda-a24b-51a4352d4abc" providerId="ADAL" clId="{13B0D6D8-85C3-41DB-9D71-D07F2E04B9D9}" dt="2023-07-25T12:30:54.118" v="1669" actId="700"/>
          <ac:spMkLst>
            <pc:docMk/>
            <pc:sldMk cId="1638761696" sldId="2147470915"/>
            <ac:spMk id="2" creationId="{648D3E53-E024-8FA7-0535-3B6CDC5206C7}"/>
          </ac:spMkLst>
        </pc:spChg>
        <pc:spChg chg="del mod ord">
          <ac:chgData name="Wang, Eikan" userId="9198e247-11e1-4cda-a24b-51a4352d4abc" providerId="ADAL" clId="{13B0D6D8-85C3-41DB-9D71-D07F2E04B9D9}" dt="2023-07-25T12:30:54.118" v="1669" actId="700"/>
          <ac:spMkLst>
            <pc:docMk/>
            <pc:sldMk cId="1638761696" sldId="2147470915"/>
            <ac:spMk id="3" creationId="{1DC166E2-657B-27F7-622F-508E2CE02EC1}"/>
          </ac:spMkLst>
        </pc:spChg>
        <pc:spChg chg="add mod ord">
          <ac:chgData name="Wang, Eikan" userId="9198e247-11e1-4cda-a24b-51a4352d4abc" providerId="ADAL" clId="{13B0D6D8-85C3-41DB-9D71-D07F2E04B9D9}" dt="2023-07-25T13:15:03.176" v="1819" actId="20577"/>
          <ac:spMkLst>
            <pc:docMk/>
            <pc:sldMk cId="1638761696" sldId="2147470915"/>
            <ac:spMk id="4" creationId="{492AD3B9-ED72-BCBC-FD5B-4E3B67D79B08}"/>
          </ac:spMkLst>
        </pc:spChg>
        <pc:spChg chg="add mod ord">
          <ac:chgData name="Wang, Eikan" userId="9198e247-11e1-4cda-a24b-51a4352d4abc" providerId="ADAL" clId="{13B0D6D8-85C3-41DB-9D71-D07F2E04B9D9}" dt="2023-07-25T13:14:21.652" v="1806" actId="20577"/>
          <ac:spMkLst>
            <pc:docMk/>
            <pc:sldMk cId="1638761696" sldId="2147470915"/>
            <ac:spMk id="5" creationId="{45447FE0-1F30-F8F5-8A3A-0B9E2237968B}"/>
          </ac:spMkLst>
        </pc:spChg>
      </pc:sldChg>
      <pc:sldChg chg="add del">
        <pc:chgData name="Wang, Eikan" userId="9198e247-11e1-4cda-a24b-51a4352d4abc" providerId="ADAL" clId="{13B0D6D8-85C3-41DB-9D71-D07F2E04B9D9}" dt="2023-07-25T13:21:35.674" v="1941" actId="2696"/>
        <pc:sldMkLst>
          <pc:docMk/>
          <pc:sldMk cId="3452458442" sldId="2147470915"/>
        </pc:sldMkLst>
      </pc:sldChg>
      <pc:sldChg chg="addSp delSp modSp new del mod modClrScheme chgLayout">
        <pc:chgData name="Wang, Eikan" userId="9198e247-11e1-4cda-a24b-51a4352d4abc" providerId="ADAL" clId="{13B0D6D8-85C3-41DB-9D71-D07F2E04B9D9}" dt="2023-07-25T13:09:03.730" v="1801" actId="2696"/>
        <pc:sldMkLst>
          <pc:docMk/>
          <pc:sldMk cId="289892649" sldId="2147470916"/>
        </pc:sldMkLst>
        <pc:spChg chg="add del mod ord">
          <ac:chgData name="Wang, Eikan" userId="9198e247-11e1-4cda-a24b-51a4352d4abc" providerId="ADAL" clId="{13B0D6D8-85C3-41DB-9D71-D07F2E04B9D9}" dt="2023-07-25T12:36:07.454" v="1684" actId="700"/>
          <ac:spMkLst>
            <pc:docMk/>
            <pc:sldMk cId="289892649" sldId="2147470916"/>
            <ac:spMk id="2" creationId="{C6540F6D-38D9-2DFB-02BF-731A924C2B98}"/>
          </ac:spMkLst>
        </pc:spChg>
        <pc:spChg chg="add del mod ord">
          <ac:chgData name="Wang, Eikan" userId="9198e247-11e1-4cda-a24b-51a4352d4abc" providerId="ADAL" clId="{13B0D6D8-85C3-41DB-9D71-D07F2E04B9D9}" dt="2023-07-25T12:36:07.454" v="1684" actId="700"/>
          <ac:spMkLst>
            <pc:docMk/>
            <pc:sldMk cId="289892649" sldId="2147470916"/>
            <ac:spMk id="3" creationId="{EB24ED35-3F31-A4BC-4936-618805152BBE}"/>
          </ac:spMkLst>
        </pc:spChg>
        <pc:spChg chg="add del mod ord">
          <ac:chgData name="Wang, Eikan" userId="9198e247-11e1-4cda-a24b-51a4352d4abc" providerId="ADAL" clId="{13B0D6D8-85C3-41DB-9D71-D07F2E04B9D9}" dt="2023-07-25T12:36:04.125" v="1683" actId="700"/>
          <ac:spMkLst>
            <pc:docMk/>
            <pc:sldMk cId="289892649" sldId="2147470916"/>
            <ac:spMk id="4" creationId="{AD2B48C3-1C8B-EA78-C0D0-B9481D190FF7}"/>
          </ac:spMkLst>
        </pc:spChg>
        <pc:spChg chg="add del mod ord">
          <ac:chgData name="Wang, Eikan" userId="9198e247-11e1-4cda-a24b-51a4352d4abc" providerId="ADAL" clId="{13B0D6D8-85C3-41DB-9D71-D07F2E04B9D9}" dt="2023-07-25T12:36:04.125" v="1683" actId="700"/>
          <ac:spMkLst>
            <pc:docMk/>
            <pc:sldMk cId="289892649" sldId="2147470916"/>
            <ac:spMk id="5" creationId="{94CEFBC2-50F6-54E0-A8BE-69A5D8017BDE}"/>
          </ac:spMkLst>
        </pc:spChg>
        <pc:spChg chg="add mod ord">
          <ac:chgData name="Wang, Eikan" userId="9198e247-11e1-4cda-a24b-51a4352d4abc" providerId="ADAL" clId="{13B0D6D8-85C3-41DB-9D71-D07F2E04B9D9}" dt="2023-07-25T12:36:31.616" v="1704" actId="20577"/>
          <ac:spMkLst>
            <pc:docMk/>
            <pc:sldMk cId="289892649" sldId="2147470916"/>
            <ac:spMk id="6" creationId="{8D161995-D541-1013-8636-74CDE049EE2F}"/>
          </ac:spMkLst>
        </pc:spChg>
        <pc:spChg chg="add mod ord">
          <ac:chgData name="Wang, Eikan" userId="9198e247-11e1-4cda-a24b-51a4352d4abc" providerId="ADAL" clId="{13B0D6D8-85C3-41DB-9D71-D07F2E04B9D9}" dt="2023-07-25T12:36:07.454" v="1684" actId="700"/>
          <ac:spMkLst>
            <pc:docMk/>
            <pc:sldMk cId="289892649" sldId="2147470916"/>
            <ac:spMk id="7" creationId="{68313B00-A6C1-71A7-A9A1-3573159C1A22}"/>
          </ac:spMkLst>
        </pc:spChg>
      </pc:sldChg>
      <pc:sldChg chg="add del">
        <pc:chgData name="Wang, Eikan" userId="9198e247-11e1-4cda-a24b-51a4352d4abc" providerId="ADAL" clId="{13B0D6D8-85C3-41DB-9D71-D07F2E04B9D9}" dt="2023-07-25T13:21:35.674" v="1941" actId="2696"/>
        <pc:sldMkLst>
          <pc:docMk/>
          <pc:sldMk cId="687975173" sldId="2147470916"/>
        </pc:sldMkLst>
      </pc:sldChg>
      <pc:sldChg chg="addSp delSp modSp new del mod modClrScheme chgLayout">
        <pc:chgData name="Wang, Eikan" userId="9198e247-11e1-4cda-a24b-51a4352d4abc" providerId="ADAL" clId="{13B0D6D8-85C3-41DB-9D71-D07F2E04B9D9}" dt="2023-07-25T13:20:42.266" v="1939" actId="2696"/>
        <pc:sldMkLst>
          <pc:docMk/>
          <pc:sldMk cId="1381953100" sldId="2147470916"/>
        </pc:sldMkLst>
        <pc:spChg chg="del mod ord">
          <ac:chgData name="Wang, Eikan" userId="9198e247-11e1-4cda-a24b-51a4352d4abc" providerId="ADAL" clId="{13B0D6D8-85C3-41DB-9D71-D07F2E04B9D9}" dt="2023-07-25T13:16:15.555" v="1821" actId="700"/>
          <ac:spMkLst>
            <pc:docMk/>
            <pc:sldMk cId="1381953100" sldId="2147470916"/>
            <ac:spMk id="2" creationId="{F1EE94FD-6E11-BA39-EACD-1BBC885358FF}"/>
          </ac:spMkLst>
        </pc:spChg>
        <pc:spChg chg="del mod ord">
          <ac:chgData name="Wang, Eikan" userId="9198e247-11e1-4cda-a24b-51a4352d4abc" providerId="ADAL" clId="{13B0D6D8-85C3-41DB-9D71-D07F2E04B9D9}" dt="2023-07-25T13:16:15.555" v="1821" actId="700"/>
          <ac:spMkLst>
            <pc:docMk/>
            <pc:sldMk cId="1381953100" sldId="2147470916"/>
            <ac:spMk id="3" creationId="{DF5F5C22-557C-6B32-C664-4F1E259EEA32}"/>
          </ac:spMkLst>
        </pc:spChg>
        <pc:spChg chg="add mod ord">
          <ac:chgData name="Wang, Eikan" userId="9198e247-11e1-4cda-a24b-51a4352d4abc" providerId="ADAL" clId="{13B0D6D8-85C3-41DB-9D71-D07F2E04B9D9}" dt="2023-07-25T13:17:51.769" v="1852" actId="20577"/>
          <ac:spMkLst>
            <pc:docMk/>
            <pc:sldMk cId="1381953100" sldId="2147470916"/>
            <ac:spMk id="4" creationId="{DC938333-054C-302B-42A1-5D67578CDF35}"/>
          </ac:spMkLst>
        </pc:spChg>
        <pc:spChg chg="add mod ord">
          <ac:chgData name="Wang, Eikan" userId="9198e247-11e1-4cda-a24b-51a4352d4abc" providerId="ADAL" clId="{13B0D6D8-85C3-41DB-9D71-D07F2E04B9D9}" dt="2023-07-25T13:16:15.555" v="1821" actId="700"/>
          <ac:spMkLst>
            <pc:docMk/>
            <pc:sldMk cId="1381953100" sldId="2147470916"/>
            <ac:spMk id="5" creationId="{8E4A019E-57DE-1281-0698-FC8FCDCAD112}"/>
          </ac:spMkLst>
        </pc:spChg>
      </pc:sldChg>
      <pc:sldChg chg="modSp add mod">
        <pc:chgData name="Wang, Eikan" userId="9198e247-11e1-4cda-a24b-51a4352d4abc" providerId="ADAL" clId="{13B0D6D8-85C3-41DB-9D71-D07F2E04B9D9}" dt="2023-07-25T13:41:09.372" v="2447" actId="20577"/>
        <pc:sldMkLst>
          <pc:docMk/>
          <pc:sldMk cId="1922665800" sldId="2147470916"/>
        </pc:sldMkLst>
        <pc:spChg chg="mod">
          <ac:chgData name="Wang, Eikan" userId="9198e247-11e1-4cda-a24b-51a4352d4abc" providerId="ADAL" clId="{13B0D6D8-85C3-41DB-9D71-D07F2E04B9D9}" dt="2023-07-25T13:41:09.372" v="2447" actId="20577"/>
          <ac:spMkLst>
            <pc:docMk/>
            <pc:sldMk cId="1922665800" sldId="2147470916"/>
            <ac:spMk id="5" creationId="{8E4A019E-57DE-1281-0698-FC8FCDCAD112}"/>
          </ac:spMkLst>
        </pc:spChg>
      </pc:sldChg>
      <pc:sldChg chg="addSp delSp modSp new mod">
        <pc:chgData name="Wang, Eikan" userId="9198e247-11e1-4cda-a24b-51a4352d4abc" providerId="ADAL" clId="{13B0D6D8-85C3-41DB-9D71-D07F2E04B9D9}" dt="2023-07-25T14:01:40.692" v="2885" actId="20577"/>
        <pc:sldMkLst>
          <pc:docMk/>
          <pc:sldMk cId="2945773483" sldId="2147470917"/>
        </pc:sldMkLst>
        <pc:spChg chg="mod">
          <ac:chgData name="Wang, Eikan" userId="9198e247-11e1-4cda-a24b-51a4352d4abc" providerId="ADAL" clId="{13B0D6D8-85C3-41DB-9D71-D07F2E04B9D9}" dt="2023-07-25T14:00:54.385" v="2835" actId="114"/>
          <ac:spMkLst>
            <pc:docMk/>
            <pc:sldMk cId="2945773483" sldId="2147470917"/>
            <ac:spMk id="2" creationId="{A7FD32CE-9AE8-F62A-B191-C153C846A487}"/>
          </ac:spMkLst>
        </pc:spChg>
        <pc:spChg chg="mod">
          <ac:chgData name="Wang, Eikan" userId="9198e247-11e1-4cda-a24b-51a4352d4abc" providerId="ADAL" clId="{13B0D6D8-85C3-41DB-9D71-D07F2E04B9D9}" dt="2023-07-25T14:01:40.692" v="2885" actId="20577"/>
          <ac:spMkLst>
            <pc:docMk/>
            <pc:sldMk cId="2945773483" sldId="2147470917"/>
            <ac:spMk id="3" creationId="{A193138B-4004-1392-831D-842E9441F9B0}"/>
          </ac:spMkLst>
        </pc:spChg>
        <pc:spChg chg="add mod">
          <ac:chgData name="Wang, Eikan" userId="9198e247-11e1-4cda-a24b-51a4352d4abc" providerId="ADAL" clId="{13B0D6D8-85C3-41DB-9D71-D07F2E04B9D9}" dt="2023-07-25T13:56:25.130" v="2766" actId="207"/>
          <ac:spMkLst>
            <pc:docMk/>
            <pc:sldMk cId="2945773483" sldId="2147470917"/>
            <ac:spMk id="10" creationId="{92D34E9B-73F9-4F50-A920-5BEA01B66923}"/>
          </ac:spMkLst>
        </pc:spChg>
        <pc:picChg chg="add del mod">
          <ac:chgData name="Wang, Eikan" userId="9198e247-11e1-4cda-a24b-51a4352d4abc" providerId="ADAL" clId="{13B0D6D8-85C3-41DB-9D71-D07F2E04B9D9}" dt="2023-07-25T13:55:11.146" v="2666" actId="478"/>
          <ac:picMkLst>
            <pc:docMk/>
            <pc:sldMk cId="2945773483" sldId="2147470917"/>
            <ac:picMk id="5" creationId="{1E07DC47-8414-6CC3-F630-41B46C79FFC2}"/>
          </ac:picMkLst>
        </pc:picChg>
        <pc:picChg chg="add del">
          <ac:chgData name="Wang, Eikan" userId="9198e247-11e1-4cda-a24b-51a4352d4abc" providerId="ADAL" clId="{13B0D6D8-85C3-41DB-9D71-D07F2E04B9D9}" dt="2023-07-25T13:55:13.098" v="2668" actId="22"/>
          <ac:picMkLst>
            <pc:docMk/>
            <pc:sldMk cId="2945773483" sldId="2147470917"/>
            <ac:picMk id="7" creationId="{CB16B46D-C095-F9A8-828D-C0DCDAC24571}"/>
          </ac:picMkLst>
        </pc:picChg>
        <pc:picChg chg="add mod">
          <ac:chgData name="Wang, Eikan" userId="9198e247-11e1-4cda-a24b-51a4352d4abc" providerId="ADAL" clId="{13B0D6D8-85C3-41DB-9D71-D07F2E04B9D9}" dt="2023-07-25T14:00:41.631" v="2832" actId="1076"/>
          <ac:picMkLst>
            <pc:docMk/>
            <pc:sldMk cId="2945773483" sldId="2147470917"/>
            <ac:picMk id="9" creationId="{F1A71277-773F-30AE-C7D9-C33206675F10}"/>
          </ac:picMkLst>
        </pc:picChg>
      </pc:sldChg>
      <pc:sldChg chg="modSp new del mod">
        <pc:chgData name="Wang, Eikan" userId="9198e247-11e1-4cda-a24b-51a4352d4abc" providerId="ADAL" clId="{13B0D6D8-85C3-41DB-9D71-D07F2E04B9D9}" dt="2023-07-25T13:56:37.478" v="2767" actId="2696"/>
        <pc:sldMkLst>
          <pc:docMk/>
          <pc:sldMk cId="788822693" sldId="2147470918"/>
        </pc:sldMkLst>
        <pc:spChg chg="mod">
          <ac:chgData name="Wang, Eikan" userId="9198e247-11e1-4cda-a24b-51a4352d4abc" providerId="ADAL" clId="{13B0D6D8-85C3-41DB-9D71-D07F2E04B9D9}" dt="2023-07-25T13:52:29.749" v="2657" actId="20577"/>
          <ac:spMkLst>
            <pc:docMk/>
            <pc:sldMk cId="788822693" sldId="2147470918"/>
            <ac:spMk id="2" creationId="{E144FFA4-3FB8-F083-25B7-B5BD1380C043}"/>
          </ac:spMkLst>
        </pc:spChg>
      </pc:sldChg>
      <pc:sldChg chg="addSp delSp modSp new mod">
        <pc:chgData name="Wang, Eikan" userId="9198e247-11e1-4cda-a24b-51a4352d4abc" providerId="ADAL" clId="{13B0D6D8-85C3-41DB-9D71-D07F2E04B9D9}" dt="2023-07-25T14:06:23.950" v="2944"/>
        <pc:sldMkLst>
          <pc:docMk/>
          <pc:sldMk cId="1255646989" sldId="2147470918"/>
        </pc:sldMkLst>
        <pc:spChg chg="mod">
          <ac:chgData name="Wang, Eikan" userId="9198e247-11e1-4cda-a24b-51a4352d4abc" providerId="ADAL" clId="{13B0D6D8-85C3-41DB-9D71-D07F2E04B9D9}" dt="2023-07-25T14:01:02.229" v="2837" actId="114"/>
          <ac:spMkLst>
            <pc:docMk/>
            <pc:sldMk cId="1255646989" sldId="2147470918"/>
            <ac:spMk id="2" creationId="{1D62A570-FEB0-3796-CD6D-AFFB6D4727B1}"/>
          </ac:spMkLst>
        </pc:spChg>
        <pc:spChg chg="mod">
          <ac:chgData name="Wang, Eikan" userId="9198e247-11e1-4cda-a24b-51a4352d4abc" providerId="ADAL" clId="{13B0D6D8-85C3-41DB-9D71-D07F2E04B9D9}" dt="2023-07-25T14:06:23.950" v="2944"/>
          <ac:spMkLst>
            <pc:docMk/>
            <pc:sldMk cId="1255646989" sldId="2147470918"/>
            <ac:spMk id="3" creationId="{D8F4F833-2898-B5BD-7E80-79BA02793484}"/>
          </ac:spMkLst>
        </pc:spChg>
        <pc:spChg chg="add mod">
          <ac:chgData name="Wang, Eikan" userId="9198e247-11e1-4cda-a24b-51a4352d4abc" providerId="ADAL" clId="{13B0D6D8-85C3-41DB-9D71-D07F2E04B9D9}" dt="2023-07-25T14:04:23.425" v="2899" actId="1076"/>
          <ac:spMkLst>
            <pc:docMk/>
            <pc:sldMk cId="1255646989" sldId="2147470918"/>
            <ac:spMk id="8" creationId="{E7FF180F-95E0-3006-0470-A6437F8C5202}"/>
          </ac:spMkLst>
        </pc:spChg>
        <pc:spChg chg="add mod">
          <ac:chgData name="Wang, Eikan" userId="9198e247-11e1-4cda-a24b-51a4352d4abc" providerId="ADAL" clId="{13B0D6D8-85C3-41DB-9D71-D07F2E04B9D9}" dt="2023-07-25T14:06:03.768" v="2939" actId="14100"/>
          <ac:spMkLst>
            <pc:docMk/>
            <pc:sldMk cId="1255646989" sldId="2147470918"/>
            <ac:spMk id="9" creationId="{686EEBF1-32EA-DA33-98A9-B61E783EA71D}"/>
          </ac:spMkLst>
        </pc:spChg>
        <pc:spChg chg="add mod">
          <ac:chgData name="Wang, Eikan" userId="9198e247-11e1-4cda-a24b-51a4352d4abc" providerId="ADAL" clId="{13B0D6D8-85C3-41DB-9D71-D07F2E04B9D9}" dt="2023-07-25T14:05:23.404" v="2909" actId="14100"/>
          <ac:spMkLst>
            <pc:docMk/>
            <pc:sldMk cId="1255646989" sldId="2147470918"/>
            <ac:spMk id="14" creationId="{71155060-D1F6-EB76-9864-527AF105EFA2}"/>
          </ac:spMkLst>
        </pc:spChg>
        <pc:picChg chg="add mod">
          <ac:chgData name="Wang, Eikan" userId="9198e247-11e1-4cda-a24b-51a4352d4abc" providerId="ADAL" clId="{13B0D6D8-85C3-41DB-9D71-D07F2E04B9D9}" dt="2023-07-25T14:03:35.126" v="2890" actId="1076"/>
          <ac:picMkLst>
            <pc:docMk/>
            <pc:sldMk cId="1255646989" sldId="2147470918"/>
            <ac:picMk id="5" creationId="{476D1CD3-3EFE-0ACA-736A-A2D971498106}"/>
          </ac:picMkLst>
        </pc:picChg>
        <pc:picChg chg="add mod">
          <ac:chgData name="Wang, Eikan" userId="9198e247-11e1-4cda-a24b-51a4352d4abc" providerId="ADAL" clId="{13B0D6D8-85C3-41DB-9D71-D07F2E04B9D9}" dt="2023-07-25T14:03:42.961" v="2892" actId="1076"/>
          <ac:picMkLst>
            <pc:docMk/>
            <pc:sldMk cId="1255646989" sldId="2147470918"/>
            <ac:picMk id="7" creationId="{B9CE34CF-31BF-B339-5887-600A042871B3}"/>
          </ac:picMkLst>
        </pc:picChg>
        <pc:cxnChg chg="add mod">
          <ac:chgData name="Wang, Eikan" userId="9198e247-11e1-4cda-a24b-51a4352d4abc" providerId="ADAL" clId="{13B0D6D8-85C3-41DB-9D71-D07F2E04B9D9}" dt="2023-07-25T14:06:03.768" v="2939" actId="14100"/>
          <ac:cxnSpMkLst>
            <pc:docMk/>
            <pc:sldMk cId="1255646989" sldId="2147470918"/>
            <ac:cxnSpMk id="11" creationId="{922A33F6-DF96-127E-45DF-5A76B007CC38}"/>
          </ac:cxnSpMkLst>
        </pc:cxnChg>
        <pc:cxnChg chg="add del mod">
          <ac:chgData name="Wang, Eikan" userId="9198e247-11e1-4cda-a24b-51a4352d4abc" providerId="ADAL" clId="{13B0D6D8-85C3-41DB-9D71-D07F2E04B9D9}" dt="2023-07-25T14:05:10.697" v="2904" actId="478"/>
          <ac:cxnSpMkLst>
            <pc:docMk/>
            <pc:sldMk cId="1255646989" sldId="2147470918"/>
            <ac:cxnSpMk id="13" creationId="{70BF8BC3-3A2F-46F7-8DCC-6EC8DA462B3F}"/>
          </ac:cxnSpMkLst>
        </pc:cxnChg>
        <pc:cxnChg chg="add mod">
          <ac:chgData name="Wang, Eikan" userId="9198e247-11e1-4cda-a24b-51a4352d4abc" providerId="ADAL" clId="{13B0D6D8-85C3-41DB-9D71-D07F2E04B9D9}" dt="2023-07-25T14:06:03.768" v="2939" actId="14100"/>
          <ac:cxnSpMkLst>
            <pc:docMk/>
            <pc:sldMk cId="1255646989" sldId="2147470918"/>
            <ac:cxnSpMk id="18" creationId="{EA23D72B-B1F2-51E4-AD83-DDE9F4173B07}"/>
          </ac:cxnSpMkLst>
        </pc:cxnChg>
      </pc:sldChg>
      <pc:sldChg chg="modSp new mod">
        <pc:chgData name="Wang, Eikan" userId="9198e247-11e1-4cda-a24b-51a4352d4abc" providerId="ADAL" clId="{13B0D6D8-85C3-41DB-9D71-D07F2E04B9D9}" dt="2023-07-25T16:49:06.002" v="3967" actId="20577"/>
        <pc:sldMkLst>
          <pc:docMk/>
          <pc:sldMk cId="3269771789" sldId="2147470919"/>
        </pc:sldMkLst>
        <pc:spChg chg="mod">
          <ac:chgData name="Wang, Eikan" userId="9198e247-11e1-4cda-a24b-51a4352d4abc" providerId="ADAL" clId="{13B0D6D8-85C3-41DB-9D71-D07F2E04B9D9}" dt="2023-07-25T14:08:28.692" v="2959"/>
          <ac:spMkLst>
            <pc:docMk/>
            <pc:sldMk cId="3269771789" sldId="2147470919"/>
            <ac:spMk id="2" creationId="{D1EC83DB-EA34-627A-7503-8A84D0CEAE23}"/>
          </ac:spMkLst>
        </pc:spChg>
        <pc:spChg chg="mod">
          <ac:chgData name="Wang, Eikan" userId="9198e247-11e1-4cda-a24b-51a4352d4abc" providerId="ADAL" clId="{13B0D6D8-85C3-41DB-9D71-D07F2E04B9D9}" dt="2023-07-25T16:49:06.002" v="3967" actId="20577"/>
          <ac:spMkLst>
            <pc:docMk/>
            <pc:sldMk cId="3269771789" sldId="2147470919"/>
            <ac:spMk id="3" creationId="{BC53DFFC-0412-9946-D632-094772B7D628}"/>
          </ac:spMkLst>
        </pc:spChg>
      </pc:sldChg>
      <pc:sldChg chg="addSp delSp modSp add mod">
        <pc:chgData name="Wang, Eikan" userId="9198e247-11e1-4cda-a24b-51a4352d4abc" providerId="ADAL" clId="{13B0D6D8-85C3-41DB-9D71-D07F2E04B9D9}" dt="2023-07-25T17:52:40.747" v="4739" actId="15"/>
        <pc:sldMkLst>
          <pc:docMk/>
          <pc:sldMk cId="2057627712" sldId="2147470920"/>
        </pc:sldMkLst>
        <pc:spChg chg="mod">
          <ac:chgData name="Wang, Eikan" userId="9198e247-11e1-4cda-a24b-51a4352d4abc" providerId="ADAL" clId="{13B0D6D8-85C3-41DB-9D71-D07F2E04B9D9}" dt="2023-07-25T14:13:32.391" v="3080" actId="108"/>
          <ac:spMkLst>
            <pc:docMk/>
            <pc:sldMk cId="2057627712" sldId="2147470920"/>
            <ac:spMk id="2" creationId="{D1EC83DB-EA34-627A-7503-8A84D0CEAE23}"/>
          </ac:spMkLst>
        </pc:spChg>
        <pc:spChg chg="mod">
          <ac:chgData name="Wang, Eikan" userId="9198e247-11e1-4cda-a24b-51a4352d4abc" providerId="ADAL" clId="{13B0D6D8-85C3-41DB-9D71-D07F2E04B9D9}" dt="2023-07-25T17:52:40.747" v="4739" actId="15"/>
          <ac:spMkLst>
            <pc:docMk/>
            <pc:sldMk cId="2057627712" sldId="2147470920"/>
            <ac:spMk id="3" creationId="{BC53DFFC-0412-9946-D632-094772B7D628}"/>
          </ac:spMkLst>
        </pc:spChg>
        <pc:spChg chg="add mod">
          <ac:chgData name="Wang, Eikan" userId="9198e247-11e1-4cda-a24b-51a4352d4abc" providerId="ADAL" clId="{13B0D6D8-85C3-41DB-9D71-D07F2E04B9D9}" dt="2023-07-25T17:47:37.895" v="4605" actId="164"/>
          <ac:spMkLst>
            <pc:docMk/>
            <pc:sldMk cId="2057627712" sldId="2147470920"/>
            <ac:spMk id="4" creationId="{58766ED3-37AA-AE73-26F2-8D91FBE44EA4}"/>
          </ac:spMkLst>
        </pc:spChg>
        <pc:spChg chg="add mod">
          <ac:chgData name="Wang, Eikan" userId="9198e247-11e1-4cda-a24b-51a4352d4abc" providerId="ADAL" clId="{13B0D6D8-85C3-41DB-9D71-D07F2E04B9D9}" dt="2023-07-25T17:47:37.895" v="4605" actId="164"/>
          <ac:spMkLst>
            <pc:docMk/>
            <pc:sldMk cId="2057627712" sldId="2147470920"/>
            <ac:spMk id="5" creationId="{42585E49-DF64-2432-3755-721BCD482AE1}"/>
          </ac:spMkLst>
        </pc:spChg>
        <pc:spChg chg="add mod">
          <ac:chgData name="Wang, Eikan" userId="9198e247-11e1-4cda-a24b-51a4352d4abc" providerId="ADAL" clId="{13B0D6D8-85C3-41DB-9D71-D07F2E04B9D9}" dt="2023-07-25T17:47:37.895" v="4605" actId="164"/>
          <ac:spMkLst>
            <pc:docMk/>
            <pc:sldMk cId="2057627712" sldId="2147470920"/>
            <ac:spMk id="6" creationId="{755AF41E-AA8B-9688-5EFA-09D28DEED3E8}"/>
          </ac:spMkLst>
        </pc:spChg>
        <pc:spChg chg="add mod">
          <ac:chgData name="Wang, Eikan" userId="9198e247-11e1-4cda-a24b-51a4352d4abc" providerId="ADAL" clId="{13B0D6D8-85C3-41DB-9D71-D07F2E04B9D9}" dt="2023-07-25T17:47:37.895" v="4605" actId="164"/>
          <ac:spMkLst>
            <pc:docMk/>
            <pc:sldMk cId="2057627712" sldId="2147470920"/>
            <ac:spMk id="7" creationId="{BBEEA711-EFA4-A07F-4D7D-50BE48905D59}"/>
          </ac:spMkLst>
        </pc:spChg>
        <pc:spChg chg="add mod">
          <ac:chgData name="Wang, Eikan" userId="9198e247-11e1-4cda-a24b-51a4352d4abc" providerId="ADAL" clId="{13B0D6D8-85C3-41DB-9D71-D07F2E04B9D9}" dt="2023-07-25T17:47:37.895" v="4605" actId="164"/>
          <ac:spMkLst>
            <pc:docMk/>
            <pc:sldMk cId="2057627712" sldId="2147470920"/>
            <ac:spMk id="8" creationId="{09EE09AF-7C7A-4295-9834-38669C9494AF}"/>
          </ac:spMkLst>
        </pc:spChg>
        <pc:spChg chg="add mod">
          <ac:chgData name="Wang, Eikan" userId="9198e247-11e1-4cda-a24b-51a4352d4abc" providerId="ADAL" clId="{13B0D6D8-85C3-41DB-9D71-D07F2E04B9D9}" dt="2023-07-25T17:47:37.895" v="4605" actId="164"/>
          <ac:spMkLst>
            <pc:docMk/>
            <pc:sldMk cId="2057627712" sldId="2147470920"/>
            <ac:spMk id="9" creationId="{795C087A-A3C8-FD32-ADBC-3103EBF481D0}"/>
          </ac:spMkLst>
        </pc:spChg>
        <pc:spChg chg="add del mod topLvl">
          <ac:chgData name="Wang, Eikan" userId="9198e247-11e1-4cda-a24b-51a4352d4abc" providerId="ADAL" clId="{13B0D6D8-85C3-41DB-9D71-D07F2E04B9D9}" dt="2023-07-25T17:21:23.342" v="4248" actId="478"/>
          <ac:spMkLst>
            <pc:docMk/>
            <pc:sldMk cId="2057627712" sldId="2147470920"/>
            <ac:spMk id="13" creationId="{263D18A5-5AAD-7BF1-DE06-F63978D754FC}"/>
          </ac:spMkLst>
        </pc:spChg>
        <pc:spChg chg="mod">
          <ac:chgData name="Wang, Eikan" userId="9198e247-11e1-4cda-a24b-51a4352d4abc" providerId="ADAL" clId="{13B0D6D8-85C3-41DB-9D71-D07F2E04B9D9}" dt="2023-07-25T17:18:27.935" v="4180"/>
          <ac:spMkLst>
            <pc:docMk/>
            <pc:sldMk cId="2057627712" sldId="2147470920"/>
            <ac:spMk id="17" creationId="{3B13659A-E955-9064-28E4-156A011332E6}"/>
          </ac:spMkLst>
        </pc:spChg>
        <pc:spChg chg="add mod">
          <ac:chgData name="Wang, Eikan" userId="9198e247-11e1-4cda-a24b-51a4352d4abc" providerId="ADAL" clId="{13B0D6D8-85C3-41DB-9D71-D07F2E04B9D9}" dt="2023-07-25T17:47:37.895" v="4605" actId="164"/>
          <ac:spMkLst>
            <pc:docMk/>
            <pc:sldMk cId="2057627712" sldId="2147470920"/>
            <ac:spMk id="34" creationId="{D03948D0-5271-6AD6-BCB9-75EA52736F8A}"/>
          </ac:spMkLst>
        </pc:spChg>
        <pc:spChg chg="add mod">
          <ac:chgData name="Wang, Eikan" userId="9198e247-11e1-4cda-a24b-51a4352d4abc" providerId="ADAL" clId="{13B0D6D8-85C3-41DB-9D71-D07F2E04B9D9}" dt="2023-07-25T17:47:37.895" v="4605" actId="164"/>
          <ac:spMkLst>
            <pc:docMk/>
            <pc:sldMk cId="2057627712" sldId="2147470920"/>
            <ac:spMk id="35" creationId="{D94E9EBE-1036-F272-B580-C31137F05620}"/>
          </ac:spMkLst>
        </pc:spChg>
        <pc:spChg chg="add mod">
          <ac:chgData name="Wang, Eikan" userId="9198e247-11e1-4cda-a24b-51a4352d4abc" providerId="ADAL" clId="{13B0D6D8-85C3-41DB-9D71-D07F2E04B9D9}" dt="2023-07-25T17:47:37.895" v="4605" actId="164"/>
          <ac:spMkLst>
            <pc:docMk/>
            <pc:sldMk cId="2057627712" sldId="2147470920"/>
            <ac:spMk id="45" creationId="{CE9557D5-514B-70CA-88FE-B4EC45139B6A}"/>
          </ac:spMkLst>
        </pc:spChg>
        <pc:spChg chg="add mod">
          <ac:chgData name="Wang, Eikan" userId="9198e247-11e1-4cda-a24b-51a4352d4abc" providerId="ADAL" clId="{13B0D6D8-85C3-41DB-9D71-D07F2E04B9D9}" dt="2023-07-25T17:47:37.895" v="4605" actId="164"/>
          <ac:spMkLst>
            <pc:docMk/>
            <pc:sldMk cId="2057627712" sldId="2147470920"/>
            <ac:spMk id="50" creationId="{6F71D44F-932B-B7A0-BB0F-24E3432A013E}"/>
          </ac:spMkLst>
        </pc:spChg>
        <pc:spChg chg="add mod">
          <ac:chgData name="Wang, Eikan" userId="9198e247-11e1-4cda-a24b-51a4352d4abc" providerId="ADAL" clId="{13B0D6D8-85C3-41DB-9D71-D07F2E04B9D9}" dt="2023-07-25T17:47:37.895" v="4605" actId="164"/>
          <ac:spMkLst>
            <pc:docMk/>
            <pc:sldMk cId="2057627712" sldId="2147470920"/>
            <ac:spMk id="52" creationId="{0F823EDF-5885-895F-A20D-04893FAC2AF3}"/>
          </ac:spMkLst>
        </pc:spChg>
        <pc:spChg chg="add mod">
          <ac:chgData name="Wang, Eikan" userId="9198e247-11e1-4cda-a24b-51a4352d4abc" providerId="ADAL" clId="{13B0D6D8-85C3-41DB-9D71-D07F2E04B9D9}" dt="2023-07-25T17:47:37.895" v="4605" actId="164"/>
          <ac:spMkLst>
            <pc:docMk/>
            <pc:sldMk cId="2057627712" sldId="2147470920"/>
            <ac:spMk id="53" creationId="{19A982C7-2EEB-20A3-7798-6F1113B9B6CE}"/>
          </ac:spMkLst>
        </pc:spChg>
        <pc:spChg chg="add mod">
          <ac:chgData name="Wang, Eikan" userId="9198e247-11e1-4cda-a24b-51a4352d4abc" providerId="ADAL" clId="{13B0D6D8-85C3-41DB-9D71-D07F2E04B9D9}" dt="2023-07-25T17:47:37.895" v="4605" actId="164"/>
          <ac:spMkLst>
            <pc:docMk/>
            <pc:sldMk cId="2057627712" sldId="2147470920"/>
            <ac:spMk id="54" creationId="{D13DCADC-CD9C-387C-5535-8F752C63D606}"/>
          </ac:spMkLst>
        </pc:spChg>
        <pc:spChg chg="add mod">
          <ac:chgData name="Wang, Eikan" userId="9198e247-11e1-4cda-a24b-51a4352d4abc" providerId="ADAL" clId="{13B0D6D8-85C3-41DB-9D71-D07F2E04B9D9}" dt="2023-07-25T17:47:37.895" v="4605" actId="164"/>
          <ac:spMkLst>
            <pc:docMk/>
            <pc:sldMk cId="2057627712" sldId="2147470920"/>
            <ac:spMk id="55" creationId="{2AA03DB3-9EC4-882E-F4E0-115341C2D8C8}"/>
          </ac:spMkLst>
        </pc:spChg>
        <pc:spChg chg="add mod">
          <ac:chgData name="Wang, Eikan" userId="9198e247-11e1-4cda-a24b-51a4352d4abc" providerId="ADAL" clId="{13B0D6D8-85C3-41DB-9D71-D07F2E04B9D9}" dt="2023-07-25T17:47:37.895" v="4605" actId="164"/>
          <ac:spMkLst>
            <pc:docMk/>
            <pc:sldMk cId="2057627712" sldId="2147470920"/>
            <ac:spMk id="56" creationId="{5EE7D194-3F48-04BF-616C-58B82358BB3C}"/>
          </ac:spMkLst>
        </pc:spChg>
        <pc:spChg chg="add mod">
          <ac:chgData name="Wang, Eikan" userId="9198e247-11e1-4cda-a24b-51a4352d4abc" providerId="ADAL" clId="{13B0D6D8-85C3-41DB-9D71-D07F2E04B9D9}" dt="2023-07-25T17:47:37.895" v="4605" actId="164"/>
          <ac:spMkLst>
            <pc:docMk/>
            <pc:sldMk cId="2057627712" sldId="2147470920"/>
            <ac:spMk id="58" creationId="{1BD547C4-9E6A-5DD8-2478-4B14329A7DC9}"/>
          </ac:spMkLst>
        </pc:spChg>
        <pc:spChg chg="add mod">
          <ac:chgData name="Wang, Eikan" userId="9198e247-11e1-4cda-a24b-51a4352d4abc" providerId="ADAL" clId="{13B0D6D8-85C3-41DB-9D71-D07F2E04B9D9}" dt="2023-07-25T17:47:37.895" v="4605" actId="164"/>
          <ac:spMkLst>
            <pc:docMk/>
            <pc:sldMk cId="2057627712" sldId="2147470920"/>
            <ac:spMk id="59" creationId="{1477C250-0A5B-274D-BB58-DD79F40007D8}"/>
          </ac:spMkLst>
        </pc:spChg>
        <pc:spChg chg="add del">
          <ac:chgData name="Wang, Eikan" userId="9198e247-11e1-4cda-a24b-51a4352d4abc" providerId="ADAL" clId="{13B0D6D8-85C3-41DB-9D71-D07F2E04B9D9}" dt="2023-07-25T17:45:36.827" v="4531" actId="22"/>
          <ac:spMkLst>
            <pc:docMk/>
            <pc:sldMk cId="2057627712" sldId="2147470920"/>
            <ac:spMk id="61" creationId="{C724FD9A-D079-620C-2C65-EE0232DEBAB5}"/>
          </ac:spMkLst>
        </pc:spChg>
        <pc:spChg chg="add mod">
          <ac:chgData name="Wang, Eikan" userId="9198e247-11e1-4cda-a24b-51a4352d4abc" providerId="ADAL" clId="{13B0D6D8-85C3-41DB-9D71-D07F2E04B9D9}" dt="2023-07-25T17:47:37.895" v="4605" actId="164"/>
          <ac:spMkLst>
            <pc:docMk/>
            <pc:sldMk cId="2057627712" sldId="2147470920"/>
            <ac:spMk id="62" creationId="{D6A629E3-1E12-C331-B3D5-44CD08416EB3}"/>
          </ac:spMkLst>
        </pc:spChg>
        <pc:spChg chg="add mod">
          <ac:chgData name="Wang, Eikan" userId="9198e247-11e1-4cda-a24b-51a4352d4abc" providerId="ADAL" clId="{13B0D6D8-85C3-41DB-9D71-D07F2E04B9D9}" dt="2023-07-25T17:47:37.895" v="4605" actId="164"/>
          <ac:spMkLst>
            <pc:docMk/>
            <pc:sldMk cId="2057627712" sldId="2147470920"/>
            <ac:spMk id="63" creationId="{6964ECEE-F4DD-CBF8-6EE2-4D3BB5EB2E0E}"/>
          </ac:spMkLst>
        </pc:spChg>
        <pc:spChg chg="add mod">
          <ac:chgData name="Wang, Eikan" userId="9198e247-11e1-4cda-a24b-51a4352d4abc" providerId="ADAL" clId="{13B0D6D8-85C3-41DB-9D71-D07F2E04B9D9}" dt="2023-07-25T17:47:37.895" v="4605" actId="164"/>
          <ac:spMkLst>
            <pc:docMk/>
            <pc:sldMk cId="2057627712" sldId="2147470920"/>
            <ac:spMk id="64" creationId="{3804F0EA-1BCC-E963-3BE8-5AD1A1E01ADC}"/>
          </ac:spMkLst>
        </pc:spChg>
        <pc:grpChg chg="add del mod">
          <ac:chgData name="Wang, Eikan" userId="9198e247-11e1-4cda-a24b-51a4352d4abc" providerId="ADAL" clId="{13B0D6D8-85C3-41DB-9D71-D07F2E04B9D9}" dt="2023-07-25T17:19:04.367" v="4186" actId="165"/>
          <ac:grpSpMkLst>
            <pc:docMk/>
            <pc:sldMk cId="2057627712" sldId="2147470920"/>
            <ac:grpSpMk id="14" creationId="{49C116D7-328F-6BAE-5ABE-682E2897DA6A}"/>
          </ac:grpSpMkLst>
        </pc:grpChg>
        <pc:grpChg chg="add del mod">
          <ac:chgData name="Wang, Eikan" userId="9198e247-11e1-4cda-a24b-51a4352d4abc" providerId="ADAL" clId="{13B0D6D8-85C3-41DB-9D71-D07F2E04B9D9}" dt="2023-07-25T17:18:37.676" v="4185"/>
          <ac:grpSpMkLst>
            <pc:docMk/>
            <pc:sldMk cId="2057627712" sldId="2147470920"/>
            <ac:grpSpMk id="15" creationId="{A5C796A6-B904-A05F-21EF-37466194E9B2}"/>
          </ac:grpSpMkLst>
        </pc:grpChg>
        <pc:grpChg chg="add mod">
          <ac:chgData name="Wang, Eikan" userId="9198e247-11e1-4cda-a24b-51a4352d4abc" providerId="ADAL" clId="{13B0D6D8-85C3-41DB-9D71-D07F2E04B9D9}" dt="2023-07-25T17:47:41.898" v="4606" actId="1076"/>
          <ac:grpSpMkLst>
            <pc:docMk/>
            <pc:sldMk cId="2057627712" sldId="2147470920"/>
            <ac:grpSpMk id="65" creationId="{A9CE4652-C01B-57BB-2273-0A1525283675}"/>
          </ac:grpSpMkLst>
        </pc:grpChg>
        <pc:cxnChg chg="add mod topLvl">
          <ac:chgData name="Wang, Eikan" userId="9198e247-11e1-4cda-a24b-51a4352d4abc" providerId="ADAL" clId="{13B0D6D8-85C3-41DB-9D71-D07F2E04B9D9}" dt="2023-07-25T17:47:37.895" v="4605" actId="164"/>
          <ac:cxnSpMkLst>
            <pc:docMk/>
            <pc:sldMk cId="2057627712" sldId="2147470920"/>
            <ac:cxnSpMk id="11" creationId="{48695461-08B9-753C-602C-43629746FADE}"/>
          </ac:cxnSpMkLst>
        </pc:cxnChg>
        <pc:cxnChg chg="mod">
          <ac:chgData name="Wang, Eikan" userId="9198e247-11e1-4cda-a24b-51a4352d4abc" providerId="ADAL" clId="{13B0D6D8-85C3-41DB-9D71-D07F2E04B9D9}" dt="2023-07-25T17:18:27.935" v="4180"/>
          <ac:cxnSpMkLst>
            <pc:docMk/>
            <pc:sldMk cId="2057627712" sldId="2147470920"/>
            <ac:cxnSpMk id="16" creationId="{ACE87CA9-D628-0491-123C-2A53DA579065}"/>
          </ac:cxnSpMkLst>
        </pc:cxnChg>
        <pc:cxnChg chg="add mod">
          <ac:chgData name="Wang, Eikan" userId="9198e247-11e1-4cda-a24b-51a4352d4abc" providerId="ADAL" clId="{13B0D6D8-85C3-41DB-9D71-D07F2E04B9D9}" dt="2023-07-25T17:47:37.895" v="4605" actId="164"/>
          <ac:cxnSpMkLst>
            <pc:docMk/>
            <pc:sldMk cId="2057627712" sldId="2147470920"/>
            <ac:cxnSpMk id="18" creationId="{4D99D62D-A15D-88F8-83E8-92F95E7DF697}"/>
          </ac:cxnSpMkLst>
        </pc:cxnChg>
        <pc:cxnChg chg="add mod">
          <ac:chgData name="Wang, Eikan" userId="9198e247-11e1-4cda-a24b-51a4352d4abc" providerId="ADAL" clId="{13B0D6D8-85C3-41DB-9D71-D07F2E04B9D9}" dt="2023-07-25T17:47:37.895" v="4605" actId="164"/>
          <ac:cxnSpMkLst>
            <pc:docMk/>
            <pc:sldMk cId="2057627712" sldId="2147470920"/>
            <ac:cxnSpMk id="21" creationId="{9317857C-2ADB-A4F1-33DB-8C35C1C3A5AD}"/>
          </ac:cxnSpMkLst>
        </pc:cxnChg>
        <pc:cxnChg chg="add mod">
          <ac:chgData name="Wang, Eikan" userId="9198e247-11e1-4cda-a24b-51a4352d4abc" providerId="ADAL" clId="{13B0D6D8-85C3-41DB-9D71-D07F2E04B9D9}" dt="2023-07-25T17:47:37.895" v="4605" actId="164"/>
          <ac:cxnSpMkLst>
            <pc:docMk/>
            <pc:sldMk cId="2057627712" sldId="2147470920"/>
            <ac:cxnSpMk id="24" creationId="{BA2D8081-CB30-1A1E-8B2C-0E0CCBF0B8AB}"/>
          </ac:cxnSpMkLst>
        </pc:cxnChg>
        <pc:cxnChg chg="add mod">
          <ac:chgData name="Wang, Eikan" userId="9198e247-11e1-4cda-a24b-51a4352d4abc" providerId="ADAL" clId="{13B0D6D8-85C3-41DB-9D71-D07F2E04B9D9}" dt="2023-07-25T17:47:37.895" v="4605" actId="164"/>
          <ac:cxnSpMkLst>
            <pc:docMk/>
            <pc:sldMk cId="2057627712" sldId="2147470920"/>
            <ac:cxnSpMk id="27" creationId="{5661C231-C69C-03A2-0857-558C37C0D571}"/>
          </ac:cxnSpMkLst>
        </pc:cxnChg>
        <pc:cxnChg chg="add mod">
          <ac:chgData name="Wang, Eikan" userId="9198e247-11e1-4cda-a24b-51a4352d4abc" providerId="ADAL" clId="{13B0D6D8-85C3-41DB-9D71-D07F2E04B9D9}" dt="2023-07-25T17:47:37.895" v="4605" actId="164"/>
          <ac:cxnSpMkLst>
            <pc:docMk/>
            <pc:sldMk cId="2057627712" sldId="2147470920"/>
            <ac:cxnSpMk id="30" creationId="{82EB2C55-4D7F-C70C-4E96-2BC2A97BD0AC}"/>
          </ac:cxnSpMkLst>
        </pc:cxnChg>
        <pc:cxnChg chg="add del mod">
          <ac:chgData name="Wang, Eikan" userId="9198e247-11e1-4cda-a24b-51a4352d4abc" providerId="ADAL" clId="{13B0D6D8-85C3-41DB-9D71-D07F2E04B9D9}" dt="2023-07-25T17:22:10.450" v="4257"/>
          <ac:cxnSpMkLst>
            <pc:docMk/>
            <pc:sldMk cId="2057627712" sldId="2147470920"/>
            <ac:cxnSpMk id="38" creationId="{5A4217CD-EC94-4903-F770-93AF56C340FE}"/>
          </ac:cxnSpMkLst>
        </pc:cxnChg>
        <pc:cxnChg chg="add mod">
          <ac:chgData name="Wang, Eikan" userId="9198e247-11e1-4cda-a24b-51a4352d4abc" providerId="ADAL" clId="{13B0D6D8-85C3-41DB-9D71-D07F2E04B9D9}" dt="2023-07-25T17:47:37.895" v="4605" actId="164"/>
          <ac:cxnSpMkLst>
            <pc:docMk/>
            <pc:sldMk cId="2057627712" sldId="2147470920"/>
            <ac:cxnSpMk id="41" creationId="{95DE4DB9-CC1F-B81D-1C42-0D3000FFA2DE}"/>
          </ac:cxnSpMkLst>
        </pc:cxnChg>
        <pc:cxnChg chg="add mod">
          <ac:chgData name="Wang, Eikan" userId="9198e247-11e1-4cda-a24b-51a4352d4abc" providerId="ADAL" clId="{13B0D6D8-85C3-41DB-9D71-D07F2E04B9D9}" dt="2023-07-25T17:47:37.895" v="4605" actId="164"/>
          <ac:cxnSpMkLst>
            <pc:docMk/>
            <pc:sldMk cId="2057627712" sldId="2147470920"/>
            <ac:cxnSpMk id="42" creationId="{55753C8D-D75A-76D2-0DF3-33B00AFE3AB1}"/>
          </ac:cxnSpMkLst>
        </pc:cxnChg>
        <pc:cxnChg chg="add mod">
          <ac:chgData name="Wang, Eikan" userId="9198e247-11e1-4cda-a24b-51a4352d4abc" providerId="ADAL" clId="{13B0D6D8-85C3-41DB-9D71-D07F2E04B9D9}" dt="2023-07-25T17:47:37.895" v="4605" actId="164"/>
          <ac:cxnSpMkLst>
            <pc:docMk/>
            <pc:sldMk cId="2057627712" sldId="2147470920"/>
            <ac:cxnSpMk id="43" creationId="{46B84838-DCE3-9381-9802-B9DAD7235134}"/>
          </ac:cxnSpMkLst>
        </pc:cxnChg>
        <pc:cxnChg chg="add mod">
          <ac:chgData name="Wang, Eikan" userId="9198e247-11e1-4cda-a24b-51a4352d4abc" providerId="ADAL" clId="{13B0D6D8-85C3-41DB-9D71-D07F2E04B9D9}" dt="2023-07-25T17:47:37.895" v="4605" actId="164"/>
          <ac:cxnSpMkLst>
            <pc:docMk/>
            <pc:sldMk cId="2057627712" sldId="2147470920"/>
            <ac:cxnSpMk id="44" creationId="{A114276C-0E7D-7091-09F6-9602142FBE33}"/>
          </ac:cxnSpMkLst>
        </pc:cxnChg>
        <pc:cxnChg chg="add mod">
          <ac:chgData name="Wang, Eikan" userId="9198e247-11e1-4cda-a24b-51a4352d4abc" providerId="ADAL" clId="{13B0D6D8-85C3-41DB-9D71-D07F2E04B9D9}" dt="2023-07-25T17:47:37.895" v="4605" actId="164"/>
          <ac:cxnSpMkLst>
            <pc:docMk/>
            <pc:sldMk cId="2057627712" sldId="2147470920"/>
            <ac:cxnSpMk id="46" creationId="{4D3CD104-4261-A289-5481-EEBB1C10E9EC}"/>
          </ac:cxnSpMkLst>
        </pc:cxnChg>
        <pc:cxnChg chg="add mod">
          <ac:chgData name="Wang, Eikan" userId="9198e247-11e1-4cda-a24b-51a4352d4abc" providerId="ADAL" clId="{13B0D6D8-85C3-41DB-9D71-D07F2E04B9D9}" dt="2023-07-25T17:47:37.895" v="4605" actId="164"/>
          <ac:cxnSpMkLst>
            <pc:docMk/>
            <pc:sldMk cId="2057627712" sldId="2147470920"/>
            <ac:cxnSpMk id="51" creationId="{606682F4-9205-4EC4-FC4F-9B6454A6A37E}"/>
          </ac:cxnSpMkLst>
        </pc:cxnChg>
      </pc:sldChg>
      <pc:sldChg chg="modSp add mod">
        <pc:chgData name="Wang, Eikan" userId="9198e247-11e1-4cda-a24b-51a4352d4abc" providerId="ADAL" clId="{13B0D6D8-85C3-41DB-9D71-D07F2E04B9D9}" dt="2023-07-25T16:50:07.755" v="3971"/>
        <pc:sldMkLst>
          <pc:docMk/>
          <pc:sldMk cId="2184443890" sldId="2147470921"/>
        </pc:sldMkLst>
        <pc:spChg chg="mod">
          <ac:chgData name="Wang, Eikan" userId="9198e247-11e1-4cda-a24b-51a4352d4abc" providerId="ADAL" clId="{13B0D6D8-85C3-41DB-9D71-D07F2E04B9D9}" dt="2023-07-25T16:50:07.755" v="3971"/>
          <ac:spMkLst>
            <pc:docMk/>
            <pc:sldMk cId="2184443890" sldId="2147470921"/>
            <ac:spMk id="3" creationId="{BC53DFFC-0412-9946-D632-094772B7D628}"/>
          </ac:spMkLst>
        </pc:spChg>
      </pc:sldChg>
      <pc:sldChg chg="add del">
        <pc:chgData name="Wang, Eikan" userId="9198e247-11e1-4cda-a24b-51a4352d4abc" providerId="ADAL" clId="{13B0D6D8-85C3-41DB-9D71-D07F2E04B9D9}" dt="2023-07-25T16:30:19.722" v="3650" actId="2696"/>
        <pc:sldMkLst>
          <pc:docMk/>
          <pc:sldMk cId="1398401021" sldId="2147470922"/>
        </pc:sldMkLst>
      </pc:sldChg>
      <pc:sldChg chg="addSp delSp modSp add mod">
        <pc:chgData name="Wang, Eikan" userId="9198e247-11e1-4cda-a24b-51a4352d4abc" providerId="ADAL" clId="{13B0D6D8-85C3-41DB-9D71-D07F2E04B9D9}" dt="2023-07-25T17:52:36.903" v="4738" actId="15"/>
        <pc:sldMkLst>
          <pc:docMk/>
          <pc:sldMk cId="1688002885" sldId="2147470922"/>
        </pc:sldMkLst>
        <pc:spChg chg="mod">
          <ac:chgData name="Wang, Eikan" userId="9198e247-11e1-4cda-a24b-51a4352d4abc" providerId="ADAL" clId="{13B0D6D8-85C3-41DB-9D71-D07F2E04B9D9}" dt="2023-07-25T17:52:36.903" v="4738" actId="15"/>
          <ac:spMkLst>
            <pc:docMk/>
            <pc:sldMk cId="1688002885" sldId="2147470922"/>
            <ac:spMk id="3" creationId="{BC53DFFC-0412-9946-D632-094772B7D628}"/>
          </ac:spMkLst>
        </pc:spChg>
        <pc:spChg chg="add del mod">
          <ac:chgData name="Wang, Eikan" userId="9198e247-11e1-4cda-a24b-51a4352d4abc" providerId="ADAL" clId="{13B0D6D8-85C3-41DB-9D71-D07F2E04B9D9}" dt="2023-07-25T17:27:06.479" v="4351" actId="478"/>
          <ac:spMkLst>
            <pc:docMk/>
            <pc:sldMk cId="1688002885" sldId="2147470922"/>
            <ac:spMk id="4" creationId="{CE774789-060C-2C6E-50A5-ABCE1BB85EAD}"/>
          </ac:spMkLst>
        </pc:spChg>
        <pc:spChg chg="add del mod">
          <ac:chgData name="Wang, Eikan" userId="9198e247-11e1-4cda-a24b-51a4352d4abc" providerId="ADAL" clId="{13B0D6D8-85C3-41DB-9D71-D07F2E04B9D9}" dt="2023-07-25T17:27:06.479" v="4351" actId="478"/>
          <ac:spMkLst>
            <pc:docMk/>
            <pc:sldMk cId="1688002885" sldId="2147470922"/>
            <ac:spMk id="5" creationId="{13BC6E34-E4F4-A4E2-E705-D868BE1A7821}"/>
          </ac:spMkLst>
        </pc:spChg>
        <pc:spChg chg="add del mod">
          <ac:chgData name="Wang, Eikan" userId="9198e247-11e1-4cda-a24b-51a4352d4abc" providerId="ADAL" clId="{13B0D6D8-85C3-41DB-9D71-D07F2E04B9D9}" dt="2023-07-25T17:27:06.479" v="4351" actId="478"/>
          <ac:spMkLst>
            <pc:docMk/>
            <pc:sldMk cId="1688002885" sldId="2147470922"/>
            <ac:spMk id="6" creationId="{10062035-6C40-A55E-74D1-6B62ACCF0289}"/>
          </ac:spMkLst>
        </pc:spChg>
        <pc:spChg chg="add del mod">
          <ac:chgData name="Wang, Eikan" userId="9198e247-11e1-4cda-a24b-51a4352d4abc" providerId="ADAL" clId="{13B0D6D8-85C3-41DB-9D71-D07F2E04B9D9}" dt="2023-07-25T17:27:06.479" v="4351" actId="478"/>
          <ac:spMkLst>
            <pc:docMk/>
            <pc:sldMk cId="1688002885" sldId="2147470922"/>
            <ac:spMk id="7" creationId="{2CA67F61-0AE8-3CD8-0E03-078433913534}"/>
          </ac:spMkLst>
        </pc:spChg>
        <pc:spChg chg="add del mod">
          <ac:chgData name="Wang, Eikan" userId="9198e247-11e1-4cda-a24b-51a4352d4abc" providerId="ADAL" clId="{13B0D6D8-85C3-41DB-9D71-D07F2E04B9D9}" dt="2023-07-25T17:27:06.479" v="4351" actId="478"/>
          <ac:spMkLst>
            <pc:docMk/>
            <pc:sldMk cId="1688002885" sldId="2147470922"/>
            <ac:spMk id="8" creationId="{12324EAD-862B-12D5-7A1D-0471A3C44DD6}"/>
          </ac:spMkLst>
        </pc:spChg>
        <pc:spChg chg="add del mod">
          <ac:chgData name="Wang, Eikan" userId="9198e247-11e1-4cda-a24b-51a4352d4abc" providerId="ADAL" clId="{13B0D6D8-85C3-41DB-9D71-D07F2E04B9D9}" dt="2023-07-25T17:27:06.479" v="4351" actId="478"/>
          <ac:spMkLst>
            <pc:docMk/>
            <pc:sldMk cId="1688002885" sldId="2147470922"/>
            <ac:spMk id="9" creationId="{C2567E72-09ED-3573-19F3-682485AADF1A}"/>
          </ac:spMkLst>
        </pc:spChg>
        <pc:spChg chg="add del mod">
          <ac:chgData name="Wang, Eikan" userId="9198e247-11e1-4cda-a24b-51a4352d4abc" providerId="ADAL" clId="{13B0D6D8-85C3-41DB-9D71-D07F2E04B9D9}" dt="2023-07-25T17:27:06.479" v="4351" actId="478"/>
          <ac:spMkLst>
            <pc:docMk/>
            <pc:sldMk cId="1688002885" sldId="2147470922"/>
            <ac:spMk id="16" creationId="{A460D9A7-35DA-BF51-7546-86CE8E4B6325}"/>
          </ac:spMkLst>
        </pc:spChg>
        <pc:spChg chg="add del mod">
          <ac:chgData name="Wang, Eikan" userId="9198e247-11e1-4cda-a24b-51a4352d4abc" providerId="ADAL" clId="{13B0D6D8-85C3-41DB-9D71-D07F2E04B9D9}" dt="2023-07-25T17:27:06.479" v="4351" actId="478"/>
          <ac:spMkLst>
            <pc:docMk/>
            <pc:sldMk cId="1688002885" sldId="2147470922"/>
            <ac:spMk id="17" creationId="{8511368E-DCAC-024C-983D-E0B590FB43BE}"/>
          </ac:spMkLst>
        </pc:spChg>
        <pc:spChg chg="add del mod">
          <ac:chgData name="Wang, Eikan" userId="9198e247-11e1-4cda-a24b-51a4352d4abc" providerId="ADAL" clId="{13B0D6D8-85C3-41DB-9D71-D07F2E04B9D9}" dt="2023-07-25T17:27:06.479" v="4351" actId="478"/>
          <ac:spMkLst>
            <pc:docMk/>
            <pc:sldMk cId="1688002885" sldId="2147470922"/>
            <ac:spMk id="22" creationId="{5DEF3553-AF87-B788-18FF-166E551CEE1D}"/>
          </ac:spMkLst>
        </pc:spChg>
        <pc:spChg chg="add del mod">
          <ac:chgData name="Wang, Eikan" userId="9198e247-11e1-4cda-a24b-51a4352d4abc" providerId="ADAL" clId="{13B0D6D8-85C3-41DB-9D71-D07F2E04B9D9}" dt="2023-07-25T17:27:06.479" v="4351" actId="478"/>
          <ac:spMkLst>
            <pc:docMk/>
            <pc:sldMk cId="1688002885" sldId="2147470922"/>
            <ac:spMk id="24" creationId="{D88A9A09-2B1F-E1D3-5B4A-786FDAEA9700}"/>
          </ac:spMkLst>
        </pc:spChg>
        <pc:spChg chg="add mod">
          <ac:chgData name="Wang, Eikan" userId="9198e247-11e1-4cda-a24b-51a4352d4abc" providerId="ADAL" clId="{13B0D6D8-85C3-41DB-9D71-D07F2E04B9D9}" dt="2023-07-25T17:47:26.465" v="4603" actId="164"/>
          <ac:spMkLst>
            <pc:docMk/>
            <pc:sldMk cId="1688002885" sldId="2147470922"/>
            <ac:spMk id="26" creationId="{17628EA7-ED4F-C5EE-3229-019FEE0A5377}"/>
          </ac:spMkLst>
        </pc:spChg>
        <pc:spChg chg="add mod">
          <ac:chgData name="Wang, Eikan" userId="9198e247-11e1-4cda-a24b-51a4352d4abc" providerId="ADAL" clId="{13B0D6D8-85C3-41DB-9D71-D07F2E04B9D9}" dt="2023-07-25T17:47:26.465" v="4603" actId="164"/>
          <ac:spMkLst>
            <pc:docMk/>
            <pc:sldMk cId="1688002885" sldId="2147470922"/>
            <ac:spMk id="27" creationId="{2F2CEFAC-BF0F-570B-49F8-2568246AC9D0}"/>
          </ac:spMkLst>
        </pc:spChg>
        <pc:spChg chg="add mod">
          <ac:chgData name="Wang, Eikan" userId="9198e247-11e1-4cda-a24b-51a4352d4abc" providerId="ADAL" clId="{13B0D6D8-85C3-41DB-9D71-D07F2E04B9D9}" dt="2023-07-25T17:47:26.465" v="4603" actId="164"/>
          <ac:spMkLst>
            <pc:docMk/>
            <pc:sldMk cId="1688002885" sldId="2147470922"/>
            <ac:spMk id="28" creationId="{F21ED293-0BF4-3B3B-6435-4A5F84865B1D}"/>
          </ac:spMkLst>
        </pc:spChg>
        <pc:spChg chg="add mod">
          <ac:chgData name="Wang, Eikan" userId="9198e247-11e1-4cda-a24b-51a4352d4abc" providerId="ADAL" clId="{13B0D6D8-85C3-41DB-9D71-D07F2E04B9D9}" dt="2023-07-25T17:47:26.465" v="4603" actId="164"/>
          <ac:spMkLst>
            <pc:docMk/>
            <pc:sldMk cId="1688002885" sldId="2147470922"/>
            <ac:spMk id="29" creationId="{E4A37161-4E89-C7D2-BEA5-01B87BFE81D1}"/>
          </ac:spMkLst>
        </pc:spChg>
        <pc:spChg chg="add mod">
          <ac:chgData name="Wang, Eikan" userId="9198e247-11e1-4cda-a24b-51a4352d4abc" providerId="ADAL" clId="{13B0D6D8-85C3-41DB-9D71-D07F2E04B9D9}" dt="2023-07-25T17:47:26.465" v="4603" actId="164"/>
          <ac:spMkLst>
            <pc:docMk/>
            <pc:sldMk cId="1688002885" sldId="2147470922"/>
            <ac:spMk id="30" creationId="{3A33F953-BC8C-1033-DE88-40513A7236D0}"/>
          </ac:spMkLst>
        </pc:spChg>
        <pc:spChg chg="add mod">
          <ac:chgData name="Wang, Eikan" userId="9198e247-11e1-4cda-a24b-51a4352d4abc" providerId="ADAL" clId="{13B0D6D8-85C3-41DB-9D71-D07F2E04B9D9}" dt="2023-07-25T17:47:26.465" v="4603" actId="164"/>
          <ac:spMkLst>
            <pc:docMk/>
            <pc:sldMk cId="1688002885" sldId="2147470922"/>
            <ac:spMk id="31" creationId="{DA6B8910-1AFD-917E-6359-805D0AD764B6}"/>
          </ac:spMkLst>
        </pc:spChg>
        <pc:spChg chg="add mod">
          <ac:chgData name="Wang, Eikan" userId="9198e247-11e1-4cda-a24b-51a4352d4abc" providerId="ADAL" clId="{13B0D6D8-85C3-41DB-9D71-D07F2E04B9D9}" dt="2023-07-25T17:47:26.465" v="4603" actId="164"/>
          <ac:spMkLst>
            <pc:docMk/>
            <pc:sldMk cId="1688002885" sldId="2147470922"/>
            <ac:spMk id="38" creationId="{B9D26C1F-1255-AA58-B7FE-DFD3F38FC323}"/>
          </ac:spMkLst>
        </pc:spChg>
        <pc:spChg chg="add mod">
          <ac:chgData name="Wang, Eikan" userId="9198e247-11e1-4cda-a24b-51a4352d4abc" providerId="ADAL" clId="{13B0D6D8-85C3-41DB-9D71-D07F2E04B9D9}" dt="2023-07-25T17:47:26.465" v="4603" actId="164"/>
          <ac:spMkLst>
            <pc:docMk/>
            <pc:sldMk cId="1688002885" sldId="2147470922"/>
            <ac:spMk id="39" creationId="{3887AB4A-CCFB-5EA8-4B2D-F26544AFC5E0}"/>
          </ac:spMkLst>
        </pc:spChg>
        <pc:spChg chg="add mod">
          <ac:chgData name="Wang, Eikan" userId="9198e247-11e1-4cda-a24b-51a4352d4abc" providerId="ADAL" clId="{13B0D6D8-85C3-41DB-9D71-D07F2E04B9D9}" dt="2023-07-25T17:47:26.465" v="4603" actId="164"/>
          <ac:spMkLst>
            <pc:docMk/>
            <pc:sldMk cId="1688002885" sldId="2147470922"/>
            <ac:spMk id="44" creationId="{E4DEFDE5-620C-8257-EE62-A0DAA7F04384}"/>
          </ac:spMkLst>
        </pc:spChg>
        <pc:spChg chg="add mod">
          <ac:chgData name="Wang, Eikan" userId="9198e247-11e1-4cda-a24b-51a4352d4abc" providerId="ADAL" clId="{13B0D6D8-85C3-41DB-9D71-D07F2E04B9D9}" dt="2023-07-25T17:47:26.465" v="4603" actId="164"/>
          <ac:spMkLst>
            <pc:docMk/>
            <pc:sldMk cId="1688002885" sldId="2147470922"/>
            <ac:spMk id="46" creationId="{90429943-25F9-033C-2F83-C3048F5D0975}"/>
          </ac:spMkLst>
        </pc:spChg>
        <pc:spChg chg="add mod">
          <ac:chgData name="Wang, Eikan" userId="9198e247-11e1-4cda-a24b-51a4352d4abc" providerId="ADAL" clId="{13B0D6D8-85C3-41DB-9D71-D07F2E04B9D9}" dt="2023-07-25T17:47:26.465" v="4603" actId="164"/>
          <ac:spMkLst>
            <pc:docMk/>
            <pc:sldMk cId="1688002885" sldId="2147470922"/>
            <ac:spMk id="48" creationId="{D0A97235-44A8-AEF7-FBDD-546FA954D9D8}"/>
          </ac:spMkLst>
        </pc:spChg>
        <pc:spChg chg="add mod">
          <ac:chgData name="Wang, Eikan" userId="9198e247-11e1-4cda-a24b-51a4352d4abc" providerId="ADAL" clId="{13B0D6D8-85C3-41DB-9D71-D07F2E04B9D9}" dt="2023-07-25T17:47:26.465" v="4603" actId="164"/>
          <ac:spMkLst>
            <pc:docMk/>
            <pc:sldMk cId="1688002885" sldId="2147470922"/>
            <ac:spMk id="49" creationId="{091DE2E5-9EF0-0857-12D9-1692408FCDA5}"/>
          </ac:spMkLst>
        </pc:spChg>
        <pc:spChg chg="add mod">
          <ac:chgData name="Wang, Eikan" userId="9198e247-11e1-4cda-a24b-51a4352d4abc" providerId="ADAL" clId="{13B0D6D8-85C3-41DB-9D71-D07F2E04B9D9}" dt="2023-07-25T17:47:26.465" v="4603" actId="164"/>
          <ac:spMkLst>
            <pc:docMk/>
            <pc:sldMk cId="1688002885" sldId="2147470922"/>
            <ac:spMk id="50" creationId="{DCF741B9-3C69-C3FB-C243-6A66FE4C9B87}"/>
          </ac:spMkLst>
        </pc:spChg>
        <pc:spChg chg="add mod">
          <ac:chgData name="Wang, Eikan" userId="9198e247-11e1-4cda-a24b-51a4352d4abc" providerId="ADAL" clId="{13B0D6D8-85C3-41DB-9D71-D07F2E04B9D9}" dt="2023-07-25T17:47:26.465" v="4603" actId="164"/>
          <ac:spMkLst>
            <pc:docMk/>
            <pc:sldMk cId="1688002885" sldId="2147470922"/>
            <ac:spMk id="51" creationId="{40FF4C2D-AB6F-F7E6-03EB-45EB926CD033}"/>
          </ac:spMkLst>
        </pc:spChg>
        <pc:spChg chg="add mod">
          <ac:chgData name="Wang, Eikan" userId="9198e247-11e1-4cda-a24b-51a4352d4abc" providerId="ADAL" clId="{13B0D6D8-85C3-41DB-9D71-D07F2E04B9D9}" dt="2023-07-25T17:47:26.465" v="4603" actId="164"/>
          <ac:spMkLst>
            <pc:docMk/>
            <pc:sldMk cId="1688002885" sldId="2147470922"/>
            <ac:spMk id="52" creationId="{C3CF9798-65C2-4A51-240B-9CB00D77583D}"/>
          </ac:spMkLst>
        </pc:spChg>
        <pc:spChg chg="add mod">
          <ac:chgData name="Wang, Eikan" userId="9198e247-11e1-4cda-a24b-51a4352d4abc" providerId="ADAL" clId="{13B0D6D8-85C3-41DB-9D71-D07F2E04B9D9}" dt="2023-07-25T17:47:26.465" v="4603" actId="164"/>
          <ac:spMkLst>
            <pc:docMk/>
            <pc:sldMk cId="1688002885" sldId="2147470922"/>
            <ac:spMk id="53" creationId="{4AE7FB28-6F79-B287-DB90-95BFC4EA4A5F}"/>
          </ac:spMkLst>
        </pc:spChg>
        <pc:spChg chg="add mod">
          <ac:chgData name="Wang, Eikan" userId="9198e247-11e1-4cda-a24b-51a4352d4abc" providerId="ADAL" clId="{13B0D6D8-85C3-41DB-9D71-D07F2E04B9D9}" dt="2023-07-25T17:47:26.465" v="4603" actId="164"/>
          <ac:spMkLst>
            <pc:docMk/>
            <pc:sldMk cId="1688002885" sldId="2147470922"/>
            <ac:spMk id="56" creationId="{A0CDF36A-170F-EDC2-76AA-492DB00F98B6}"/>
          </ac:spMkLst>
        </pc:spChg>
        <pc:spChg chg="add mod">
          <ac:chgData name="Wang, Eikan" userId="9198e247-11e1-4cda-a24b-51a4352d4abc" providerId="ADAL" clId="{13B0D6D8-85C3-41DB-9D71-D07F2E04B9D9}" dt="2023-07-25T17:47:26.465" v="4603" actId="164"/>
          <ac:spMkLst>
            <pc:docMk/>
            <pc:sldMk cId="1688002885" sldId="2147470922"/>
            <ac:spMk id="70" creationId="{B359457C-4B28-F21C-9FDC-468B0F2DFC4D}"/>
          </ac:spMkLst>
        </pc:spChg>
        <pc:spChg chg="add del mod">
          <ac:chgData name="Wang, Eikan" userId="9198e247-11e1-4cda-a24b-51a4352d4abc" providerId="ADAL" clId="{13B0D6D8-85C3-41DB-9D71-D07F2E04B9D9}" dt="2023-07-25T17:42:39.935" v="4463" actId="478"/>
          <ac:spMkLst>
            <pc:docMk/>
            <pc:sldMk cId="1688002885" sldId="2147470922"/>
            <ac:spMk id="71" creationId="{4C98A10A-BD28-B14B-E81B-4D66489995EE}"/>
          </ac:spMkLst>
        </pc:spChg>
        <pc:spChg chg="add mod">
          <ac:chgData name="Wang, Eikan" userId="9198e247-11e1-4cda-a24b-51a4352d4abc" providerId="ADAL" clId="{13B0D6D8-85C3-41DB-9D71-D07F2E04B9D9}" dt="2023-07-25T17:47:26.465" v="4603" actId="164"/>
          <ac:spMkLst>
            <pc:docMk/>
            <pc:sldMk cId="1688002885" sldId="2147470922"/>
            <ac:spMk id="72" creationId="{0C803490-17AB-BEE7-51B1-36E1901244D0}"/>
          </ac:spMkLst>
        </pc:spChg>
        <pc:spChg chg="add mod">
          <ac:chgData name="Wang, Eikan" userId="9198e247-11e1-4cda-a24b-51a4352d4abc" providerId="ADAL" clId="{13B0D6D8-85C3-41DB-9D71-D07F2E04B9D9}" dt="2023-07-25T17:47:26.465" v="4603" actId="164"/>
          <ac:spMkLst>
            <pc:docMk/>
            <pc:sldMk cId="1688002885" sldId="2147470922"/>
            <ac:spMk id="73" creationId="{8EEA4EDF-63EF-1041-858E-81F7F7D9C0A7}"/>
          </ac:spMkLst>
        </pc:spChg>
        <pc:spChg chg="add mod">
          <ac:chgData name="Wang, Eikan" userId="9198e247-11e1-4cda-a24b-51a4352d4abc" providerId="ADAL" clId="{13B0D6D8-85C3-41DB-9D71-D07F2E04B9D9}" dt="2023-07-25T17:47:26.465" v="4603" actId="164"/>
          <ac:spMkLst>
            <pc:docMk/>
            <pc:sldMk cId="1688002885" sldId="2147470922"/>
            <ac:spMk id="74" creationId="{6BF2991E-DC48-D50A-1644-A6D78F991180}"/>
          </ac:spMkLst>
        </pc:spChg>
        <pc:grpChg chg="add mod">
          <ac:chgData name="Wang, Eikan" userId="9198e247-11e1-4cda-a24b-51a4352d4abc" providerId="ADAL" clId="{13B0D6D8-85C3-41DB-9D71-D07F2E04B9D9}" dt="2023-07-25T17:52:27.264" v="4736" actId="1076"/>
          <ac:grpSpMkLst>
            <pc:docMk/>
            <pc:sldMk cId="1688002885" sldId="2147470922"/>
            <ac:grpSpMk id="75" creationId="{728320EA-DC6E-1872-258D-36E9EE5DC14E}"/>
          </ac:grpSpMkLst>
        </pc:grpChg>
        <pc:cxnChg chg="add del mod">
          <ac:chgData name="Wang, Eikan" userId="9198e247-11e1-4cda-a24b-51a4352d4abc" providerId="ADAL" clId="{13B0D6D8-85C3-41DB-9D71-D07F2E04B9D9}" dt="2023-07-25T17:27:06.479" v="4351" actId="478"/>
          <ac:cxnSpMkLst>
            <pc:docMk/>
            <pc:sldMk cId="1688002885" sldId="2147470922"/>
            <ac:cxnSpMk id="10" creationId="{7A86DD23-C5D5-C2B4-FACF-0051D912A95D}"/>
          </ac:cxnSpMkLst>
        </pc:cxnChg>
        <pc:cxnChg chg="add del mod">
          <ac:chgData name="Wang, Eikan" userId="9198e247-11e1-4cda-a24b-51a4352d4abc" providerId="ADAL" clId="{13B0D6D8-85C3-41DB-9D71-D07F2E04B9D9}" dt="2023-07-25T17:27:06.479" v="4351" actId="478"/>
          <ac:cxnSpMkLst>
            <pc:docMk/>
            <pc:sldMk cId="1688002885" sldId="2147470922"/>
            <ac:cxnSpMk id="11" creationId="{08782CBC-2AD0-0E4A-BDAF-76279AE7A1BE}"/>
          </ac:cxnSpMkLst>
        </pc:cxnChg>
        <pc:cxnChg chg="add del mod">
          <ac:chgData name="Wang, Eikan" userId="9198e247-11e1-4cda-a24b-51a4352d4abc" providerId="ADAL" clId="{13B0D6D8-85C3-41DB-9D71-D07F2E04B9D9}" dt="2023-07-25T17:27:06.479" v="4351" actId="478"/>
          <ac:cxnSpMkLst>
            <pc:docMk/>
            <pc:sldMk cId="1688002885" sldId="2147470922"/>
            <ac:cxnSpMk id="12" creationId="{576E7D24-0B1F-D8B9-78D8-9CA745869200}"/>
          </ac:cxnSpMkLst>
        </pc:cxnChg>
        <pc:cxnChg chg="add del mod">
          <ac:chgData name="Wang, Eikan" userId="9198e247-11e1-4cda-a24b-51a4352d4abc" providerId="ADAL" clId="{13B0D6D8-85C3-41DB-9D71-D07F2E04B9D9}" dt="2023-07-25T17:27:06.479" v="4351" actId="478"/>
          <ac:cxnSpMkLst>
            <pc:docMk/>
            <pc:sldMk cId="1688002885" sldId="2147470922"/>
            <ac:cxnSpMk id="13" creationId="{56656E97-9BBB-5A2E-DDAD-D2F02863CF62}"/>
          </ac:cxnSpMkLst>
        </pc:cxnChg>
        <pc:cxnChg chg="add del mod">
          <ac:chgData name="Wang, Eikan" userId="9198e247-11e1-4cda-a24b-51a4352d4abc" providerId="ADAL" clId="{13B0D6D8-85C3-41DB-9D71-D07F2E04B9D9}" dt="2023-07-25T17:27:06.479" v="4351" actId="478"/>
          <ac:cxnSpMkLst>
            <pc:docMk/>
            <pc:sldMk cId="1688002885" sldId="2147470922"/>
            <ac:cxnSpMk id="14" creationId="{5EA31EF1-AB75-DBDF-DF2C-DE04590208DE}"/>
          </ac:cxnSpMkLst>
        </pc:cxnChg>
        <pc:cxnChg chg="add del mod">
          <ac:chgData name="Wang, Eikan" userId="9198e247-11e1-4cda-a24b-51a4352d4abc" providerId="ADAL" clId="{13B0D6D8-85C3-41DB-9D71-D07F2E04B9D9}" dt="2023-07-25T17:27:06.479" v="4351" actId="478"/>
          <ac:cxnSpMkLst>
            <pc:docMk/>
            <pc:sldMk cId="1688002885" sldId="2147470922"/>
            <ac:cxnSpMk id="15" creationId="{6ABF32DC-8979-936D-B475-EA170CA718EB}"/>
          </ac:cxnSpMkLst>
        </pc:cxnChg>
        <pc:cxnChg chg="add del mod">
          <ac:chgData name="Wang, Eikan" userId="9198e247-11e1-4cda-a24b-51a4352d4abc" providerId="ADAL" clId="{13B0D6D8-85C3-41DB-9D71-D07F2E04B9D9}" dt="2023-07-25T17:27:06.479" v="4351" actId="478"/>
          <ac:cxnSpMkLst>
            <pc:docMk/>
            <pc:sldMk cId="1688002885" sldId="2147470922"/>
            <ac:cxnSpMk id="18" creationId="{D573921D-19F8-676B-5691-57B4EE7B7E3D}"/>
          </ac:cxnSpMkLst>
        </pc:cxnChg>
        <pc:cxnChg chg="add del mod">
          <ac:chgData name="Wang, Eikan" userId="9198e247-11e1-4cda-a24b-51a4352d4abc" providerId="ADAL" clId="{13B0D6D8-85C3-41DB-9D71-D07F2E04B9D9}" dt="2023-07-25T17:27:06.479" v="4351" actId="478"/>
          <ac:cxnSpMkLst>
            <pc:docMk/>
            <pc:sldMk cId="1688002885" sldId="2147470922"/>
            <ac:cxnSpMk id="19" creationId="{95B63BE8-646F-3648-9CA1-46DE6F3434F2}"/>
          </ac:cxnSpMkLst>
        </pc:cxnChg>
        <pc:cxnChg chg="add del mod">
          <ac:chgData name="Wang, Eikan" userId="9198e247-11e1-4cda-a24b-51a4352d4abc" providerId="ADAL" clId="{13B0D6D8-85C3-41DB-9D71-D07F2E04B9D9}" dt="2023-07-25T17:27:06.479" v="4351" actId="478"/>
          <ac:cxnSpMkLst>
            <pc:docMk/>
            <pc:sldMk cId="1688002885" sldId="2147470922"/>
            <ac:cxnSpMk id="20" creationId="{42A4B301-67FF-8F66-1FBB-3D534AD5909C}"/>
          </ac:cxnSpMkLst>
        </pc:cxnChg>
        <pc:cxnChg chg="add del mod">
          <ac:chgData name="Wang, Eikan" userId="9198e247-11e1-4cda-a24b-51a4352d4abc" providerId="ADAL" clId="{13B0D6D8-85C3-41DB-9D71-D07F2E04B9D9}" dt="2023-07-25T17:27:06.479" v="4351" actId="478"/>
          <ac:cxnSpMkLst>
            <pc:docMk/>
            <pc:sldMk cId="1688002885" sldId="2147470922"/>
            <ac:cxnSpMk id="21" creationId="{D685DEEB-B554-5418-F933-0CEC580AA343}"/>
          </ac:cxnSpMkLst>
        </pc:cxnChg>
        <pc:cxnChg chg="add del mod">
          <ac:chgData name="Wang, Eikan" userId="9198e247-11e1-4cda-a24b-51a4352d4abc" providerId="ADAL" clId="{13B0D6D8-85C3-41DB-9D71-D07F2E04B9D9}" dt="2023-07-25T17:27:06.479" v="4351" actId="478"/>
          <ac:cxnSpMkLst>
            <pc:docMk/>
            <pc:sldMk cId="1688002885" sldId="2147470922"/>
            <ac:cxnSpMk id="23" creationId="{A94C3B3E-9211-C83C-2240-2CEA5BE69BA0}"/>
          </ac:cxnSpMkLst>
        </pc:cxnChg>
        <pc:cxnChg chg="add del mod">
          <ac:chgData name="Wang, Eikan" userId="9198e247-11e1-4cda-a24b-51a4352d4abc" providerId="ADAL" clId="{13B0D6D8-85C3-41DB-9D71-D07F2E04B9D9}" dt="2023-07-25T17:27:06.479" v="4351" actId="478"/>
          <ac:cxnSpMkLst>
            <pc:docMk/>
            <pc:sldMk cId="1688002885" sldId="2147470922"/>
            <ac:cxnSpMk id="25" creationId="{CE583D7B-B955-0B68-69D1-16BDB3D41F80}"/>
          </ac:cxnSpMkLst>
        </pc:cxnChg>
        <pc:cxnChg chg="add mod">
          <ac:chgData name="Wang, Eikan" userId="9198e247-11e1-4cda-a24b-51a4352d4abc" providerId="ADAL" clId="{13B0D6D8-85C3-41DB-9D71-D07F2E04B9D9}" dt="2023-07-25T17:47:26.465" v="4603" actId="164"/>
          <ac:cxnSpMkLst>
            <pc:docMk/>
            <pc:sldMk cId="1688002885" sldId="2147470922"/>
            <ac:cxnSpMk id="32" creationId="{CBB3CA91-6150-2A9C-EC87-671890E8C43C}"/>
          </ac:cxnSpMkLst>
        </pc:cxnChg>
        <pc:cxnChg chg="add mod">
          <ac:chgData name="Wang, Eikan" userId="9198e247-11e1-4cda-a24b-51a4352d4abc" providerId="ADAL" clId="{13B0D6D8-85C3-41DB-9D71-D07F2E04B9D9}" dt="2023-07-25T17:47:26.465" v="4603" actId="164"/>
          <ac:cxnSpMkLst>
            <pc:docMk/>
            <pc:sldMk cId="1688002885" sldId="2147470922"/>
            <ac:cxnSpMk id="33" creationId="{E9DECC25-0B6B-8D20-3986-3B6AD21BD550}"/>
          </ac:cxnSpMkLst>
        </pc:cxnChg>
        <pc:cxnChg chg="add mod">
          <ac:chgData name="Wang, Eikan" userId="9198e247-11e1-4cda-a24b-51a4352d4abc" providerId="ADAL" clId="{13B0D6D8-85C3-41DB-9D71-D07F2E04B9D9}" dt="2023-07-25T17:47:26.465" v="4603" actId="164"/>
          <ac:cxnSpMkLst>
            <pc:docMk/>
            <pc:sldMk cId="1688002885" sldId="2147470922"/>
            <ac:cxnSpMk id="34" creationId="{C0B26657-A36E-DB79-1680-223BE603DC87}"/>
          </ac:cxnSpMkLst>
        </pc:cxnChg>
        <pc:cxnChg chg="add mod">
          <ac:chgData name="Wang, Eikan" userId="9198e247-11e1-4cda-a24b-51a4352d4abc" providerId="ADAL" clId="{13B0D6D8-85C3-41DB-9D71-D07F2E04B9D9}" dt="2023-07-25T17:47:26.465" v="4603" actId="164"/>
          <ac:cxnSpMkLst>
            <pc:docMk/>
            <pc:sldMk cId="1688002885" sldId="2147470922"/>
            <ac:cxnSpMk id="35" creationId="{0BD6AF43-90E9-28B2-E7C2-B2096FBCF457}"/>
          </ac:cxnSpMkLst>
        </pc:cxnChg>
        <pc:cxnChg chg="add mod">
          <ac:chgData name="Wang, Eikan" userId="9198e247-11e1-4cda-a24b-51a4352d4abc" providerId="ADAL" clId="{13B0D6D8-85C3-41DB-9D71-D07F2E04B9D9}" dt="2023-07-25T17:47:26.465" v="4603" actId="164"/>
          <ac:cxnSpMkLst>
            <pc:docMk/>
            <pc:sldMk cId="1688002885" sldId="2147470922"/>
            <ac:cxnSpMk id="36" creationId="{80AEC189-AA51-4E66-0FD9-8256F3FC6F64}"/>
          </ac:cxnSpMkLst>
        </pc:cxnChg>
        <pc:cxnChg chg="add mod">
          <ac:chgData name="Wang, Eikan" userId="9198e247-11e1-4cda-a24b-51a4352d4abc" providerId="ADAL" clId="{13B0D6D8-85C3-41DB-9D71-D07F2E04B9D9}" dt="2023-07-25T17:47:26.465" v="4603" actId="164"/>
          <ac:cxnSpMkLst>
            <pc:docMk/>
            <pc:sldMk cId="1688002885" sldId="2147470922"/>
            <ac:cxnSpMk id="37" creationId="{CA337FCB-77B4-F49D-4A3A-78C005C46508}"/>
          </ac:cxnSpMkLst>
        </pc:cxnChg>
        <pc:cxnChg chg="add mod">
          <ac:chgData name="Wang, Eikan" userId="9198e247-11e1-4cda-a24b-51a4352d4abc" providerId="ADAL" clId="{13B0D6D8-85C3-41DB-9D71-D07F2E04B9D9}" dt="2023-07-25T17:47:26.465" v="4603" actId="164"/>
          <ac:cxnSpMkLst>
            <pc:docMk/>
            <pc:sldMk cId="1688002885" sldId="2147470922"/>
            <ac:cxnSpMk id="40" creationId="{18334F12-5B49-53F1-C86A-FDBDC3638716}"/>
          </ac:cxnSpMkLst>
        </pc:cxnChg>
        <pc:cxnChg chg="add mod">
          <ac:chgData name="Wang, Eikan" userId="9198e247-11e1-4cda-a24b-51a4352d4abc" providerId="ADAL" clId="{13B0D6D8-85C3-41DB-9D71-D07F2E04B9D9}" dt="2023-07-25T17:47:26.465" v="4603" actId="164"/>
          <ac:cxnSpMkLst>
            <pc:docMk/>
            <pc:sldMk cId="1688002885" sldId="2147470922"/>
            <ac:cxnSpMk id="41" creationId="{1FA049A8-9793-C2BA-00BD-98B7B7FF4571}"/>
          </ac:cxnSpMkLst>
        </pc:cxnChg>
        <pc:cxnChg chg="add mod">
          <ac:chgData name="Wang, Eikan" userId="9198e247-11e1-4cda-a24b-51a4352d4abc" providerId="ADAL" clId="{13B0D6D8-85C3-41DB-9D71-D07F2E04B9D9}" dt="2023-07-25T17:47:26.465" v="4603" actId="164"/>
          <ac:cxnSpMkLst>
            <pc:docMk/>
            <pc:sldMk cId="1688002885" sldId="2147470922"/>
            <ac:cxnSpMk id="42" creationId="{46C3BB0F-1C91-036D-15C8-0CBEEF3A83C1}"/>
          </ac:cxnSpMkLst>
        </pc:cxnChg>
        <pc:cxnChg chg="add mod">
          <ac:chgData name="Wang, Eikan" userId="9198e247-11e1-4cda-a24b-51a4352d4abc" providerId="ADAL" clId="{13B0D6D8-85C3-41DB-9D71-D07F2E04B9D9}" dt="2023-07-25T17:47:26.465" v="4603" actId="164"/>
          <ac:cxnSpMkLst>
            <pc:docMk/>
            <pc:sldMk cId="1688002885" sldId="2147470922"/>
            <ac:cxnSpMk id="43" creationId="{510120CA-749C-B09C-B02B-A6111C9019F4}"/>
          </ac:cxnSpMkLst>
        </pc:cxnChg>
        <pc:cxnChg chg="add mod">
          <ac:chgData name="Wang, Eikan" userId="9198e247-11e1-4cda-a24b-51a4352d4abc" providerId="ADAL" clId="{13B0D6D8-85C3-41DB-9D71-D07F2E04B9D9}" dt="2023-07-25T17:47:26.465" v="4603" actId="164"/>
          <ac:cxnSpMkLst>
            <pc:docMk/>
            <pc:sldMk cId="1688002885" sldId="2147470922"/>
            <ac:cxnSpMk id="45" creationId="{421E12B7-8710-D05A-35E7-CBA4F3A86528}"/>
          </ac:cxnSpMkLst>
        </pc:cxnChg>
        <pc:cxnChg chg="add mod">
          <ac:chgData name="Wang, Eikan" userId="9198e247-11e1-4cda-a24b-51a4352d4abc" providerId="ADAL" clId="{13B0D6D8-85C3-41DB-9D71-D07F2E04B9D9}" dt="2023-07-25T17:47:26.465" v="4603" actId="164"/>
          <ac:cxnSpMkLst>
            <pc:docMk/>
            <pc:sldMk cId="1688002885" sldId="2147470922"/>
            <ac:cxnSpMk id="47" creationId="{A873F34C-C909-96CE-DE8C-2F7275F82B2B}"/>
          </ac:cxnSpMkLst>
        </pc:cxnChg>
        <pc:cxnChg chg="add mod">
          <ac:chgData name="Wang, Eikan" userId="9198e247-11e1-4cda-a24b-51a4352d4abc" providerId="ADAL" clId="{13B0D6D8-85C3-41DB-9D71-D07F2E04B9D9}" dt="2023-07-25T17:47:26.465" v="4603" actId="164"/>
          <ac:cxnSpMkLst>
            <pc:docMk/>
            <pc:sldMk cId="1688002885" sldId="2147470922"/>
            <ac:cxnSpMk id="55" creationId="{7F2A33C0-5EAD-76EA-86F9-0F9F7FF0815B}"/>
          </ac:cxnSpMkLst>
        </pc:cxnChg>
        <pc:cxnChg chg="add mod">
          <ac:chgData name="Wang, Eikan" userId="9198e247-11e1-4cda-a24b-51a4352d4abc" providerId="ADAL" clId="{13B0D6D8-85C3-41DB-9D71-D07F2E04B9D9}" dt="2023-07-25T17:47:26.465" v="4603" actId="164"/>
          <ac:cxnSpMkLst>
            <pc:docMk/>
            <pc:sldMk cId="1688002885" sldId="2147470922"/>
            <ac:cxnSpMk id="57" creationId="{01433F5E-FD88-A991-D8C0-C4CA75A43524}"/>
          </ac:cxnSpMkLst>
        </pc:cxnChg>
        <pc:cxnChg chg="add mod">
          <ac:chgData name="Wang, Eikan" userId="9198e247-11e1-4cda-a24b-51a4352d4abc" providerId="ADAL" clId="{13B0D6D8-85C3-41DB-9D71-D07F2E04B9D9}" dt="2023-07-25T17:47:26.465" v="4603" actId="164"/>
          <ac:cxnSpMkLst>
            <pc:docMk/>
            <pc:sldMk cId="1688002885" sldId="2147470922"/>
            <ac:cxnSpMk id="60" creationId="{72CEAFDD-08B8-6D4E-44E2-B5A59ED11063}"/>
          </ac:cxnSpMkLst>
        </pc:cxnChg>
        <pc:cxnChg chg="add mod">
          <ac:chgData name="Wang, Eikan" userId="9198e247-11e1-4cda-a24b-51a4352d4abc" providerId="ADAL" clId="{13B0D6D8-85C3-41DB-9D71-D07F2E04B9D9}" dt="2023-07-25T17:47:26.465" v="4603" actId="164"/>
          <ac:cxnSpMkLst>
            <pc:docMk/>
            <pc:sldMk cId="1688002885" sldId="2147470922"/>
            <ac:cxnSpMk id="63" creationId="{ECDEEF3B-184B-B13C-56BD-2ED3A507A000}"/>
          </ac:cxnSpMkLst>
        </pc:cxnChg>
        <pc:cxnChg chg="add mod">
          <ac:chgData name="Wang, Eikan" userId="9198e247-11e1-4cda-a24b-51a4352d4abc" providerId="ADAL" clId="{13B0D6D8-85C3-41DB-9D71-D07F2E04B9D9}" dt="2023-07-25T17:47:26.465" v="4603" actId="164"/>
          <ac:cxnSpMkLst>
            <pc:docMk/>
            <pc:sldMk cId="1688002885" sldId="2147470922"/>
            <ac:cxnSpMk id="66" creationId="{9F5F8715-B64A-9CD4-2AA7-9257AD207EC4}"/>
          </ac:cxnSpMkLst>
        </pc:cxnChg>
      </pc:sldChg>
      <pc:sldChg chg="addSp delSp modSp new del mod modClrScheme chgLayout modNotesTx">
        <pc:chgData name="Wang, Eikan" userId="9198e247-11e1-4cda-a24b-51a4352d4abc" providerId="ADAL" clId="{13B0D6D8-85C3-41DB-9D71-D07F2E04B9D9}" dt="2023-08-13T06:37:54.989" v="8437" actId="2696"/>
        <pc:sldMkLst>
          <pc:docMk/>
          <pc:sldMk cId="3653939532" sldId="2147470923"/>
        </pc:sldMkLst>
        <pc:spChg chg="add del">
          <ac:chgData name="Wang, Eikan" userId="9198e247-11e1-4cda-a24b-51a4352d4abc" providerId="ADAL" clId="{13B0D6D8-85C3-41DB-9D71-D07F2E04B9D9}" dt="2023-08-10T14:58:59.303" v="5111"/>
          <ac:spMkLst>
            <pc:docMk/>
            <pc:sldMk cId="3653939532" sldId="2147470923"/>
            <ac:spMk id="2" creationId="{B3238AEB-C19F-891C-FDE4-96AA25F3DE65}"/>
          </ac:spMkLst>
        </pc:spChg>
        <pc:spChg chg="del mod ord">
          <ac:chgData name="Wang, Eikan" userId="9198e247-11e1-4cda-a24b-51a4352d4abc" providerId="ADAL" clId="{13B0D6D8-85C3-41DB-9D71-D07F2E04B9D9}" dt="2023-08-10T02:43:10.956" v="4778" actId="700"/>
          <ac:spMkLst>
            <pc:docMk/>
            <pc:sldMk cId="3653939532" sldId="2147470923"/>
            <ac:spMk id="2" creationId="{EE886C64-9497-2C2F-08AB-9F9D86B7063B}"/>
          </ac:spMkLst>
        </pc:spChg>
        <pc:spChg chg="del mod ord">
          <ac:chgData name="Wang, Eikan" userId="9198e247-11e1-4cda-a24b-51a4352d4abc" providerId="ADAL" clId="{13B0D6D8-85C3-41DB-9D71-D07F2E04B9D9}" dt="2023-08-10T02:43:10.956" v="4778" actId="700"/>
          <ac:spMkLst>
            <pc:docMk/>
            <pc:sldMk cId="3653939532" sldId="2147470923"/>
            <ac:spMk id="3" creationId="{CB116FDC-186D-A64A-B70B-4DA5EEBF4C2D}"/>
          </ac:spMkLst>
        </pc:spChg>
        <pc:spChg chg="add del">
          <ac:chgData name="Wang, Eikan" userId="9198e247-11e1-4cda-a24b-51a4352d4abc" providerId="ADAL" clId="{13B0D6D8-85C3-41DB-9D71-D07F2E04B9D9}" dt="2023-08-10T15:00:40.161" v="5134"/>
          <ac:spMkLst>
            <pc:docMk/>
            <pc:sldMk cId="3653939532" sldId="2147470923"/>
            <ac:spMk id="3" creationId="{E6857020-D25F-712B-2BCE-7A2EDDD8F509}"/>
          </ac:spMkLst>
        </pc:spChg>
        <pc:spChg chg="add del mod ord">
          <ac:chgData name="Wang, Eikan" userId="9198e247-11e1-4cda-a24b-51a4352d4abc" providerId="ADAL" clId="{13B0D6D8-85C3-41DB-9D71-D07F2E04B9D9}" dt="2023-08-11T02:21:11.096" v="5445" actId="700"/>
          <ac:spMkLst>
            <pc:docMk/>
            <pc:sldMk cId="3653939532" sldId="2147470923"/>
            <ac:spMk id="4" creationId="{168F519E-FF83-989B-01BD-EF47EC960AC8}"/>
          </ac:spMkLst>
        </pc:spChg>
        <pc:spChg chg="add mod ord">
          <ac:chgData name="Wang, Eikan" userId="9198e247-11e1-4cda-a24b-51a4352d4abc" providerId="ADAL" clId="{13B0D6D8-85C3-41DB-9D71-D07F2E04B9D9}" dt="2023-08-11T02:28:07.252" v="5587" actId="21"/>
          <ac:spMkLst>
            <pc:docMk/>
            <pc:sldMk cId="3653939532" sldId="2147470923"/>
            <ac:spMk id="5" creationId="{01A03A11-C463-6767-786F-EB9E8CB06293}"/>
          </ac:spMkLst>
        </pc:spChg>
        <pc:spChg chg="add del mod ord">
          <ac:chgData name="Wang, Eikan" userId="9198e247-11e1-4cda-a24b-51a4352d4abc" providerId="ADAL" clId="{13B0D6D8-85C3-41DB-9D71-D07F2E04B9D9}" dt="2023-08-11T02:21:11.096" v="5445" actId="700"/>
          <ac:spMkLst>
            <pc:docMk/>
            <pc:sldMk cId="3653939532" sldId="2147470923"/>
            <ac:spMk id="6" creationId="{1CA5A856-6CAF-D282-62D2-6909E0CB2C32}"/>
          </ac:spMkLst>
        </pc:spChg>
        <pc:spChg chg="add mod ord">
          <ac:chgData name="Wang, Eikan" userId="9198e247-11e1-4cda-a24b-51a4352d4abc" providerId="ADAL" clId="{13B0D6D8-85C3-41DB-9D71-D07F2E04B9D9}" dt="2023-08-11T02:21:29.964" v="5446"/>
          <ac:spMkLst>
            <pc:docMk/>
            <pc:sldMk cId="3653939532" sldId="2147470923"/>
            <ac:spMk id="7" creationId="{CC3F4A12-C0E4-0DA0-EF64-4ECD7439372B}"/>
          </ac:spMkLst>
        </pc:spChg>
        <pc:spChg chg="add mod">
          <ac:chgData name="Wang, Eikan" userId="9198e247-11e1-4cda-a24b-51a4352d4abc" providerId="ADAL" clId="{13B0D6D8-85C3-41DB-9D71-D07F2E04B9D9}" dt="2023-08-11T02:28:32" v="5597"/>
          <ac:spMkLst>
            <pc:docMk/>
            <pc:sldMk cId="3653939532" sldId="2147470923"/>
            <ac:spMk id="8" creationId="{27DD15A5-FDBF-CED0-F87B-3FBE89AE5A8D}"/>
          </ac:spMkLst>
        </pc:spChg>
        <pc:spChg chg="add del mod">
          <ac:chgData name="Wang, Eikan" userId="9198e247-11e1-4cda-a24b-51a4352d4abc" providerId="ADAL" clId="{13B0D6D8-85C3-41DB-9D71-D07F2E04B9D9}" dt="2023-08-11T02:25:21.420" v="5536" actId="478"/>
          <ac:spMkLst>
            <pc:docMk/>
            <pc:sldMk cId="3653939532" sldId="2147470923"/>
            <ac:spMk id="10" creationId="{BBFFFF05-8412-5DE9-3D2F-465B8B3F6394}"/>
          </ac:spMkLst>
        </pc:spChg>
      </pc:sldChg>
      <pc:sldChg chg="addSp delSp modSp new del mod modClrScheme chgLayout">
        <pc:chgData name="Wang, Eikan" userId="9198e247-11e1-4cda-a24b-51a4352d4abc" providerId="ADAL" clId="{13B0D6D8-85C3-41DB-9D71-D07F2E04B9D9}" dt="2023-08-13T07:41:51.353" v="9560" actId="2696"/>
        <pc:sldMkLst>
          <pc:docMk/>
          <pc:sldMk cId="406028614" sldId="2147470924"/>
        </pc:sldMkLst>
        <pc:spChg chg="del mod ord">
          <ac:chgData name="Wang, Eikan" userId="9198e247-11e1-4cda-a24b-51a4352d4abc" providerId="ADAL" clId="{13B0D6D8-85C3-41DB-9D71-D07F2E04B9D9}" dt="2023-08-10T15:10:38.679" v="5172" actId="700"/>
          <ac:spMkLst>
            <pc:docMk/>
            <pc:sldMk cId="406028614" sldId="2147470924"/>
            <ac:spMk id="2" creationId="{0635B7BD-5418-14F2-4536-8AF4BBF680D5}"/>
          </ac:spMkLst>
        </pc:spChg>
        <pc:spChg chg="del mod ord">
          <ac:chgData name="Wang, Eikan" userId="9198e247-11e1-4cda-a24b-51a4352d4abc" providerId="ADAL" clId="{13B0D6D8-85C3-41DB-9D71-D07F2E04B9D9}" dt="2023-08-10T15:10:38.679" v="5172" actId="700"/>
          <ac:spMkLst>
            <pc:docMk/>
            <pc:sldMk cId="406028614" sldId="2147470924"/>
            <ac:spMk id="3" creationId="{5090FA63-9FDD-FF1C-005D-2ED1D8540A64}"/>
          </ac:spMkLst>
        </pc:spChg>
        <pc:spChg chg="del">
          <ac:chgData name="Wang, Eikan" userId="9198e247-11e1-4cda-a24b-51a4352d4abc" providerId="ADAL" clId="{13B0D6D8-85C3-41DB-9D71-D07F2E04B9D9}" dt="2023-08-10T15:10:38.679" v="5172" actId="700"/>
          <ac:spMkLst>
            <pc:docMk/>
            <pc:sldMk cId="406028614" sldId="2147470924"/>
            <ac:spMk id="4" creationId="{D4DCA899-2EE6-91E9-89A6-F0224891BA6F}"/>
          </ac:spMkLst>
        </pc:spChg>
        <pc:spChg chg="add mod ord">
          <ac:chgData name="Wang, Eikan" userId="9198e247-11e1-4cda-a24b-51a4352d4abc" providerId="ADAL" clId="{13B0D6D8-85C3-41DB-9D71-D07F2E04B9D9}" dt="2023-08-10T15:16:19.110" v="5391" actId="20577"/>
          <ac:spMkLst>
            <pc:docMk/>
            <pc:sldMk cId="406028614" sldId="2147470924"/>
            <ac:spMk id="5" creationId="{1076AF2E-C2A7-EFCB-712C-EF11B4A340B9}"/>
          </ac:spMkLst>
        </pc:spChg>
        <pc:spChg chg="add mod ord">
          <ac:chgData name="Wang, Eikan" userId="9198e247-11e1-4cda-a24b-51a4352d4abc" providerId="ADAL" clId="{13B0D6D8-85C3-41DB-9D71-D07F2E04B9D9}" dt="2023-08-10T15:14:58.633" v="5366" actId="114"/>
          <ac:spMkLst>
            <pc:docMk/>
            <pc:sldMk cId="406028614" sldId="2147470924"/>
            <ac:spMk id="6" creationId="{7E1DBCC2-0DF0-9A0C-854C-03F841B77054}"/>
          </ac:spMkLst>
        </pc:spChg>
      </pc:sldChg>
      <pc:sldChg chg="modSp new del mod modNotesTx">
        <pc:chgData name="Wang, Eikan" userId="9198e247-11e1-4cda-a24b-51a4352d4abc" providerId="ADAL" clId="{13B0D6D8-85C3-41DB-9D71-D07F2E04B9D9}" dt="2023-08-13T07:41:54.370" v="9561" actId="2696"/>
        <pc:sldMkLst>
          <pc:docMk/>
          <pc:sldMk cId="799237591" sldId="2147470925"/>
        </pc:sldMkLst>
        <pc:spChg chg="mod">
          <ac:chgData name="Wang, Eikan" userId="9198e247-11e1-4cda-a24b-51a4352d4abc" providerId="ADAL" clId="{13B0D6D8-85C3-41DB-9D71-D07F2E04B9D9}" dt="2023-08-11T02:26:35.080" v="5567" actId="20577"/>
          <ac:spMkLst>
            <pc:docMk/>
            <pc:sldMk cId="799237591" sldId="2147470925"/>
            <ac:spMk id="2" creationId="{FE9D2FBC-000D-9AB0-87AE-1FFE808A36DB}"/>
          </ac:spMkLst>
        </pc:spChg>
        <pc:spChg chg="mod">
          <ac:chgData name="Wang, Eikan" userId="9198e247-11e1-4cda-a24b-51a4352d4abc" providerId="ADAL" clId="{13B0D6D8-85C3-41DB-9D71-D07F2E04B9D9}" dt="2023-08-11T02:33:39.875" v="5824" actId="114"/>
          <ac:spMkLst>
            <pc:docMk/>
            <pc:sldMk cId="799237591" sldId="2147470925"/>
            <ac:spMk id="3" creationId="{41F56F7E-4CA0-2079-7B5F-D75953CD07E1}"/>
          </ac:spMkLst>
        </pc:spChg>
      </pc:sldChg>
      <pc:sldChg chg="addSp delSp modSp new del mod modClrScheme chgLayout">
        <pc:chgData name="Wang, Eikan" userId="9198e247-11e1-4cda-a24b-51a4352d4abc" providerId="ADAL" clId="{13B0D6D8-85C3-41DB-9D71-D07F2E04B9D9}" dt="2023-08-11T02:25:57.958" v="5552" actId="2696"/>
        <pc:sldMkLst>
          <pc:docMk/>
          <pc:sldMk cId="3142754881" sldId="2147470926"/>
        </pc:sldMkLst>
        <pc:spChg chg="del mod ord">
          <ac:chgData name="Wang, Eikan" userId="9198e247-11e1-4cda-a24b-51a4352d4abc" providerId="ADAL" clId="{13B0D6D8-85C3-41DB-9D71-D07F2E04B9D9}" dt="2023-08-11T02:20:54.623" v="5438" actId="700"/>
          <ac:spMkLst>
            <pc:docMk/>
            <pc:sldMk cId="3142754881" sldId="2147470926"/>
            <ac:spMk id="2" creationId="{AD85FA4F-0EC5-8346-2E23-22D6BB244A95}"/>
          </ac:spMkLst>
        </pc:spChg>
        <pc:spChg chg="del mod ord">
          <ac:chgData name="Wang, Eikan" userId="9198e247-11e1-4cda-a24b-51a4352d4abc" providerId="ADAL" clId="{13B0D6D8-85C3-41DB-9D71-D07F2E04B9D9}" dt="2023-08-11T02:20:54.623" v="5438" actId="700"/>
          <ac:spMkLst>
            <pc:docMk/>
            <pc:sldMk cId="3142754881" sldId="2147470926"/>
            <ac:spMk id="3" creationId="{A2E62B6C-4893-D313-2909-1023A772AF25}"/>
          </ac:spMkLst>
        </pc:spChg>
        <pc:spChg chg="del">
          <ac:chgData name="Wang, Eikan" userId="9198e247-11e1-4cda-a24b-51a4352d4abc" providerId="ADAL" clId="{13B0D6D8-85C3-41DB-9D71-D07F2E04B9D9}" dt="2023-08-11T02:20:54.623" v="5438" actId="700"/>
          <ac:spMkLst>
            <pc:docMk/>
            <pc:sldMk cId="3142754881" sldId="2147470926"/>
            <ac:spMk id="4" creationId="{5401A35C-BFD1-024E-8938-5F90C352DB3A}"/>
          </ac:spMkLst>
        </pc:spChg>
        <pc:spChg chg="add mod ord">
          <ac:chgData name="Wang, Eikan" userId="9198e247-11e1-4cda-a24b-51a4352d4abc" providerId="ADAL" clId="{13B0D6D8-85C3-41DB-9D71-D07F2E04B9D9}" dt="2023-08-11T02:20:54.623" v="5438" actId="700"/>
          <ac:spMkLst>
            <pc:docMk/>
            <pc:sldMk cId="3142754881" sldId="2147470926"/>
            <ac:spMk id="5" creationId="{01EB3E89-30FA-45E1-F2F5-6A7E8072CCDD}"/>
          </ac:spMkLst>
        </pc:spChg>
        <pc:spChg chg="add mod ord">
          <ac:chgData name="Wang, Eikan" userId="9198e247-11e1-4cda-a24b-51a4352d4abc" providerId="ADAL" clId="{13B0D6D8-85C3-41DB-9D71-D07F2E04B9D9}" dt="2023-08-11T02:21:01.710" v="5444" actId="20577"/>
          <ac:spMkLst>
            <pc:docMk/>
            <pc:sldMk cId="3142754881" sldId="2147470926"/>
            <ac:spMk id="6" creationId="{89D3B852-7F7A-88B1-3B78-053B8D624F4F}"/>
          </ac:spMkLst>
        </pc:spChg>
      </pc:sldChg>
      <pc:sldChg chg="addSp delSp modSp new mod modClrScheme chgLayout">
        <pc:chgData name="Wang, Eikan" userId="9198e247-11e1-4cda-a24b-51a4352d4abc" providerId="ADAL" clId="{13B0D6D8-85C3-41DB-9D71-D07F2E04B9D9}" dt="2023-08-14T07:10:11.158" v="10918" actId="27636"/>
        <pc:sldMkLst>
          <pc:docMk/>
          <pc:sldMk cId="3998887070" sldId="2147470926"/>
        </pc:sldMkLst>
        <pc:spChg chg="del mod ord">
          <ac:chgData name="Wang, Eikan" userId="9198e247-11e1-4cda-a24b-51a4352d4abc" providerId="ADAL" clId="{13B0D6D8-85C3-41DB-9D71-D07F2E04B9D9}" dt="2023-08-11T09:25:16.243" v="5826" actId="700"/>
          <ac:spMkLst>
            <pc:docMk/>
            <pc:sldMk cId="3998887070" sldId="2147470926"/>
            <ac:spMk id="2" creationId="{EE3645EB-CF23-268D-BEAA-803A86CCDC13}"/>
          </ac:spMkLst>
        </pc:spChg>
        <pc:spChg chg="del mod ord">
          <ac:chgData name="Wang, Eikan" userId="9198e247-11e1-4cda-a24b-51a4352d4abc" providerId="ADAL" clId="{13B0D6D8-85C3-41DB-9D71-D07F2E04B9D9}" dt="2023-08-11T09:25:16.243" v="5826" actId="700"/>
          <ac:spMkLst>
            <pc:docMk/>
            <pc:sldMk cId="3998887070" sldId="2147470926"/>
            <ac:spMk id="3" creationId="{9FE5700C-A1A6-C906-0B50-C75F2722DBBF}"/>
          </ac:spMkLst>
        </pc:spChg>
        <pc:spChg chg="add mod ord">
          <ac:chgData name="Wang, Eikan" userId="9198e247-11e1-4cda-a24b-51a4352d4abc" providerId="ADAL" clId="{13B0D6D8-85C3-41DB-9D71-D07F2E04B9D9}" dt="2023-08-13T06:22:01.193" v="7932" actId="20577"/>
          <ac:spMkLst>
            <pc:docMk/>
            <pc:sldMk cId="3998887070" sldId="2147470926"/>
            <ac:spMk id="4" creationId="{BB3CAF9C-F321-A30A-9025-252D1EC0647F}"/>
          </ac:spMkLst>
        </pc:spChg>
        <pc:spChg chg="add mod ord">
          <ac:chgData name="Wang, Eikan" userId="9198e247-11e1-4cda-a24b-51a4352d4abc" providerId="ADAL" clId="{13B0D6D8-85C3-41DB-9D71-D07F2E04B9D9}" dt="2023-08-14T07:10:11.158" v="10918" actId="27636"/>
          <ac:spMkLst>
            <pc:docMk/>
            <pc:sldMk cId="3998887070" sldId="2147470926"/>
            <ac:spMk id="5" creationId="{4216B9AC-3340-9CDD-8CF1-E532E313E85C}"/>
          </ac:spMkLst>
        </pc:spChg>
      </pc:sldChg>
      <pc:sldChg chg="addSp delSp modSp new mod modClrScheme chgLayout">
        <pc:chgData name="Wang, Eikan" userId="9198e247-11e1-4cda-a24b-51a4352d4abc" providerId="ADAL" clId="{13B0D6D8-85C3-41DB-9D71-D07F2E04B9D9}" dt="2023-08-14T00:45:40.191" v="10038" actId="20577"/>
        <pc:sldMkLst>
          <pc:docMk/>
          <pc:sldMk cId="2001040940" sldId="2147470927"/>
        </pc:sldMkLst>
        <pc:spChg chg="del mod ord">
          <ac:chgData name="Wang, Eikan" userId="9198e247-11e1-4cda-a24b-51a4352d4abc" providerId="ADAL" clId="{13B0D6D8-85C3-41DB-9D71-D07F2E04B9D9}" dt="2023-08-11T14:34:58.606" v="6127" actId="700"/>
          <ac:spMkLst>
            <pc:docMk/>
            <pc:sldMk cId="2001040940" sldId="2147470927"/>
            <ac:spMk id="2" creationId="{32AC0254-EB9B-7A4F-3A05-1A0223EDCDBC}"/>
          </ac:spMkLst>
        </pc:spChg>
        <pc:spChg chg="add del mod">
          <ac:chgData name="Wang, Eikan" userId="9198e247-11e1-4cda-a24b-51a4352d4abc" providerId="ADAL" clId="{13B0D6D8-85C3-41DB-9D71-D07F2E04B9D9}" dt="2023-08-13T06:52:40.291" v="8758" actId="478"/>
          <ac:spMkLst>
            <pc:docMk/>
            <pc:sldMk cId="2001040940" sldId="2147470927"/>
            <ac:spMk id="2" creationId="{75DC9600-D019-4308-0A48-CEC93855617D}"/>
          </ac:spMkLst>
        </pc:spChg>
        <pc:spChg chg="add del mod">
          <ac:chgData name="Wang, Eikan" userId="9198e247-11e1-4cda-a24b-51a4352d4abc" providerId="ADAL" clId="{13B0D6D8-85C3-41DB-9D71-D07F2E04B9D9}" dt="2023-08-13T06:52:40.291" v="8758" actId="478"/>
          <ac:spMkLst>
            <pc:docMk/>
            <pc:sldMk cId="2001040940" sldId="2147470927"/>
            <ac:spMk id="3" creationId="{DC8B5555-5F83-CDCA-156F-FA23193B86B1}"/>
          </ac:spMkLst>
        </pc:spChg>
        <pc:spChg chg="del mod ord">
          <ac:chgData name="Wang, Eikan" userId="9198e247-11e1-4cda-a24b-51a4352d4abc" providerId="ADAL" clId="{13B0D6D8-85C3-41DB-9D71-D07F2E04B9D9}" dt="2023-08-11T14:34:58.606" v="6127" actId="700"/>
          <ac:spMkLst>
            <pc:docMk/>
            <pc:sldMk cId="2001040940" sldId="2147470927"/>
            <ac:spMk id="3" creationId="{E5EE1229-B182-B6B8-33F5-F5E0F2F08507}"/>
          </ac:spMkLst>
        </pc:spChg>
        <pc:spChg chg="add mod ord">
          <ac:chgData name="Wang, Eikan" userId="9198e247-11e1-4cda-a24b-51a4352d4abc" providerId="ADAL" clId="{13B0D6D8-85C3-41DB-9D71-D07F2E04B9D9}" dt="2023-08-11T14:35:10.331" v="6148" actId="20577"/>
          <ac:spMkLst>
            <pc:docMk/>
            <pc:sldMk cId="2001040940" sldId="2147470927"/>
            <ac:spMk id="4" creationId="{D6B68709-4580-F177-3F57-2D475BA41F16}"/>
          </ac:spMkLst>
        </pc:spChg>
        <pc:spChg chg="add mod ord">
          <ac:chgData name="Wang, Eikan" userId="9198e247-11e1-4cda-a24b-51a4352d4abc" providerId="ADAL" clId="{13B0D6D8-85C3-41DB-9D71-D07F2E04B9D9}" dt="2023-08-14T00:45:40.191" v="10038" actId="20577"/>
          <ac:spMkLst>
            <pc:docMk/>
            <pc:sldMk cId="2001040940" sldId="2147470927"/>
            <ac:spMk id="5" creationId="{DFA87388-77B3-FCDB-7CA4-C07C457C6707}"/>
          </ac:spMkLst>
        </pc:spChg>
        <pc:spChg chg="add del mod">
          <ac:chgData name="Wang, Eikan" userId="9198e247-11e1-4cda-a24b-51a4352d4abc" providerId="ADAL" clId="{13B0D6D8-85C3-41DB-9D71-D07F2E04B9D9}" dt="2023-08-13T06:52:40.291" v="8758" actId="478"/>
          <ac:spMkLst>
            <pc:docMk/>
            <pc:sldMk cId="2001040940" sldId="2147470927"/>
            <ac:spMk id="6" creationId="{1797AE63-0137-CDFE-A361-6207B7DB2D1F}"/>
          </ac:spMkLst>
        </pc:spChg>
      </pc:sldChg>
      <pc:sldChg chg="modSp new mod ord modNotesTx">
        <pc:chgData name="Wang, Eikan" userId="9198e247-11e1-4cda-a24b-51a4352d4abc" providerId="ADAL" clId="{13B0D6D8-85C3-41DB-9D71-D07F2E04B9D9}" dt="2023-08-14T01:01:17.212" v="10399" actId="20577"/>
        <pc:sldMkLst>
          <pc:docMk/>
          <pc:sldMk cId="2917997392" sldId="2147470928"/>
        </pc:sldMkLst>
        <pc:spChg chg="mod">
          <ac:chgData name="Wang, Eikan" userId="9198e247-11e1-4cda-a24b-51a4352d4abc" providerId="ADAL" clId="{13B0D6D8-85C3-41DB-9D71-D07F2E04B9D9}" dt="2023-08-13T07:46:39.493" v="9678"/>
          <ac:spMkLst>
            <pc:docMk/>
            <pc:sldMk cId="2917997392" sldId="2147470928"/>
            <ac:spMk id="2" creationId="{BF3394E0-3DF1-A3CD-A4C1-F817EE8467C6}"/>
          </ac:spMkLst>
        </pc:spChg>
        <pc:spChg chg="mod">
          <ac:chgData name="Wang, Eikan" userId="9198e247-11e1-4cda-a24b-51a4352d4abc" providerId="ADAL" clId="{13B0D6D8-85C3-41DB-9D71-D07F2E04B9D9}" dt="2023-08-14T01:01:17.212" v="10399" actId="20577"/>
          <ac:spMkLst>
            <pc:docMk/>
            <pc:sldMk cId="2917997392" sldId="2147470928"/>
            <ac:spMk id="3" creationId="{7DB2A15D-1D0C-E32E-DC77-22C17B7D5486}"/>
          </ac:spMkLst>
        </pc:spChg>
      </pc:sldChg>
      <pc:sldChg chg="modSp new mod ord modNotesTx">
        <pc:chgData name="Wang, Eikan" userId="9198e247-11e1-4cda-a24b-51a4352d4abc" providerId="ADAL" clId="{13B0D6D8-85C3-41DB-9D71-D07F2E04B9D9}" dt="2023-08-13T07:46:40.156" v="9679" actId="21"/>
        <pc:sldMkLst>
          <pc:docMk/>
          <pc:sldMk cId="798640225" sldId="2147470929"/>
        </pc:sldMkLst>
        <pc:spChg chg="mod">
          <ac:chgData name="Wang, Eikan" userId="9198e247-11e1-4cda-a24b-51a4352d4abc" providerId="ADAL" clId="{13B0D6D8-85C3-41DB-9D71-D07F2E04B9D9}" dt="2023-08-13T07:46:40.156" v="9679" actId="21"/>
          <ac:spMkLst>
            <pc:docMk/>
            <pc:sldMk cId="798640225" sldId="2147470929"/>
            <ac:spMk id="2" creationId="{37627E76-2DB5-A68B-B7CE-8689D776A6D8}"/>
          </ac:spMkLst>
        </pc:spChg>
        <pc:spChg chg="mod">
          <ac:chgData name="Wang, Eikan" userId="9198e247-11e1-4cda-a24b-51a4352d4abc" providerId="ADAL" clId="{13B0D6D8-85C3-41DB-9D71-D07F2E04B9D9}" dt="2023-08-13T07:43:23.634" v="9624" actId="20577"/>
          <ac:spMkLst>
            <pc:docMk/>
            <pc:sldMk cId="798640225" sldId="2147470929"/>
            <ac:spMk id="3" creationId="{4FC2F4A7-5363-EC10-733D-54A820AFC75B}"/>
          </ac:spMkLst>
        </pc:spChg>
      </pc:sldChg>
      <pc:sldChg chg="addSp modSp new mod">
        <pc:chgData name="Wang, Eikan" userId="9198e247-11e1-4cda-a24b-51a4352d4abc" providerId="ADAL" clId="{13B0D6D8-85C3-41DB-9D71-D07F2E04B9D9}" dt="2023-08-14T00:46:55.412" v="10106" actId="20577"/>
        <pc:sldMkLst>
          <pc:docMk/>
          <pc:sldMk cId="34166557" sldId="2147470930"/>
        </pc:sldMkLst>
        <pc:spChg chg="mod">
          <ac:chgData name="Wang, Eikan" userId="9198e247-11e1-4cda-a24b-51a4352d4abc" providerId="ADAL" clId="{13B0D6D8-85C3-41DB-9D71-D07F2E04B9D9}" dt="2023-08-13T06:55:14.298" v="8823"/>
          <ac:spMkLst>
            <pc:docMk/>
            <pc:sldMk cId="34166557" sldId="2147470930"/>
            <ac:spMk id="2" creationId="{5B5CD954-2C1D-2F18-19BE-6CF4022CDC9A}"/>
          </ac:spMkLst>
        </pc:spChg>
        <pc:spChg chg="mod">
          <ac:chgData name="Wang, Eikan" userId="9198e247-11e1-4cda-a24b-51a4352d4abc" providerId="ADAL" clId="{13B0D6D8-85C3-41DB-9D71-D07F2E04B9D9}" dt="2023-08-14T00:46:55.412" v="10106" actId="20577"/>
          <ac:spMkLst>
            <pc:docMk/>
            <pc:sldMk cId="34166557" sldId="2147470930"/>
            <ac:spMk id="3" creationId="{94218112-CA18-3B34-E79B-DA6FD3EA2181}"/>
          </ac:spMkLst>
        </pc:spChg>
        <pc:graphicFrameChg chg="add mod modGraphic">
          <ac:chgData name="Wang, Eikan" userId="9198e247-11e1-4cda-a24b-51a4352d4abc" providerId="ADAL" clId="{13B0D6D8-85C3-41DB-9D71-D07F2E04B9D9}" dt="2023-08-13T07:21:42.913" v="9211" actId="14100"/>
          <ac:graphicFrameMkLst>
            <pc:docMk/>
            <pc:sldMk cId="34166557" sldId="2147470930"/>
            <ac:graphicFrameMk id="4" creationId="{00B7C7B6-B02C-2168-0138-9AA52804981E}"/>
          </ac:graphicFrameMkLst>
        </pc:graphicFrameChg>
      </pc:sldChg>
      <pc:sldChg chg="modSp new del mod">
        <pc:chgData name="Wang, Eikan" userId="9198e247-11e1-4cda-a24b-51a4352d4abc" providerId="ADAL" clId="{13B0D6D8-85C3-41DB-9D71-D07F2E04B9D9}" dt="2023-08-13T06:36:19.138" v="8434" actId="2696"/>
        <pc:sldMkLst>
          <pc:docMk/>
          <pc:sldMk cId="1410233410" sldId="2147470930"/>
        </pc:sldMkLst>
        <pc:spChg chg="mod">
          <ac:chgData name="Wang, Eikan" userId="9198e247-11e1-4cda-a24b-51a4352d4abc" providerId="ADAL" clId="{13B0D6D8-85C3-41DB-9D71-D07F2E04B9D9}" dt="2023-08-13T06:36:11.034" v="8433" actId="20577"/>
          <ac:spMkLst>
            <pc:docMk/>
            <pc:sldMk cId="1410233410" sldId="2147470930"/>
            <ac:spMk id="2" creationId="{E712AC70-9FBE-A5AF-82D6-FA052BFC36B2}"/>
          </ac:spMkLst>
        </pc:spChg>
      </pc:sldChg>
      <pc:sldChg chg="new del">
        <pc:chgData name="Wang, Eikan" userId="9198e247-11e1-4cda-a24b-51a4352d4abc" providerId="ADAL" clId="{13B0D6D8-85C3-41DB-9D71-D07F2E04B9D9}" dt="2023-08-13T06:37:43.983" v="8436" actId="2696"/>
        <pc:sldMkLst>
          <pc:docMk/>
          <pc:sldMk cId="2913236669" sldId="2147470930"/>
        </pc:sldMkLst>
      </pc:sldChg>
      <pc:sldChg chg="modSp new del mod">
        <pc:chgData name="Wang, Eikan" userId="9198e247-11e1-4cda-a24b-51a4352d4abc" providerId="ADAL" clId="{13B0D6D8-85C3-41DB-9D71-D07F2E04B9D9}" dt="2023-08-13T07:41:18.908" v="9559" actId="2696"/>
        <pc:sldMkLst>
          <pc:docMk/>
          <pc:sldMk cId="3776663072" sldId="2147470931"/>
        </pc:sldMkLst>
        <pc:spChg chg="mod">
          <ac:chgData name="Wang, Eikan" userId="9198e247-11e1-4cda-a24b-51a4352d4abc" providerId="ADAL" clId="{13B0D6D8-85C3-41DB-9D71-D07F2E04B9D9}" dt="2023-08-13T07:14:17.842" v="9100"/>
          <ac:spMkLst>
            <pc:docMk/>
            <pc:sldMk cId="3776663072" sldId="2147470931"/>
            <ac:spMk id="2" creationId="{FA8230D8-2640-46E6-ED96-5D6DE3581D7F}"/>
          </ac:spMkLst>
        </pc:spChg>
        <pc:spChg chg="mod">
          <ac:chgData name="Wang, Eikan" userId="9198e247-11e1-4cda-a24b-51a4352d4abc" providerId="ADAL" clId="{13B0D6D8-85C3-41DB-9D71-D07F2E04B9D9}" dt="2023-08-13T07:40:07.967" v="9558" actId="20577"/>
          <ac:spMkLst>
            <pc:docMk/>
            <pc:sldMk cId="3776663072" sldId="2147470931"/>
            <ac:spMk id="3" creationId="{E353E859-F1A7-8D54-08FE-EA22D87E58B9}"/>
          </ac:spMkLst>
        </pc:spChg>
      </pc:sldChg>
      <pc:sldChg chg="modSp new mod ord">
        <pc:chgData name="Wang, Eikan" userId="9198e247-11e1-4cda-a24b-51a4352d4abc" providerId="ADAL" clId="{13B0D6D8-85C3-41DB-9D71-D07F2E04B9D9}" dt="2023-08-14T02:37:11.006" v="10400" actId="20577"/>
        <pc:sldMkLst>
          <pc:docMk/>
          <pc:sldMk cId="842256211" sldId="2147470932"/>
        </pc:sldMkLst>
        <pc:spChg chg="mod">
          <ac:chgData name="Wang, Eikan" userId="9198e247-11e1-4cda-a24b-51a4352d4abc" providerId="ADAL" clId="{13B0D6D8-85C3-41DB-9D71-D07F2E04B9D9}" dt="2023-08-13T06:55:11.486" v="8822" actId="20577"/>
          <ac:spMkLst>
            <pc:docMk/>
            <pc:sldMk cId="842256211" sldId="2147470932"/>
            <ac:spMk id="2" creationId="{DE1F6653-FCF0-FC4A-365E-425D517E436D}"/>
          </ac:spMkLst>
        </pc:spChg>
        <pc:spChg chg="mod">
          <ac:chgData name="Wang, Eikan" userId="9198e247-11e1-4cda-a24b-51a4352d4abc" providerId="ADAL" clId="{13B0D6D8-85C3-41DB-9D71-D07F2E04B9D9}" dt="2023-08-14T02:37:11.006" v="10400" actId="20577"/>
          <ac:spMkLst>
            <pc:docMk/>
            <pc:sldMk cId="842256211" sldId="2147470932"/>
            <ac:spMk id="3" creationId="{AEC34B3B-54C9-9117-12BD-22B066DD9453}"/>
          </ac:spMkLst>
        </pc:spChg>
      </pc:sldChg>
      <pc:sldChg chg="modSp new mod modNotesTx">
        <pc:chgData name="Wang, Eikan" userId="9198e247-11e1-4cda-a24b-51a4352d4abc" providerId="ADAL" clId="{13B0D6D8-85C3-41DB-9D71-D07F2E04B9D9}" dt="2023-08-14T00:18:58.168" v="10023" actId="20577"/>
        <pc:sldMkLst>
          <pc:docMk/>
          <pc:sldMk cId="3390328455" sldId="2147470933"/>
        </pc:sldMkLst>
        <pc:spChg chg="mod">
          <ac:chgData name="Wang, Eikan" userId="9198e247-11e1-4cda-a24b-51a4352d4abc" providerId="ADAL" clId="{13B0D6D8-85C3-41DB-9D71-D07F2E04B9D9}" dt="2023-08-13T07:03:07.604" v="8987"/>
          <ac:spMkLst>
            <pc:docMk/>
            <pc:sldMk cId="3390328455" sldId="2147470933"/>
            <ac:spMk id="2" creationId="{8C643A42-7FF5-F6DA-E7D9-12D8D96BEC78}"/>
          </ac:spMkLst>
        </pc:spChg>
        <pc:spChg chg="mod">
          <ac:chgData name="Wang, Eikan" userId="9198e247-11e1-4cda-a24b-51a4352d4abc" providerId="ADAL" clId="{13B0D6D8-85C3-41DB-9D71-D07F2E04B9D9}" dt="2023-08-14T00:18:58.168" v="10023" actId="20577"/>
          <ac:spMkLst>
            <pc:docMk/>
            <pc:sldMk cId="3390328455" sldId="2147470933"/>
            <ac:spMk id="3" creationId="{498F2248-BF21-000E-CE37-F7451ABFF3F9}"/>
          </ac:spMkLst>
        </pc:spChg>
      </pc:sldChg>
      <pc:sldChg chg="modSp add mod">
        <pc:chgData name="Wang, Eikan" userId="9198e247-11e1-4cda-a24b-51a4352d4abc" providerId="ADAL" clId="{13B0D6D8-85C3-41DB-9D71-D07F2E04B9D9}" dt="2023-08-14T07:10:56.619" v="10953" actId="114"/>
        <pc:sldMkLst>
          <pc:docMk/>
          <pc:sldMk cId="924609894" sldId="2147470934"/>
        </pc:sldMkLst>
        <pc:spChg chg="mod">
          <ac:chgData name="Wang, Eikan" userId="9198e247-11e1-4cda-a24b-51a4352d4abc" providerId="ADAL" clId="{13B0D6D8-85C3-41DB-9D71-D07F2E04B9D9}" dt="2023-08-14T06:38:04.503" v="10660" actId="20577"/>
          <ac:spMkLst>
            <pc:docMk/>
            <pc:sldMk cId="924609894" sldId="2147470934"/>
            <ac:spMk id="4" creationId="{BB3CAF9C-F321-A30A-9025-252D1EC0647F}"/>
          </ac:spMkLst>
        </pc:spChg>
        <pc:spChg chg="mod">
          <ac:chgData name="Wang, Eikan" userId="9198e247-11e1-4cda-a24b-51a4352d4abc" providerId="ADAL" clId="{13B0D6D8-85C3-41DB-9D71-D07F2E04B9D9}" dt="2023-08-14T07:10:56.619" v="10953" actId="114"/>
          <ac:spMkLst>
            <pc:docMk/>
            <pc:sldMk cId="924609894" sldId="2147470934"/>
            <ac:spMk id="5" creationId="{4216B9AC-3340-9CDD-8CF1-E532E313E85C}"/>
          </ac:spMkLst>
        </pc:spChg>
      </pc:sldChg>
      <pc:sldChg chg="addSp delSp new mod modClrScheme chgLayout">
        <pc:chgData name="Wang, Eikan" userId="9198e247-11e1-4cda-a24b-51a4352d4abc" providerId="ADAL" clId="{13B0D6D8-85C3-41DB-9D71-D07F2E04B9D9}" dt="2023-08-16T07:19:46.569" v="10958"/>
        <pc:sldMkLst>
          <pc:docMk/>
          <pc:sldMk cId="1288828930" sldId="2147470935"/>
        </pc:sldMkLst>
        <pc:spChg chg="del">
          <ac:chgData name="Wang, Eikan" userId="9198e247-11e1-4cda-a24b-51a4352d4abc" providerId="ADAL" clId="{13B0D6D8-85C3-41DB-9D71-D07F2E04B9D9}" dt="2023-08-16T07:18:32.809" v="10955" actId="700"/>
          <ac:spMkLst>
            <pc:docMk/>
            <pc:sldMk cId="1288828930" sldId="2147470935"/>
            <ac:spMk id="2" creationId="{EEA44D0D-ABC1-047A-B1F0-2C803B6E63B0}"/>
          </ac:spMkLst>
        </pc:spChg>
        <pc:spChg chg="del">
          <ac:chgData name="Wang, Eikan" userId="9198e247-11e1-4cda-a24b-51a4352d4abc" providerId="ADAL" clId="{13B0D6D8-85C3-41DB-9D71-D07F2E04B9D9}" dt="2023-08-16T07:18:32.809" v="10955" actId="700"/>
          <ac:spMkLst>
            <pc:docMk/>
            <pc:sldMk cId="1288828930" sldId="2147470935"/>
            <ac:spMk id="3" creationId="{072FBD82-2754-AE93-D895-9A6C1A40FDF4}"/>
          </ac:spMkLst>
        </pc:spChg>
        <pc:spChg chg="add del">
          <ac:chgData name="Wang, Eikan" userId="9198e247-11e1-4cda-a24b-51a4352d4abc" providerId="ADAL" clId="{13B0D6D8-85C3-41DB-9D71-D07F2E04B9D9}" dt="2023-08-16T07:19:39.964" v="10957" actId="478"/>
          <ac:spMkLst>
            <pc:docMk/>
            <pc:sldMk cId="1288828930" sldId="2147470935"/>
            <ac:spMk id="4" creationId="{3ECBF144-A1DB-CB9A-9477-375FE21DEBF0}"/>
          </ac:spMkLst>
        </pc:spChg>
        <pc:picChg chg="add">
          <ac:chgData name="Wang, Eikan" userId="9198e247-11e1-4cda-a24b-51a4352d4abc" providerId="ADAL" clId="{13B0D6D8-85C3-41DB-9D71-D07F2E04B9D9}" dt="2023-08-16T07:19:46.569" v="10958"/>
          <ac:picMkLst>
            <pc:docMk/>
            <pc:sldMk cId="1288828930" sldId="2147470935"/>
            <ac:picMk id="1028" creationId="{7528CF97-639F-8693-4650-3C5BE019CC96}"/>
          </ac:picMkLst>
        </pc:picChg>
      </pc:sldChg>
      <pc:sldChg chg="addSp delSp modSp new mod modClrScheme chgLayout">
        <pc:chgData name="Wang, Eikan" userId="9198e247-11e1-4cda-a24b-51a4352d4abc" providerId="ADAL" clId="{13B0D6D8-85C3-41DB-9D71-D07F2E04B9D9}" dt="2023-08-16T07:21:28.931" v="10964" actId="962"/>
        <pc:sldMkLst>
          <pc:docMk/>
          <pc:sldMk cId="269615710" sldId="2147470936"/>
        </pc:sldMkLst>
        <pc:spChg chg="del">
          <ac:chgData name="Wang, Eikan" userId="9198e247-11e1-4cda-a24b-51a4352d4abc" providerId="ADAL" clId="{13B0D6D8-85C3-41DB-9D71-D07F2E04B9D9}" dt="2023-08-16T07:20:13.646" v="10960" actId="700"/>
          <ac:spMkLst>
            <pc:docMk/>
            <pc:sldMk cId="269615710" sldId="2147470936"/>
            <ac:spMk id="2" creationId="{631C680B-E4AC-22D8-3CBC-20E47C0ECEDF}"/>
          </ac:spMkLst>
        </pc:spChg>
        <pc:spChg chg="del">
          <ac:chgData name="Wang, Eikan" userId="9198e247-11e1-4cda-a24b-51a4352d4abc" providerId="ADAL" clId="{13B0D6D8-85C3-41DB-9D71-D07F2E04B9D9}" dt="2023-08-16T07:20:13.646" v="10960" actId="700"/>
          <ac:spMkLst>
            <pc:docMk/>
            <pc:sldMk cId="269615710" sldId="2147470936"/>
            <ac:spMk id="3" creationId="{9B4E7EA5-E1AF-95F3-2283-085362519959}"/>
          </ac:spMkLst>
        </pc:spChg>
        <pc:spChg chg="add">
          <ac:chgData name="Wang, Eikan" userId="9198e247-11e1-4cda-a24b-51a4352d4abc" providerId="ADAL" clId="{13B0D6D8-85C3-41DB-9D71-D07F2E04B9D9}" dt="2023-08-16T07:21:08.038" v="10961"/>
          <ac:spMkLst>
            <pc:docMk/>
            <pc:sldMk cId="269615710" sldId="2147470936"/>
            <ac:spMk id="4" creationId="{BD9098C7-7FB2-43E0-8115-32C68ED72FA9}"/>
          </ac:spMkLst>
        </pc:spChg>
        <pc:picChg chg="add mod">
          <ac:chgData name="Wang, Eikan" userId="9198e247-11e1-4cda-a24b-51a4352d4abc" providerId="ADAL" clId="{13B0D6D8-85C3-41DB-9D71-D07F2E04B9D9}" dt="2023-08-16T07:21:28.931" v="10964" actId="962"/>
          <ac:picMkLst>
            <pc:docMk/>
            <pc:sldMk cId="269615710" sldId="2147470936"/>
            <ac:picMk id="6" creationId="{7A4EE501-56FE-9FC2-360D-45F7B19CE89B}"/>
          </ac:picMkLst>
        </pc:picChg>
      </pc:sldChg>
      <pc:sldChg chg="modSp new mod modNotesTx">
        <pc:chgData name="Wang, Eikan" userId="9198e247-11e1-4cda-a24b-51a4352d4abc" providerId="ADAL" clId="{13B0D6D8-85C3-41DB-9D71-D07F2E04B9D9}" dt="2023-08-16T08:45:58.487" v="11033"/>
        <pc:sldMkLst>
          <pc:docMk/>
          <pc:sldMk cId="3000131132" sldId="2147470937"/>
        </pc:sldMkLst>
        <pc:spChg chg="mod">
          <ac:chgData name="Wang, Eikan" userId="9198e247-11e1-4cda-a24b-51a4352d4abc" providerId="ADAL" clId="{13B0D6D8-85C3-41DB-9D71-D07F2E04B9D9}" dt="2023-08-16T07:25:06.190" v="10987" actId="20577"/>
          <ac:spMkLst>
            <pc:docMk/>
            <pc:sldMk cId="3000131132" sldId="2147470937"/>
            <ac:spMk id="2" creationId="{B4D351A7-F9F5-EADD-263E-1013B547469E}"/>
          </ac:spMkLst>
        </pc:spChg>
        <pc:spChg chg="mod">
          <ac:chgData name="Wang, Eikan" userId="9198e247-11e1-4cda-a24b-51a4352d4abc" providerId="ADAL" clId="{13B0D6D8-85C3-41DB-9D71-D07F2E04B9D9}" dt="2023-08-16T07:26:16.383" v="11015" actId="207"/>
          <ac:spMkLst>
            <pc:docMk/>
            <pc:sldMk cId="3000131132" sldId="2147470937"/>
            <ac:spMk id="3" creationId="{528C67B8-6B31-ACA6-A0AA-8DDBB1303C0C}"/>
          </ac:spMkLst>
        </pc:spChg>
      </pc:sldChg>
      <pc:sldChg chg="modSp new mod">
        <pc:chgData name="Wang, Eikan" userId="9198e247-11e1-4cda-a24b-51a4352d4abc" providerId="ADAL" clId="{13B0D6D8-85C3-41DB-9D71-D07F2E04B9D9}" dt="2023-08-17T03:11:47.297" v="11065" actId="20577"/>
        <pc:sldMkLst>
          <pc:docMk/>
          <pc:sldMk cId="3460638745" sldId="2147470938"/>
        </pc:sldMkLst>
        <pc:spChg chg="mod">
          <ac:chgData name="Wang, Eikan" userId="9198e247-11e1-4cda-a24b-51a4352d4abc" providerId="ADAL" clId="{13B0D6D8-85C3-41DB-9D71-D07F2E04B9D9}" dt="2023-08-17T03:11:47.297" v="11065" actId="20577"/>
          <ac:spMkLst>
            <pc:docMk/>
            <pc:sldMk cId="3460638745" sldId="2147470938"/>
            <ac:spMk id="2" creationId="{E834B795-07BB-07AD-AC2F-2F8F582C51A6}"/>
          </ac:spMkLst>
        </pc:spChg>
        <pc:spChg chg="mod">
          <ac:chgData name="Wang, Eikan" userId="9198e247-11e1-4cda-a24b-51a4352d4abc" providerId="ADAL" clId="{13B0D6D8-85C3-41DB-9D71-D07F2E04B9D9}" dt="2023-08-17T00:53:09.182" v="11055" actId="20577"/>
          <ac:spMkLst>
            <pc:docMk/>
            <pc:sldMk cId="3460638745" sldId="2147470938"/>
            <ac:spMk id="3" creationId="{59CCB835-9FA5-825A-9189-F2E3B31599C0}"/>
          </ac:spMkLst>
        </pc:spChg>
      </pc:sldChg>
      <pc:sldChg chg="modSp new mod">
        <pc:chgData name="Wang, Eikan" userId="9198e247-11e1-4cda-a24b-51a4352d4abc" providerId="ADAL" clId="{13B0D6D8-85C3-41DB-9D71-D07F2E04B9D9}" dt="2023-08-16T13:31:51.100" v="11052" actId="20577"/>
        <pc:sldMkLst>
          <pc:docMk/>
          <pc:sldMk cId="2314456231" sldId="2147470939"/>
        </pc:sldMkLst>
        <pc:spChg chg="mod">
          <ac:chgData name="Wang, Eikan" userId="9198e247-11e1-4cda-a24b-51a4352d4abc" providerId="ADAL" clId="{13B0D6D8-85C3-41DB-9D71-D07F2E04B9D9}" dt="2023-08-16T13:12:34.989" v="11038" actId="20577"/>
          <ac:spMkLst>
            <pc:docMk/>
            <pc:sldMk cId="2314456231" sldId="2147470939"/>
            <ac:spMk id="2" creationId="{C6F643F8-C372-5E09-3EC7-D341232FD296}"/>
          </ac:spMkLst>
        </pc:spChg>
        <pc:spChg chg="mod">
          <ac:chgData name="Wang, Eikan" userId="9198e247-11e1-4cda-a24b-51a4352d4abc" providerId="ADAL" clId="{13B0D6D8-85C3-41DB-9D71-D07F2E04B9D9}" dt="2023-08-16T13:31:51.100" v="11052" actId="20577"/>
          <ac:spMkLst>
            <pc:docMk/>
            <pc:sldMk cId="2314456231" sldId="2147470939"/>
            <ac:spMk id="3" creationId="{BCD4784B-35B8-F396-0B04-CAEA3660A18D}"/>
          </ac:spMkLst>
        </pc:spChg>
      </pc:sldChg>
      <pc:sldChg chg="addSp delSp modSp new mod modClrScheme chgLayout">
        <pc:chgData name="Wang, Eikan" userId="9198e247-11e1-4cda-a24b-51a4352d4abc" providerId="ADAL" clId="{13B0D6D8-85C3-41DB-9D71-D07F2E04B9D9}" dt="2023-08-18T02:04:05.413" v="11125" actId="20577"/>
        <pc:sldMkLst>
          <pc:docMk/>
          <pc:sldMk cId="2207535351" sldId="2147470940"/>
        </pc:sldMkLst>
        <pc:spChg chg="del mod ord">
          <ac:chgData name="Wang, Eikan" userId="9198e247-11e1-4cda-a24b-51a4352d4abc" providerId="ADAL" clId="{13B0D6D8-85C3-41DB-9D71-D07F2E04B9D9}" dt="2023-08-18T02:03:03.324" v="11067" actId="700"/>
          <ac:spMkLst>
            <pc:docMk/>
            <pc:sldMk cId="2207535351" sldId="2147470940"/>
            <ac:spMk id="2" creationId="{8C5D08A8-695E-FB57-9DC1-9F3D9738A444}"/>
          </ac:spMkLst>
        </pc:spChg>
        <pc:spChg chg="del mod ord">
          <ac:chgData name="Wang, Eikan" userId="9198e247-11e1-4cda-a24b-51a4352d4abc" providerId="ADAL" clId="{13B0D6D8-85C3-41DB-9D71-D07F2E04B9D9}" dt="2023-08-18T02:03:03.324" v="11067" actId="700"/>
          <ac:spMkLst>
            <pc:docMk/>
            <pc:sldMk cId="2207535351" sldId="2147470940"/>
            <ac:spMk id="3" creationId="{152EC810-56AB-9A4D-7B28-3B46BFFE4581}"/>
          </ac:spMkLst>
        </pc:spChg>
        <pc:spChg chg="add mod ord">
          <ac:chgData name="Wang, Eikan" userId="9198e247-11e1-4cda-a24b-51a4352d4abc" providerId="ADAL" clId="{13B0D6D8-85C3-41DB-9D71-D07F2E04B9D9}" dt="2023-08-18T02:04:05.413" v="11125" actId="20577"/>
          <ac:spMkLst>
            <pc:docMk/>
            <pc:sldMk cId="2207535351" sldId="2147470940"/>
            <ac:spMk id="4" creationId="{EBC37B45-F02B-EE8B-1D87-DAC20F1E6B9A}"/>
          </ac:spMkLst>
        </pc:spChg>
        <pc:spChg chg="add mod ord">
          <ac:chgData name="Wang, Eikan" userId="9198e247-11e1-4cda-a24b-51a4352d4abc" providerId="ADAL" clId="{13B0D6D8-85C3-41DB-9D71-D07F2E04B9D9}" dt="2023-08-18T02:03:03.324" v="11067" actId="700"/>
          <ac:spMkLst>
            <pc:docMk/>
            <pc:sldMk cId="2207535351" sldId="2147470940"/>
            <ac:spMk id="5" creationId="{2C484DAE-2626-60E7-97DD-487227F9E556}"/>
          </ac:spMkLst>
        </pc:spChg>
      </pc:sldChg>
      <pc:sldChg chg="modSp new del mod">
        <pc:chgData name="Wang, Eikan" userId="9198e247-11e1-4cda-a24b-51a4352d4abc" providerId="ADAL" clId="{13B0D6D8-85C3-41DB-9D71-D07F2E04B9D9}" dt="2023-08-18T07:03:28.442" v="13374" actId="2696"/>
        <pc:sldMkLst>
          <pc:docMk/>
          <pc:sldMk cId="514116338" sldId="2147470941"/>
        </pc:sldMkLst>
        <pc:spChg chg="mod">
          <ac:chgData name="Wang, Eikan" userId="9198e247-11e1-4cda-a24b-51a4352d4abc" providerId="ADAL" clId="{13B0D6D8-85C3-41DB-9D71-D07F2E04B9D9}" dt="2023-08-18T02:09:14.124" v="11469" actId="20577"/>
          <ac:spMkLst>
            <pc:docMk/>
            <pc:sldMk cId="514116338" sldId="2147470941"/>
            <ac:spMk id="2" creationId="{2613E2B3-7288-31AB-401E-A04FCD080EFD}"/>
          </ac:spMkLst>
        </pc:spChg>
        <pc:spChg chg="mod">
          <ac:chgData name="Wang, Eikan" userId="9198e247-11e1-4cda-a24b-51a4352d4abc" providerId="ADAL" clId="{13B0D6D8-85C3-41DB-9D71-D07F2E04B9D9}" dt="2023-08-18T02:08:57.620" v="11449" actId="313"/>
          <ac:spMkLst>
            <pc:docMk/>
            <pc:sldMk cId="514116338" sldId="2147470941"/>
            <ac:spMk id="3" creationId="{E776E7AB-39C9-DAB6-2BA5-9D45011C3F6F}"/>
          </ac:spMkLst>
        </pc:spChg>
      </pc:sldChg>
      <pc:sldChg chg="modSp new mod">
        <pc:chgData name="Wang, Eikan" userId="9198e247-11e1-4cda-a24b-51a4352d4abc" providerId="ADAL" clId="{13B0D6D8-85C3-41DB-9D71-D07F2E04B9D9}" dt="2023-08-19T05:12:19.132" v="13890" actId="20577"/>
        <pc:sldMkLst>
          <pc:docMk/>
          <pc:sldMk cId="2940349613" sldId="2147470942"/>
        </pc:sldMkLst>
        <pc:spChg chg="mod">
          <ac:chgData name="Wang, Eikan" userId="9198e247-11e1-4cda-a24b-51a4352d4abc" providerId="ADAL" clId="{13B0D6D8-85C3-41DB-9D71-D07F2E04B9D9}" dt="2023-08-18T07:09:01.256" v="13384" actId="20577"/>
          <ac:spMkLst>
            <pc:docMk/>
            <pc:sldMk cId="2940349613" sldId="2147470942"/>
            <ac:spMk id="2" creationId="{24DDF2C9-196D-AA2C-799E-499BDDD3305D}"/>
          </ac:spMkLst>
        </pc:spChg>
        <pc:spChg chg="mod">
          <ac:chgData name="Wang, Eikan" userId="9198e247-11e1-4cda-a24b-51a4352d4abc" providerId="ADAL" clId="{13B0D6D8-85C3-41DB-9D71-D07F2E04B9D9}" dt="2023-08-19T05:12:19.132" v="13890" actId="20577"/>
          <ac:spMkLst>
            <pc:docMk/>
            <pc:sldMk cId="2940349613" sldId="2147470942"/>
            <ac:spMk id="3" creationId="{20EE528E-739A-3B0C-3829-92E3A6396E22}"/>
          </ac:spMkLst>
        </pc:spChg>
      </pc:sldChg>
      <pc:sldChg chg="addSp modSp new mod modNotesTx">
        <pc:chgData name="Wang, Eikan" userId="9198e247-11e1-4cda-a24b-51a4352d4abc" providerId="ADAL" clId="{13B0D6D8-85C3-41DB-9D71-D07F2E04B9D9}" dt="2023-08-19T05:21:40.522" v="13926" actId="20577"/>
        <pc:sldMkLst>
          <pc:docMk/>
          <pc:sldMk cId="3289344916" sldId="2147470943"/>
        </pc:sldMkLst>
        <pc:spChg chg="mod">
          <ac:chgData name="Wang, Eikan" userId="9198e247-11e1-4cda-a24b-51a4352d4abc" providerId="ADAL" clId="{13B0D6D8-85C3-41DB-9D71-D07F2E04B9D9}" dt="2023-08-19T05:21:40.522" v="13926" actId="20577"/>
          <ac:spMkLst>
            <pc:docMk/>
            <pc:sldMk cId="3289344916" sldId="2147470943"/>
            <ac:spMk id="2" creationId="{6EF6CEB3-500B-B77E-5A23-29FE1DD67952}"/>
          </ac:spMkLst>
        </pc:spChg>
        <pc:spChg chg="mod">
          <ac:chgData name="Wang, Eikan" userId="9198e247-11e1-4cda-a24b-51a4352d4abc" providerId="ADAL" clId="{13B0D6D8-85C3-41DB-9D71-D07F2E04B9D9}" dt="2023-08-18T06:59:58.548" v="13161" actId="20577"/>
          <ac:spMkLst>
            <pc:docMk/>
            <pc:sldMk cId="3289344916" sldId="2147470943"/>
            <ac:spMk id="3" creationId="{8AB43EB8-CB6D-1A47-DED1-E34711A95EB2}"/>
          </ac:spMkLst>
        </pc:spChg>
        <pc:spChg chg="add mod">
          <ac:chgData name="Wang, Eikan" userId="9198e247-11e1-4cda-a24b-51a4352d4abc" providerId="ADAL" clId="{13B0D6D8-85C3-41DB-9D71-D07F2E04B9D9}" dt="2023-08-18T06:42:16.478" v="12901" actId="255"/>
          <ac:spMkLst>
            <pc:docMk/>
            <pc:sldMk cId="3289344916" sldId="2147470943"/>
            <ac:spMk id="4" creationId="{AC56A0AF-F0D9-A9E4-E58E-425F2A457312}"/>
          </ac:spMkLst>
        </pc:spChg>
        <pc:spChg chg="add mod">
          <ac:chgData name="Wang, Eikan" userId="9198e247-11e1-4cda-a24b-51a4352d4abc" providerId="ADAL" clId="{13B0D6D8-85C3-41DB-9D71-D07F2E04B9D9}" dt="2023-08-18T06:41:54.828" v="12877" actId="404"/>
          <ac:spMkLst>
            <pc:docMk/>
            <pc:sldMk cId="3289344916" sldId="2147470943"/>
            <ac:spMk id="5" creationId="{E89CEF39-CC2A-2CAF-2CC4-CBAE132C99AB}"/>
          </ac:spMkLst>
        </pc:spChg>
        <pc:spChg chg="add mod">
          <ac:chgData name="Wang, Eikan" userId="9198e247-11e1-4cda-a24b-51a4352d4abc" providerId="ADAL" clId="{13B0D6D8-85C3-41DB-9D71-D07F2E04B9D9}" dt="2023-08-18T06:42:06.912" v="12900" actId="1036"/>
          <ac:spMkLst>
            <pc:docMk/>
            <pc:sldMk cId="3289344916" sldId="2147470943"/>
            <ac:spMk id="6" creationId="{216F2DB9-4E30-BD48-1EF3-70C3488AD5F0}"/>
          </ac:spMkLst>
        </pc:spChg>
        <pc:spChg chg="add mod">
          <ac:chgData name="Wang, Eikan" userId="9198e247-11e1-4cda-a24b-51a4352d4abc" providerId="ADAL" clId="{13B0D6D8-85C3-41DB-9D71-D07F2E04B9D9}" dt="2023-08-18T06:42:06.912" v="12900" actId="1036"/>
          <ac:spMkLst>
            <pc:docMk/>
            <pc:sldMk cId="3289344916" sldId="2147470943"/>
            <ac:spMk id="7" creationId="{88AE26DB-4E7D-4480-BB3A-A5893AC266F1}"/>
          </ac:spMkLst>
        </pc:spChg>
        <pc:spChg chg="add mod">
          <ac:chgData name="Wang, Eikan" userId="9198e247-11e1-4cda-a24b-51a4352d4abc" providerId="ADAL" clId="{13B0D6D8-85C3-41DB-9D71-D07F2E04B9D9}" dt="2023-08-18T06:42:06.912" v="12900" actId="1036"/>
          <ac:spMkLst>
            <pc:docMk/>
            <pc:sldMk cId="3289344916" sldId="2147470943"/>
            <ac:spMk id="8" creationId="{291A4E9E-9288-1AD3-B067-CE234F327442}"/>
          </ac:spMkLst>
        </pc:spChg>
        <pc:spChg chg="add mod">
          <ac:chgData name="Wang, Eikan" userId="9198e247-11e1-4cda-a24b-51a4352d4abc" providerId="ADAL" clId="{13B0D6D8-85C3-41DB-9D71-D07F2E04B9D9}" dt="2023-08-18T06:42:06.912" v="12900" actId="1036"/>
          <ac:spMkLst>
            <pc:docMk/>
            <pc:sldMk cId="3289344916" sldId="2147470943"/>
            <ac:spMk id="9" creationId="{2F4A002A-E637-D717-F21A-8FB56581A28E}"/>
          </ac:spMkLst>
        </pc:spChg>
        <pc:spChg chg="add mod">
          <ac:chgData name="Wang, Eikan" userId="9198e247-11e1-4cda-a24b-51a4352d4abc" providerId="ADAL" clId="{13B0D6D8-85C3-41DB-9D71-D07F2E04B9D9}" dt="2023-08-18T06:42:35.794" v="12918" actId="1036"/>
          <ac:spMkLst>
            <pc:docMk/>
            <pc:sldMk cId="3289344916" sldId="2147470943"/>
            <ac:spMk id="10" creationId="{E151A6C0-D077-07CD-8430-2A54A535C52E}"/>
          </ac:spMkLst>
        </pc:spChg>
        <pc:spChg chg="add mod">
          <ac:chgData name="Wang, Eikan" userId="9198e247-11e1-4cda-a24b-51a4352d4abc" providerId="ADAL" clId="{13B0D6D8-85C3-41DB-9D71-D07F2E04B9D9}" dt="2023-08-18T06:42:35.794" v="12918" actId="1036"/>
          <ac:spMkLst>
            <pc:docMk/>
            <pc:sldMk cId="3289344916" sldId="2147470943"/>
            <ac:spMk id="11" creationId="{1B669923-1019-85C9-2CA2-D6FFAD923F6F}"/>
          </ac:spMkLst>
        </pc:spChg>
        <pc:spChg chg="add mod">
          <ac:chgData name="Wang, Eikan" userId="9198e247-11e1-4cda-a24b-51a4352d4abc" providerId="ADAL" clId="{13B0D6D8-85C3-41DB-9D71-D07F2E04B9D9}" dt="2023-08-18T06:42:35.794" v="12918" actId="1036"/>
          <ac:spMkLst>
            <pc:docMk/>
            <pc:sldMk cId="3289344916" sldId="2147470943"/>
            <ac:spMk id="12" creationId="{B3665303-8B7A-66A0-CE09-2B2D682AC70A}"/>
          </ac:spMkLst>
        </pc:spChg>
        <pc:spChg chg="add mod">
          <ac:chgData name="Wang, Eikan" userId="9198e247-11e1-4cda-a24b-51a4352d4abc" providerId="ADAL" clId="{13B0D6D8-85C3-41DB-9D71-D07F2E04B9D9}" dt="2023-08-18T06:41:13.297" v="12847" actId="14100"/>
          <ac:spMkLst>
            <pc:docMk/>
            <pc:sldMk cId="3289344916" sldId="2147470943"/>
            <ac:spMk id="13" creationId="{E89092C0-D5E9-4E72-9D7B-66926E7D49BE}"/>
          </ac:spMkLst>
        </pc:spChg>
        <pc:spChg chg="add mod">
          <ac:chgData name="Wang, Eikan" userId="9198e247-11e1-4cda-a24b-51a4352d4abc" providerId="ADAL" clId="{13B0D6D8-85C3-41DB-9D71-D07F2E04B9D9}" dt="2023-08-18T06:42:35.794" v="12918" actId="1036"/>
          <ac:spMkLst>
            <pc:docMk/>
            <pc:sldMk cId="3289344916" sldId="2147470943"/>
            <ac:spMk id="14" creationId="{5BD02CB1-785F-7E0B-BF1F-368870612C84}"/>
          </ac:spMkLst>
        </pc:spChg>
        <pc:spChg chg="add mod">
          <ac:chgData name="Wang, Eikan" userId="9198e247-11e1-4cda-a24b-51a4352d4abc" providerId="ADAL" clId="{13B0D6D8-85C3-41DB-9D71-D07F2E04B9D9}" dt="2023-08-18T06:42:35.794" v="12918" actId="1036"/>
          <ac:spMkLst>
            <pc:docMk/>
            <pc:sldMk cId="3289344916" sldId="2147470943"/>
            <ac:spMk id="15" creationId="{148A2F8B-54CC-12B2-AD76-DA6577A82730}"/>
          </ac:spMkLst>
        </pc:spChg>
        <pc:spChg chg="add mod">
          <ac:chgData name="Wang, Eikan" userId="9198e247-11e1-4cda-a24b-51a4352d4abc" providerId="ADAL" clId="{13B0D6D8-85C3-41DB-9D71-D07F2E04B9D9}" dt="2023-08-18T06:41:02.191" v="12846" actId="404"/>
          <ac:spMkLst>
            <pc:docMk/>
            <pc:sldMk cId="3289344916" sldId="2147470943"/>
            <ac:spMk id="29" creationId="{924DD2A6-4387-1469-BAD4-6DFB1010CD4D}"/>
          </ac:spMkLst>
        </pc:spChg>
        <pc:spChg chg="add mod">
          <ac:chgData name="Wang, Eikan" userId="9198e247-11e1-4cda-a24b-51a4352d4abc" providerId="ADAL" clId="{13B0D6D8-85C3-41DB-9D71-D07F2E04B9D9}" dt="2023-08-18T06:41:02.191" v="12846" actId="404"/>
          <ac:spMkLst>
            <pc:docMk/>
            <pc:sldMk cId="3289344916" sldId="2147470943"/>
            <ac:spMk id="30" creationId="{89B0D6D6-9240-1F57-EB1C-E773555ACDB9}"/>
          </ac:spMkLst>
        </pc:spChg>
        <pc:spChg chg="add mod">
          <ac:chgData name="Wang, Eikan" userId="9198e247-11e1-4cda-a24b-51a4352d4abc" providerId="ADAL" clId="{13B0D6D8-85C3-41DB-9D71-D07F2E04B9D9}" dt="2023-08-18T06:42:21.226" v="12902" actId="255"/>
          <ac:spMkLst>
            <pc:docMk/>
            <pc:sldMk cId="3289344916" sldId="2147470943"/>
            <ac:spMk id="35" creationId="{AEEB4D5B-6B88-5E9E-92D6-13E2A26173A7}"/>
          </ac:spMkLst>
        </pc:spChg>
        <pc:spChg chg="add mod">
          <ac:chgData name="Wang, Eikan" userId="9198e247-11e1-4cda-a24b-51a4352d4abc" providerId="ADAL" clId="{13B0D6D8-85C3-41DB-9D71-D07F2E04B9D9}" dt="2023-08-18T06:42:43.014" v="12934" actId="1036"/>
          <ac:spMkLst>
            <pc:docMk/>
            <pc:sldMk cId="3289344916" sldId="2147470943"/>
            <ac:spMk id="36" creationId="{7B98948D-9EC7-51AC-1C40-BF66DC5E044F}"/>
          </ac:spMkLst>
        </pc:spChg>
        <pc:spChg chg="add mod">
          <ac:chgData name="Wang, Eikan" userId="9198e247-11e1-4cda-a24b-51a4352d4abc" providerId="ADAL" clId="{13B0D6D8-85C3-41DB-9D71-D07F2E04B9D9}" dt="2023-08-18T06:42:43.014" v="12934" actId="1036"/>
          <ac:spMkLst>
            <pc:docMk/>
            <pc:sldMk cId="3289344916" sldId="2147470943"/>
            <ac:spMk id="37" creationId="{76A8EF71-D972-B9C4-96A9-1FE6880DAD11}"/>
          </ac:spMkLst>
        </pc:spChg>
        <pc:cxnChg chg="add mod">
          <ac:chgData name="Wang, Eikan" userId="9198e247-11e1-4cda-a24b-51a4352d4abc" providerId="ADAL" clId="{13B0D6D8-85C3-41DB-9D71-D07F2E04B9D9}" dt="2023-08-18T06:42:35.794" v="12918" actId="1036"/>
          <ac:cxnSpMkLst>
            <pc:docMk/>
            <pc:sldMk cId="3289344916" sldId="2147470943"/>
            <ac:cxnSpMk id="16" creationId="{11C8EA69-4722-36B1-6B93-2A1811528F7B}"/>
          </ac:cxnSpMkLst>
        </pc:cxnChg>
        <pc:cxnChg chg="add mod">
          <ac:chgData name="Wang, Eikan" userId="9198e247-11e1-4cda-a24b-51a4352d4abc" providerId="ADAL" clId="{13B0D6D8-85C3-41DB-9D71-D07F2E04B9D9}" dt="2023-08-18T06:42:35.794" v="12918" actId="1036"/>
          <ac:cxnSpMkLst>
            <pc:docMk/>
            <pc:sldMk cId="3289344916" sldId="2147470943"/>
            <ac:cxnSpMk id="17" creationId="{73228C1B-CEE5-7C65-48B6-2D38921B0DE0}"/>
          </ac:cxnSpMkLst>
        </pc:cxnChg>
        <pc:cxnChg chg="add mod">
          <ac:chgData name="Wang, Eikan" userId="9198e247-11e1-4cda-a24b-51a4352d4abc" providerId="ADAL" clId="{13B0D6D8-85C3-41DB-9D71-D07F2E04B9D9}" dt="2023-08-18T06:42:06.912" v="12900" actId="1036"/>
          <ac:cxnSpMkLst>
            <pc:docMk/>
            <pc:sldMk cId="3289344916" sldId="2147470943"/>
            <ac:cxnSpMk id="18" creationId="{BEDCFC61-98F7-6AA2-94AC-BFE19368ED13}"/>
          </ac:cxnSpMkLst>
        </pc:cxnChg>
        <pc:cxnChg chg="add mod">
          <ac:chgData name="Wang, Eikan" userId="9198e247-11e1-4cda-a24b-51a4352d4abc" providerId="ADAL" clId="{13B0D6D8-85C3-41DB-9D71-D07F2E04B9D9}" dt="2023-08-18T06:42:06.912" v="12900" actId="1036"/>
          <ac:cxnSpMkLst>
            <pc:docMk/>
            <pc:sldMk cId="3289344916" sldId="2147470943"/>
            <ac:cxnSpMk id="19" creationId="{37692386-C9DD-FB10-27CB-21D92DB3FD24}"/>
          </ac:cxnSpMkLst>
        </pc:cxnChg>
        <pc:cxnChg chg="add mod">
          <ac:chgData name="Wang, Eikan" userId="9198e247-11e1-4cda-a24b-51a4352d4abc" providerId="ADAL" clId="{13B0D6D8-85C3-41DB-9D71-D07F2E04B9D9}" dt="2023-08-18T06:42:06.912" v="12900" actId="1036"/>
          <ac:cxnSpMkLst>
            <pc:docMk/>
            <pc:sldMk cId="3289344916" sldId="2147470943"/>
            <ac:cxnSpMk id="20" creationId="{CF700E89-4112-A3A1-8CA0-D6A1EE46F9B4}"/>
          </ac:cxnSpMkLst>
        </pc:cxnChg>
        <pc:cxnChg chg="add mod">
          <ac:chgData name="Wang, Eikan" userId="9198e247-11e1-4cda-a24b-51a4352d4abc" providerId="ADAL" clId="{13B0D6D8-85C3-41DB-9D71-D07F2E04B9D9}" dt="2023-08-18T06:42:35.794" v="12918" actId="1036"/>
          <ac:cxnSpMkLst>
            <pc:docMk/>
            <pc:sldMk cId="3289344916" sldId="2147470943"/>
            <ac:cxnSpMk id="21" creationId="{4E701AF6-7D73-32E1-C121-5FC433C26269}"/>
          </ac:cxnSpMkLst>
        </pc:cxnChg>
        <pc:cxnChg chg="add mod">
          <ac:chgData name="Wang, Eikan" userId="9198e247-11e1-4cda-a24b-51a4352d4abc" providerId="ADAL" clId="{13B0D6D8-85C3-41DB-9D71-D07F2E04B9D9}" dt="2023-08-18T06:42:35.794" v="12918" actId="1036"/>
          <ac:cxnSpMkLst>
            <pc:docMk/>
            <pc:sldMk cId="3289344916" sldId="2147470943"/>
            <ac:cxnSpMk id="22" creationId="{060386B1-DD53-AE7F-7C10-78293C97C366}"/>
          </ac:cxnSpMkLst>
        </pc:cxnChg>
        <pc:cxnChg chg="add mod">
          <ac:chgData name="Wang, Eikan" userId="9198e247-11e1-4cda-a24b-51a4352d4abc" providerId="ADAL" clId="{13B0D6D8-85C3-41DB-9D71-D07F2E04B9D9}" dt="2023-08-18T06:42:35.794" v="12918" actId="1036"/>
          <ac:cxnSpMkLst>
            <pc:docMk/>
            <pc:sldMk cId="3289344916" sldId="2147470943"/>
            <ac:cxnSpMk id="23" creationId="{6132462E-1FFB-3C74-2AB3-26DD1ECD2602}"/>
          </ac:cxnSpMkLst>
        </pc:cxnChg>
        <pc:cxnChg chg="add mod">
          <ac:chgData name="Wang, Eikan" userId="9198e247-11e1-4cda-a24b-51a4352d4abc" providerId="ADAL" clId="{13B0D6D8-85C3-41DB-9D71-D07F2E04B9D9}" dt="2023-08-18T06:42:35.794" v="12918" actId="1036"/>
          <ac:cxnSpMkLst>
            <pc:docMk/>
            <pc:sldMk cId="3289344916" sldId="2147470943"/>
            <ac:cxnSpMk id="24" creationId="{F5232B1F-CF32-E617-71CB-0DB4C21F7419}"/>
          </ac:cxnSpMkLst>
        </pc:cxnChg>
        <pc:cxnChg chg="add mod">
          <ac:chgData name="Wang, Eikan" userId="9198e247-11e1-4cda-a24b-51a4352d4abc" providerId="ADAL" clId="{13B0D6D8-85C3-41DB-9D71-D07F2E04B9D9}" dt="2023-08-18T06:42:35.794" v="12918" actId="1036"/>
          <ac:cxnSpMkLst>
            <pc:docMk/>
            <pc:sldMk cId="3289344916" sldId="2147470943"/>
            <ac:cxnSpMk id="25" creationId="{1D555BFA-DA93-410C-E4B5-2B6573D0986A}"/>
          </ac:cxnSpMkLst>
        </pc:cxnChg>
        <pc:cxnChg chg="add mod">
          <ac:chgData name="Wang, Eikan" userId="9198e247-11e1-4cda-a24b-51a4352d4abc" providerId="ADAL" clId="{13B0D6D8-85C3-41DB-9D71-D07F2E04B9D9}" dt="2023-08-18T06:42:35.794" v="12918" actId="1036"/>
          <ac:cxnSpMkLst>
            <pc:docMk/>
            <pc:sldMk cId="3289344916" sldId="2147470943"/>
            <ac:cxnSpMk id="26" creationId="{D45DBBC3-D85C-CA61-FB49-4685ADEA8C8B}"/>
          </ac:cxnSpMkLst>
        </pc:cxnChg>
        <pc:cxnChg chg="add mod">
          <ac:chgData name="Wang, Eikan" userId="9198e247-11e1-4cda-a24b-51a4352d4abc" providerId="ADAL" clId="{13B0D6D8-85C3-41DB-9D71-D07F2E04B9D9}" dt="2023-08-18T06:41:13.297" v="12847" actId="14100"/>
          <ac:cxnSpMkLst>
            <pc:docMk/>
            <pc:sldMk cId="3289344916" sldId="2147470943"/>
            <ac:cxnSpMk id="27" creationId="{58220206-BD32-AFDD-B417-BFF084122FD2}"/>
          </ac:cxnSpMkLst>
        </pc:cxnChg>
        <pc:cxnChg chg="add mod">
          <ac:chgData name="Wang, Eikan" userId="9198e247-11e1-4cda-a24b-51a4352d4abc" providerId="ADAL" clId="{13B0D6D8-85C3-41DB-9D71-D07F2E04B9D9}" dt="2023-08-18T06:41:13.297" v="12847" actId="14100"/>
          <ac:cxnSpMkLst>
            <pc:docMk/>
            <pc:sldMk cId="3289344916" sldId="2147470943"/>
            <ac:cxnSpMk id="28" creationId="{55E04452-F21E-CF00-FC67-726599C5D7BB}"/>
          </ac:cxnSpMkLst>
        </pc:cxnChg>
        <pc:cxnChg chg="add mod">
          <ac:chgData name="Wang, Eikan" userId="9198e247-11e1-4cda-a24b-51a4352d4abc" providerId="ADAL" clId="{13B0D6D8-85C3-41DB-9D71-D07F2E04B9D9}" dt="2023-08-18T06:42:35.794" v="12918" actId="1036"/>
          <ac:cxnSpMkLst>
            <pc:docMk/>
            <pc:sldMk cId="3289344916" sldId="2147470943"/>
            <ac:cxnSpMk id="31" creationId="{EF2039E1-3869-7D8C-7FB0-38ABB66F982C}"/>
          </ac:cxnSpMkLst>
        </pc:cxnChg>
        <pc:cxnChg chg="add mod">
          <ac:chgData name="Wang, Eikan" userId="9198e247-11e1-4cda-a24b-51a4352d4abc" providerId="ADAL" clId="{13B0D6D8-85C3-41DB-9D71-D07F2E04B9D9}" dt="2023-08-18T06:42:43.014" v="12934" actId="1036"/>
          <ac:cxnSpMkLst>
            <pc:docMk/>
            <pc:sldMk cId="3289344916" sldId="2147470943"/>
            <ac:cxnSpMk id="38" creationId="{A947E68F-2DCA-84E2-9AB3-2196BD853599}"/>
          </ac:cxnSpMkLst>
        </pc:cxnChg>
        <pc:cxnChg chg="add mod">
          <ac:chgData name="Wang, Eikan" userId="9198e247-11e1-4cda-a24b-51a4352d4abc" providerId="ADAL" clId="{13B0D6D8-85C3-41DB-9D71-D07F2E04B9D9}" dt="2023-08-18T06:42:43.014" v="12934" actId="1036"/>
          <ac:cxnSpMkLst>
            <pc:docMk/>
            <pc:sldMk cId="3289344916" sldId="2147470943"/>
            <ac:cxnSpMk id="39" creationId="{B14A1D82-BEBF-8E39-027A-E378E6ED0750}"/>
          </ac:cxnSpMkLst>
        </pc:cxnChg>
      </pc:sldChg>
      <pc:sldChg chg="modSp new del mod">
        <pc:chgData name="Wang, Eikan" userId="9198e247-11e1-4cda-a24b-51a4352d4abc" providerId="ADAL" clId="{13B0D6D8-85C3-41DB-9D71-D07F2E04B9D9}" dt="2023-08-18T07:03:31.731" v="13375" actId="2696"/>
        <pc:sldMkLst>
          <pc:docMk/>
          <pc:sldMk cId="820020683" sldId="2147470944"/>
        </pc:sldMkLst>
        <pc:spChg chg="mod">
          <ac:chgData name="Wang, Eikan" userId="9198e247-11e1-4cda-a24b-51a4352d4abc" providerId="ADAL" clId="{13B0D6D8-85C3-41DB-9D71-D07F2E04B9D9}" dt="2023-08-18T02:31:21.956" v="12088" actId="20577"/>
          <ac:spMkLst>
            <pc:docMk/>
            <pc:sldMk cId="820020683" sldId="2147470944"/>
            <ac:spMk id="2" creationId="{5DC50954-CF6A-1298-CDB6-563F992CAD6C}"/>
          </ac:spMkLst>
        </pc:spChg>
        <pc:spChg chg="mod">
          <ac:chgData name="Wang, Eikan" userId="9198e247-11e1-4cda-a24b-51a4352d4abc" providerId="ADAL" clId="{13B0D6D8-85C3-41DB-9D71-D07F2E04B9D9}" dt="2023-08-18T02:30:35.184" v="12056" actId="20577"/>
          <ac:spMkLst>
            <pc:docMk/>
            <pc:sldMk cId="820020683" sldId="2147470944"/>
            <ac:spMk id="3" creationId="{BC07FE5F-C499-2257-B86F-9E70A38CE4CE}"/>
          </ac:spMkLst>
        </pc:spChg>
      </pc:sldChg>
      <pc:sldChg chg="modSp new del mod">
        <pc:chgData name="Wang, Eikan" userId="9198e247-11e1-4cda-a24b-51a4352d4abc" providerId="ADAL" clId="{13B0D6D8-85C3-41DB-9D71-D07F2E04B9D9}" dt="2023-08-18T07:03:32.999" v="13376" actId="2696"/>
        <pc:sldMkLst>
          <pc:docMk/>
          <pc:sldMk cId="2823886930" sldId="2147470945"/>
        </pc:sldMkLst>
        <pc:spChg chg="mod">
          <ac:chgData name="Wang, Eikan" userId="9198e247-11e1-4cda-a24b-51a4352d4abc" providerId="ADAL" clId="{13B0D6D8-85C3-41DB-9D71-D07F2E04B9D9}" dt="2023-08-18T02:31:35.219" v="12106" actId="20577"/>
          <ac:spMkLst>
            <pc:docMk/>
            <pc:sldMk cId="2823886930" sldId="2147470945"/>
            <ac:spMk id="2" creationId="{4D18B35B-890D-25E6-D713-7275821B4AEA}"/>
          </ac:spMkLst>
        </pc:spChg>
        <pc:spChg chg="mod">
          <ac:chgData name="Wang, Eikan" userId="9198e247-11e1-4cda-a24b-51a4352d4abc" providerId="ADAL" clId="{13B0D6D8-85C3-41DB-9D71-D07F2E04B9D9}" dt="2023-08-18T02:31:56.851" v="12115" actId="20577"/>
          <ac:spMkLst>
            <pc:docMk/>
            <pc:sldMk cId="2823886930" sldId="2147470945"/>
            <ac:spMk id="3" creationId="{19DEF2B2-7CA3-28D7-E26D-3990FD0D9716}"/>
          </ac:spMkLst>
        </pc:spChg>
      </pc:sldChg>
      <pc:sldChg chg="addSp modSp new mod modNotesTx">
        <pc:chgData name="Wang, Eikan" userId="9198e247-11e1-4cda-a24b-51a4352d4abc" providerId="ADAL" clId="{13B0D6D8-85C3-41DB-9D71-D07F2E04B9D9}" dt="2023-08-18T07:09:51.885" v="13429" actId="27636"/>
        <pc:sldMkLst>
          <pc:docMk/>
          <pc:sldMk cId="2582427543" sldId="2147470946"/>
        </pc:sldMkLst>
        <pc:spChg chg="mod">
          <ac:chgData name="Wang, Eikan" userId="9198e247-11e1-4cda-a24b-51a4352d4abc" providerId="ADAL" clId="{13B0D6D8-85C3-41DB-9D71-D07F2E04B9D9}" dt="2023-08-18T07:00:46.179" v="13203" actId="20577"/>
          <ac:spMkLst>
            <pc:docMk/>
            <pc:sldMk cId="2582427543" sldId="2147470946"/>
            <ac:spMk id="2" creationId="{B5F40FE2-EB29-4E48-FA78-AC38D68DAFC8}"/>
          </ac:spMkLst>
        </pc:spChg>
        <pc:spChg chg="mod">
          <ac:chgData name="Wang, Eikan" userId="9198e247-11e1-4cda-a24b-51a4352d4abc" providerId="ADAL" clId="{13B0D6D8-85C3-41DB-9D71-D07F2E04B9D9}" dt="2023-08-18T07:09:51.885" v="13429" actId="27636"/>
          <ac:spMkLst>
            <pc:docMk/>
            <pc:sldMk cId="2582427543" sldId="2147470946"/>
            <ac:spMk id="3" creationId="{D592D9C8-B8DF-CB73-3811-9F96B29C11C7}"/>
          </ac:spMkLst>
        </pc:spChg>
        <pc:picChg chg="add mod">
          <ac:chgData name="Wang, Eikan" userId="9198e247-11e1-4cda-a24b-51a4352d4abc" providerId="ADAL" clId="{13B0D6D8-85C3-41DB-9D71-D07F2E04B9D9}" dt="2023-08-18T07:02:37.614" v="13325" actId="1076"/>
          <ac:picMkLst>
            <pc:docMk/>
            <pc:sldMk cId="2582427543" sldId="2147470946"/>
            <ac:picMk id="1026" creationId="{7D3C0F84-3722-CBE3-B1AB-B2CB496B37FC}"/>
          </ac:picMkLst>
        </pc:picChg>
      </pc:sldChg>
      <pc:sldChg chg="addSp delSp modSp new del mod modClrScheme chgLayout">
        <pc:chgData name="Wang, Eikan" userId="9198e247-11e1-4cda-a24b-51a4352d4abc" providerId="ADAL" clId="{13B0D6D8-85C3-41DB-9D71-D07F2E04B9D9}" dt="2023-08-20T13:18:54.978" v="14720" actId="2696"/>
        <pc:sldMkLst>
          <pc:docMk/>
          <pc:sldMk cId="738094852" sldId="2147470947"/>
        </pc:sldMkLst>
        <pc:spChg chg="mod ord">
          <ac:chgData name="Wang, Eikan" userId="9198e247-11e1-4cda-a24b-51a4352d4abc" providerId="ADAL" clId="{13B0D6D8-85C3-41DB-9D71-D07F2E04B9D9}" dt="2023-08-20T12:53:23.633" v="14022" actId="700"/>
          <ac:spMkLst>
            <pc:docMk/>
            <pc:sldMk cId="738094852" sldId="2147470947"/>
            <ac:spMk id="2" creationId="{D9FA1FA6-5A9D-9A2B-CD97-D2F9FE8097C6}"/>
          </ac:spMkLst>
        </pc:spChg>
        <pc:spChg chg="del">
          <ac:chgData name="Wang, Eikan" userId="9198e247-11e1-4cda-a24b-51a4352d4abc" providerId="ADAL" clId="{13B0D6D8-85C3-41DB-9D71-D07F2E04B9D9}" dt="2023-08-20T12:53:23.633" v="14022" actId="700"/>
          <ac:spMkLst>
            <pc:docMk/>
            <pc:sldMk cId="738094852" sldId="2147470947"/>
            <ac:spMk id="3" creationId="{4753C472-0A1F-97E4-257E-C19374587B83}"/>
          </ac:spMkLst>
        </pc:spChg>
        <pc:spChg chg="add mod">
          <ac:chgData name="Wang, Eikan" userId="9198e247-11e1-4cda-a24b-51a4352d4abc" providerId="ADAL" clId="{13B0D6D8-85C3-41DB-9D71-D07F2E04B9D9}" dt="2023-08-20T13:09:03.616" v="14376"/>
          <ac:spMkLst>
            <pc:docMk/>
            <pc:sldMk cId="738094852" sldId="2147470947"/>
            <ac:spMk id="5" creationId="{CD1CD7F0-7AA3-2E92-3731-18739B431E65}"/>
          </ac:spMkLst>
        </pc:spChg>
        <pc:spChg chg="add mod">
          <ac:chgData name="Wang, Eikan" userId="9198e247-11e1-4cda-a24b-51a4352d4abc" providerId="ADAL" clId="{13B0D6D8-85C3-41DB-9D71-D07F2E04B9D9}" dt="2023-08-20T12:58:01.320" v="14043" actId="207"/>
          <ac:spMkLst>
            <pc:docMk/>
            <pc:sldMk cId="738094852" sldId="2147470947"/>
            <ac:spMk id="6" creationId="{6D169CD9-7A1E-C58B-EF7F-5195B558796C}"/>
          </ac:spMkLst>
        </pc:spChg>
        <pc:spChg chg="add mod">
          <ac:chgData name="Wang, Eikan" userId="9198e247-11e1-4cda-a24b-51a4352d4abc" providerId="ADAL" clId="{13B0D6D8-85C3-41DB-9D71-D07F2E04B9D9}" dt="2023-08-20T13:00:14.477" v="14045" actId="14100"/>
          <ac:spMkLst>
            <pc:docMk/>
            <pc:sldMk cId="738094852" sldId="2147470947"/>
            <ac:spMk id="7" creationId="{1C0E551F-A4A8-2881-451A-04F5C51D43B4}"/>
          </ac:spMkLst>
        </pc:spChg>
        <pc:spChg chg="add del mod">
          <ac:chgData name="Wang, Eikan" userId="9198e247-11e1-4cda-a24b-51a4352d4abc" providerId="ADAL" clId="{13B0D6D8-85C3-41DB-9D71-D07F2E04B9D9}" dt="2023-08-20T13:00:25.649" v="14048"/>
          <ac:spMkLst>
            <pc:docMk/>
            <pc:sldMk cId="738094852" sldId="2147470947"/>
            <ac:spMk id="8" creationId="{EA2ED6EE-8D5B-ACB0-6111-A82456596F48}"/>
          </ac:spMkLst>
        </pc:spChg>
        <pc:spChg chg="add mod">
          <ac:chgData name="Wang, Eikan" userId="9198e247-11e1-4cda-a24b-51a4352d4abc" providerId="ADAL" clId="{13B0D6D8-85C3-41DB-9D71-D07F2E04B9D9}" dt="2023-08-20T13:03:09.350" v="14353" actId="20577"/>
          <ac:spMkLst>
            <pc:docMk/>
            <pc:sldMk cId="738094852" sldId="2147470947"/>
            <ac:spMk id="9" creationId="{8DA18C32-0E60-A2D2-581C-EF61CAA38060}"/>
          </ac:spMkLst>
        </pc:spChg>
        <pc:spChg chg="add mod">
          <ac:chgData name="Wang, Eikan" userId="9198e247-11e1-4cda-a24b-51a4352d4abc" providerId="ADAL" clId="{13B0D6D8-85C3-41DB-9D71-D07F2E04B9D9}" dt="2023-08-20T13:07:00.611" v="14357" actId="14100"/>
          <ac:spMkLst>
            <pc:docMk/>
            <pc:sldMk cId="738094852" sldId="2147470947"/>
            <ac:spMk id="10" creationId="{79AD7238-57B4-557B-8366-A77FAFDFFA1E}"/>
          </ac:spMkLst>
        </pc:spChg>
        <pc:spChg chg="add mod">
          <ac:chgData name="Wang, Eikan" userId="9198e247-11e1-4cda-a24b-51a4352d4abc" providerId="ADAL" clId="{13B0D6D8-85C3-41DB-9D71-D07F2E04B9D9}" dt="2023-08-20T13:07:15.774" v="14360" actId="1076"/>
          <ac:spMkLst>
            <pc:docMk/>
            <pc:sldMk cId="738094852" sldId="2147470947"/>
            <ac:spMk id="11" creationId="{8C1E4227-9C6B-5A36-DAE8-234D41C0BBC5}"/>
          </ac:spMkLst>
        </pc:spChg>
        <pc:spChg chg="add mod">
          <ac:chgData name="Wang, Eikan" userId="9198e247-11e1-4cda-a24b-51a4352d4abc" providerId="ADAL" clId="{13B0D6D8-85C3-41DB-9D71-D07F2E04B9D9}" dt="2023-08-20T13:07:20.347" v="14362" actId="571"/>
          <ac:spMkLst>
            <pc:docMk/>
            <pc:sldMk cId="738094852" sldId="2147470947"/>
            <ac:spMk id="12" creationId="{DD895474-4342-49CC-A37C-441B5D136B68}"/>
          </ac:spMkLst>
        </pc:spChg>
        <pc:spChg chg="add mod">
          <ac:chgData name="Wang, Eikan" userId="9198e247-11e1-4cda-a24b-51a4352d4abc" providerId="ADAL" clId="{13B0D6D8-85C3-41DB-9D71-D07F2E04B9D9}" dt="2023-08-20T13:07:32.461" v="14365" actId="1076"/>
          <ac:spMkLst>
            <pc:docMk/>
            <pc:sldMk cId="738094852" sldId="2147470947"/>
            <ac:spMk id="13" creationId="{E09C7650-1182-731F-8A13-B1EF6751E17B}"/>
          </ac:spMkLst>
        </pc:spChg>
      </pc:sldChg>
      <pc:sldChg chg="addSp modSp new mod modNotesTx">
        <pc:chgData name="Wang, Eikan" userId="9198e247-11e1-4cda-a24b-51a4352d4abc" providerId="ADAL" clId="{13B0D6D8-85C3-41DB-9D71-D07F2E04B9D9}" dt="2023-08-20T13:15:04.298" v="14519" actId="27636"/>
        <pc:sldMkLst>
          <pc:docMk/>
          <pc:sldMk cId="651807382" sldId="2147470948"/>
        </pc:sldMkLst>
        <pc:spChg chg="mod">
          <ac:chgData name="Wang, Eikan" userId="9198e247-11e1-4cda-a24b-51a4352d4abc" providerId="ADAL" clId="{13B0D6D8-85C3-41DB-9D71-D07F2E04B9D9}" dt="2023-08-19T05:21:22.908" v="13905" actId="20577"/>
          <ac:spMkLst>
            <pc:docMk/>
            <pc:sldMk cId="651807382" sldId="2147470948"/>
            <ac:spMk id="2" creationId="{A0C026CF-5013-F09E-C9AB-BFB8CA075DB1}"/>
          </ac:spMkLst>
        </pc:spChg>
        <pc:spChg chg="mod">
          <ac:chgData name="Wang, Eikan" userId="9198e247-11e1-4cda-a24b-51a4352d4abc" providerId="ADAL" clId="{13B0D6D8-85C3-41DB-9D71-D07F2E04B9D9}" dt="2023-08-20T13:15:04.298" v="14519" actId="27636"/>
          <ac:spMkLst>
            <pc:docMk/>
            <pc:sldMk cId="651807382" sldId="2147470948"/>
            <ac:spMk id="3" creationId="{679A8F79-CA9F-0BD9-FAD9-DFF8D571E6DE}"/>
          </ac:spMkLst>
        </pc:spChg>
        <pc:picChg chg="add mod">
          <ac:chgData name="Wang, Eikan" userId="9198e247-11e1-4cda-a24b-51a4352d4abc" providerId="ADAL" clId="{13B0D6D8-85C3-41DB-9D71-D07F2E04B9D9}" dt="2023-08-20T13:15:00.897" v="14517" actId="1076"/>
          <ac:picMkLst>
            <pc:docMk/>
            <pc:sldMk cId="651807382" sldId="2147470948"/>
            <ac:picMk id="4" creationId="{05105D70-52E6-DA9B-0213-6E741661A4FC}"/>
          </ac:picMkLst>
        </pc:picChg>
      </pc:sldChg>
      <pc:sldChg chg="addSp delSp modSp new mod modClrScheme chgLayout">
        <pc:chgData name="Wang, Eikan" userId="9198e247-11e1-4cda-a24b-51a4352d4abc" providerId="ADAL" clId="{13B0D6D8-85C3-41DB-9D71-D07F2E04B9D9}" dt="2023-08-20T13:19:09.766" v="14722" actId="20577"/>
        <pc:sldMkLst>
          <pc:docMk/>
          <pc:sldMk cId="3611905767" sldId="2147470949"/>
        </pc:sldMkLst>
        <pc:spChg chg="mod ord">
          <ac:chgData name="Wang, Eikan" userId="9198e247-11e1-4cda-a24b-51a4352d4abc" providerId="ADAL" clId="{13B0D6D8-85C3-41DB-9D71-D07F2E04B9D9}" dt="2023-08-20T13:19:09.766" v="14722" actId="20577"/>
          <ac:spMkLst>
            <pc:docMk/>
            <pc:sldMk cId="3611905767" sldId="2147470949"/>
            <ac:spMk id="2" creationId="{0787AF6D-207E-17FF-E84B-02CC29B34070}"/>
          </ac:spMkLst>
        </pc:spChg>
        <pc:spChg chg="del mod">
          <ac:chgData name="Wang, Eikan" userId="9198e247-11e1-4cda-a24b-51a4352d4abc" providerId="ADAL" clId="{13B0D6D8-85C3-41DB-9D71-D07F2E04B9D9}" dt="2023-08-20T12:55:13.256" v="14032" actId="700"/>
          <ac:spMkLst>
            <pc:docMk/>
            <pc:sldMk cId="3611905767" sldId="2147470949"/>
            <ac:spMk id="3" creationId="{FBDFD326-0684-3446-225B-9489BA796C74}"/>
          </ac:spMkLst>
        </pc:spChg>
        <pc:spChg chg="add mod">
          <ac:chgData name="Wang, Eikan" userId="9198e247-11e1-4cda-a24b-51a4352d4abc" providerId="ADAL" clId="{13B0D6D8-85C3-41DB-9D71-D07F2E04B9D9}" dt="2023-08-20T13:08:54.374" v="14373" actId="108"/>
          <ac:spMkLst>
            <pc:docMk/>
            <pc:sldMk cId="3611905767" sldId="2147470949"/>
            <ac:spMk id="5" creationId="{99CE9CF1-9718-82D9-E118-A4978C074A6D}"/>
          </ac:spMkLst>
        </pc:spChg>
        <pc:spChg chg="add mod">
          <ac:chgData name="Wang, Eikan" userId="9198e247-11e1-4cda-a24b-51a4352d4abc" providerId="ADAL" clId="{13B0D6D8-85C3-41DB-9D71-D07F2E04B9D9}" dt="2023-08-20T13:15:40.079" v="14522" actId="14100"/>
          <ac:spMkLst>
            <pc:docMk/>
            <pc:sldMk cId="3611905767" sldId="2147470949"/>
            <ac:spMk id="6" creationId="{16B42562-9E37-FA60-3B8D-77124165D928}"/>
          </ac:spMkLst>
        </pc:spChg>
        <pc:spChg chg="add mod">
          <ac:chgData name="Wang, Eikan" userId="9198e247-11e1-4cda-a24b-51a4352d4abc" providerId="ADAL" clId="{13B0D6D8-85C3-41DB-9D71-D07F2E04B9D9}" dt="2023-08-20T13:16:47.661" v="14633" actId="1076"/>
          <ac:spMkLst>
            <pc:docMk/>
            <pc:sldMk cId="3611905767" sldId="2147470949"/>
            <ac:spMk id="7" creationId="{4B874E69-B67B-3B13-8174-882ECD0363C9}"/>
          </ac:spMkLst>
        </pc:spChg>
        <pc:spChg chg="add mod">
          <ac:chgData name="Wang, Eikan" userId="9198e247-11e1-4cda-a24b-51a4352d4abc" providerId="ADAL" clId="{13B0D6D8-85C3-41DB-9D71-D07F2E04B9D9}" dt="2023-08-20T13:16:58.745" v="14637" actId="1076"/>
          <ac:spMkLst>
            <pc:docMk/>
            <pc:sldMk cId="3611905767" sldId="2147470949"/>
            <ac:spMk id="8" creationId="{6E8AA57B-BCFA-D9AA-F75A-60ABB14CBCAB}"/>
          </ac:spMkLst>
        </pc:spChg>
        <pc:spChg chg="add mod">
          <ac:chgData name="Wang, Eikan" userId="9198e247-11e1-4cda-a24b-51a4352d4abc" providerId="ADAL" clId="{13B0D6D8-85C3-41DB-9D71-D07F2E04B9D9}" dt="2023-08-20T13:17:13.244" v="14639" actId="14100"/>
          <ac:spMkLst>
            <pc:docMk/>
            <pc:sldMk cId="3611905767" sldId="2147470949"/>
            <ac:spMk id="9" creationId="{5C6B0A7E-E026-DCA5-739F-9CEE828AE2D5}"/>
          </ac:spMkLst>
        </pc:spChg>
        <pc:spChg chg="add mod">
          <ac:chgData name="Wang, Eikan" userId="9198e247-11e1-4cda-a24b-51a4352d4abc" providerId="ADAL" clId="{13B0D6D8-85C3-41DB-9D71-D07F2E04B9D9}" dt="2023-08-20T13:17:32.212" v="14640" actId="1076"/>
          <ac:spMkLst>
            <pc:docMk/>
            <pc:sldMk cId="3611905767" sldId="2147470949"/>
            <ac:spMk id="10" creationId="{16DF2785-B7C0-901D-4982-70105DE8FC9E}"/>
          </ac:spMkLst>
        </pc:spChg>
        <pc:spChg chg="add mod">
          <ac:chgData name="Wang, Eikan" userId="9198e247-11e1-4cda-a24b-51a4352d4abc" providerId="ADAL" clId="{13B0D6D8-85C3-41DB-9D71-D07F2E04B9D9}" dt="2023-08-20T13:18:39.381" v="14685" actId="114"/>
          <ac:spMkLst>
            <pc:docMk/>
            <pc:sldMk cId="3611905767" sldId="2147470949"/>
            <ac:spMk id="11" creationId="{C4174A60-BADC-209D-B013-80DAAB1A9A59}"/>
          </ac:spMkLst>
        </pc:spChg>
        <pc:spChg chg="add mod">
          <ac:chgData name="Wang, Eikan" userId="9198e247-11e1-4cda-a24b-51a4352d4abc" providerId="ADAL" clId="{13B0D6D8-85C3-41DB-9D71-D07F2E04B9D9}" dt="2023-08-20T13:18:30.412" v="14681" actId="571"/>
          <ac:spMkLst>
            <pc:docMk/>
            <pc:sldMk cId="3611905767" sldId="2147470949"/>
            <ac:spMk id="12" creationId="{019CC5E3-0A3A-F098-FE12-939D186981DE}"/>
          </ac:spMkLst>
        </pc:spChg>
        <pc:spChg chg="add mod">
          <ac:chgData name="Wang, Eikan" userId="9198e247-11e1-4cda-a24b-51a4352d4abc" providerId="ADAL" clId="{13B0D6D8-85C3-41DB-9D71-D07F2E04B9D9}" dt="2023-08-20T13:18:30.412" v="14681" actId="571"/>
          <ac:spMkLst>
            <pc:docMk/>
            <pc:sldMk cId="3611905767" sldId="2147470949"/>
            <ac:spMk id="13" creationId="{F8C94132-BAE8-03EE-068C-DA920EBACDA3}"/>
          </ac:spMkLst>
        </pc:spChg>
        <pc:spChg chg="add mod">
          <ac:chgData name="Wang, Eikan" userId="9198e247-11e1-4cda-a24b-51a4352d4abc" providerId="ADAL" clId="{13B0D6D8-85C3-41DB-9D71-D07F2E04B9D9}" dt="2023-08-20T13:18:51.730" v="14719" actId="20577"/>
          <ac:spMkLst>
            <pc:docMk/>
            <pc:sldMk cId="3611905767" sldId="2147470949"/>
            <ac:spMk id="14" creationId="{CD495EBA-61E8-D6EE-0D58-BF704386145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BF16 Training (AMP)</a:t>
            </a:r>
            <a:r>
              <a:rPr lang="en-US" sz="1000" baseline="0"/>
              <a:t> – GEOMEAN: 1.12x </a:t>
            </a:r>
            <a:endParaRPr lang="en-US" sz="1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Speedup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BartForCausalLM</c:v>
                </c:pt>
                <c:pt idx="1">
                  <c:v>BartForConditionalGeneration</c:v>
                </c:pt>
                <c:pt idx="2">
                  <c:v>BertForMaskedLM</c:v>
                </c:pt>
                <c:pt idx="3">
                  <c:v>BertForQuestionAnswering</c:v>
                </c:pt>
                <c:pt idx="4">
                  <c:v>BlenderbotForCausalLM</c:v>
                </c:pt>
                <c:pt idx="5">
                  <c:v>BlenderbotSmallForCausalLM</c:v>
                </c:pt>
                <c:pt idx="6">
                  <c:v>BlenderbotSmallForConditionalGeneration</c:v>
                </c:pt>
                <c:pt idx="7">
                  <c:v>CamemBert</c:v>
                </c:pt>
                <c:pt idx="8">
                  <c:v>DebertaForMaskedLM</c:v>
                </c:pt>
                <c:pt idx="9">
                  <c:v>DebertaForQuestionAnswering</c:v>
                </c:pt>
                <c:pt idx="10">
                  <c:v>DebertaV2ForMaskedLM</c:v>
                </c:pt>
                <c:pt idx="11">
                  <c:v>DebertaV2ForQuestionAnswering</c:v>
                </c:pt>
                <c:pt idx="12">
                  <c:v>DistilBertForMaskedLM</c:v>
                </c:pt>
                <c:pt idx="13">
                  <c:v>DistilBertForQuestionAnswering</c:v>
                </c:pt>
                <c:pt idx="14">
                  <c:v>DistillGPT2</c:v>
                </c:pt>
                <c:pt idx="15">
                  <c:v>ElectraForCausalLM</c:v>
                </c:pt>
                <c:pt idx="16">
                  <c:v>ElectraForQuestionAnswering</c:v>
                </c:pt>
                <c:pt idx="17">
                  <c:v>GoogleFnet</c:v>
                </c:pt>
                <c:pt idx="18">
                  <c:v>LayoutLMForMaskedLM</c:v>
                </c:pt>
                <c:pt idx="19">
                  <c:v>LayoutLMForSequenceClassification</c:v>
                </c:pt>
                <c:pt idx="20">
                  <c:v>M2M100ForConditionalGeneration</c:v>
                </c:pt>
                <c:pt idx="21">
                  <c:v>MBartForCausalLM</c:v>
                </c:pt>
                <c:pt idx="22">
                  <c:v>MBartForConditionalGeneration</c:v>
                </c:pt>
                <c:pt idx="23">
                  <c:v>MegatronBertForCausalLM</c:v>
                </c:pt>
                <c:pt idx="24">
                  <c:v>MegatronBertForQuestionAnswering</c:v>
                </c:pt>
                <c:pt idx="25">
                  <c:v>MobileBertForMaskedLM</c:v>
                </c:pt>
                <c:pt idx="26">
                  <c:v>MobileBertForQuestionAnswering</c:v>
                </c:pt>
                <c:pt idx="27">
                  <c:v>MT5ForConditionalGeneration</c:v>
                </c:pt>
                <c:pt idx="28">
                  <c:v>OPTForCausalLM</c:v>
                </c:pt>
                <c:pt idx="29">
                  <c:v>PegasusForCausalLM</c:v>
                </c:pt>
                <c:pt idx="30">
                  <c:v>PegasusForConditionalGeneration</c:v>
                </c:pt>
                <c:pt idx="31">
                  <c:v>PLBartForCausalLM</c:v>
                </c:pt>
                <c:pt idx="32">
                  <c:v>PLBartForConditionalGeneration</c:v>
                </c:pt>
                <c:pt idx="33">
                  <c:v>RobertaForCausalLM</c:v>
                </c:pt>
                <c:pt idx="34">
                  <c:v>RobertaForQuestionAnswering</c:v>
                </c:pt>
                <c:pt idx="35">
                  <c:v>Speech2Text2ForCausalLM</c:v>
                </c:pt>
                <c:pt idx="36">
                  <c:v>T5ForConditionalGeneration</c:v>
                </c:pt>
                <c:pt idx="37">
                  <c:v>T5Small</c:v>
                </c:pt>
                <c:pt idx="38">
                  <c:v>TrOCRForCausalLM</c:v>
                </c:pt>
                <c:pt idx="39">
                  <c:v>XGLMForCausalLM</c:v>
                </c:pt>
              </c:strCache>
            </c:strRef>
          </c:cat>
          <c:val>
            <c:numRef>
              <c:f>Sheet1!$B$2:$B$41</c:f>
              <c:numCache>
                <c:formatCode>0.00</c:formatCode>
                <c:ptCount val="40"/>
                <c:pt idx="0">
                  <c:v>1.2746999999999999</c:v>
                </c:pt>
                <c:pt idx="1">
                  <c:v>1.1039000000000001</c:v>
                </c:pt>
                <c:pt idx="2">
                  <c:v>1.2092000000000001</c:v>
                </c:pt>
                <c:pt idx="3">
                  <c:v>1.214</c:v>
                </c:pt>
                <c:pt idx="4">
                  <c:v>0.94130000000000003</c:v>
                </c:pt>
                <c:pt idx="5">
                  <c:v>1.0307999999999999</c:v>
                </c:pt>
                <c:pt idx="6">
                  <c:v>0.87709999999999999</c:v>
                </c:pt>
                <c:pt idx="7">
                  <c:v>1.1733</c:v>
                </c:pt>
                <c:pt idx="8">
                  <c:v>1.0458000000000001</c:v>
                </c:pt>
                <c:pt idx="9">
                  <c:v>1.1120000000000001</c:v>
                </c:pt>
                <c:pt idx="10">
                  <c:v>0.97130000000000005</c:v>
                </c:pt>
                <c:pt idx="11">
                  <c:v>1.0084</c:v>
                </c:pt>
                <c:pt idx="12">
                  <c:v>0.96679999999999999</c:v>
                </c:pt>
                <c:pt idx="13">
                  <c:v>0.9042</c:v>
                </c:pt>
                <c:pt idx="14">
                  <c:v>1.4872000000000001</c:v>
                </c:pt>
                <c:pt idx="15">
                  <c:v>1.2675000000000001</c:v>
                </c:pt>
                <c:pt idx="16">
                  <c:v>1.0963000000000001</c:v>
                </c:pt>
                <c:pt idx="17">
                  <c:v>1.7543</c:v>
                </c:pt>
                <c:pt idx="18">
                  <c:v>1.1982999999999999</c:v>
                </c:pt>
                <c:pt idx="19">
                  <c:v>1.2231000000000001</c:v>
                </c:pt>
                <c:pt idx="20">
                  <c:v>1.0373000000000001</c:v>
                </c:pt>
                <c:pt idx="21">
                  <c:v>1.2473000000000001</c:v>
                </c:pt>
                <c:pt idx="22">
                  <c:v>1.0772999999999999</c:v>
                </c:pt>
                <c:pt idx="23">
                  <c:v>1.2544999999999999</c:v>
                </c:pt>
                <c:pt idx="24">
                  <c:v>1.2446999999999999</c:v>
                </c:pt>
                <c:pt idx="25">
                  <c:v>0.87970000000000004</c:v>
                </c:pt>
                <c:pt idx="26">
                  <c:v>0.78910000000000002</c:v>
                </c:pt>
                <c:pt idx="27">
                  <c:v>1.6375</c:v>
                </c:pt>
                <c:pt idx="28">
                  <c:v>2.1840000000000002</c:v>
                </c:pt>
                <c:pt idx="29">
                  <c:v>0.97889999999999999</c:v>
                </c:pt>
                <c:pt idx="30">
                  <c:v>0.95609999999999995</c:v>
                </c:pt>
                <c:pt idx="31">
                  <c:v>1.2612000000000001</c:v>
                </c:pt>
                <c:pt idx="32">
                  <c:v>1.0175000000000001</c:v>
                </c:pt>
                <c:pt idx="33">
                  <c:v>1.2486999999999999</c:v>
                </c:pt>
                <c:pt idx="34">
                  <c:v>1.1941999999999999</c:v>
                </c:pt>
                <c:pt idx="35">
                  <c:v>0.98839999999999995</c:v>
                </c:pt>
                <c:pt idx="36">
                  <c:v>0.80030000000000001</c:v>
                </c:pt>
                <c:pt idx="37">
                  <c:v>0.79869999999999997</c:v>
                </c:pt>
                <c:pt idx="38">
                  <c:v>1.0547</c:v>
                </c:pt>
                <c:pt idx="39">
                  <c:v>1.2458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74-4073-B7E7-E20626CAEC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6569599"/>
        <c:axId val="1256570079"/>
      </c:barChart>
      <c:catAx>
        <c:axId val="125656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570079"/>
        <c:crosses val="autoZero"/>
        <c:auto val="1"/>
        <c:lblAlgn val="ctr"/>
        <c:lblOffset val="100"/>
        <c:noMultiLvlLbl val="0"/>
      </c:catAx>
      <c:valAx>
        <c:axId val="125657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569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400"/>
      </a:pPr>
      <a:endParaRPr lang="en-US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FP16 Inference(AMP)</a:t>
            </a:r>
            <a:r>
              <a:rPr lang="en-US" sz="1000" baseline="0"/>
              <a:t> – GEOMEAN: 1.54x </a:t>
            </a:r>
            <a:endParaRPr lang="en-US" sz="1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Speedup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Sheet1!$A$2:$A$46</c:f>
              <c:strCache>
                <c:ptCount val="45"/>
                <c:pt idx="0">
                  <c:v>AlbertForMaskedLM</c:v>
                </c:pt>
                <c:pt idx="1">
                  <c:v>AlbertForQuestionAnswering</c:v>
                </c:pt>
                <c:pt idx="2">
                  <c:v>BartForCausalLM</c:v>
                </c:pt>
                <c:pt idx="3">
                  <c:v>BartForConditionalGeneration</c:v>
                </c:pt>
                <c:pt idx="4">
                  <c:v>BertForMaskedLM</c:v>
                </c:pt>
                <c:pt idx="5">
                  <c:v>BertForQuestionAnswering</c:v>
                </c:pt>
                <c:pt idx="6">
                  <c:v>BlenderbotForCausalLM</c:v>
                </c:pt>
                <c:pt idx="7">
                  <c:v>BlenderbotSmallForCausalLM</c:v>
                </c:pt>
                <c:pt idx="8">
                  <c:v>BlenderbotSmallForConditionalGeneration</c:v>
                </c:pt>
                <c:pt idx="9">
                  <c:v>CamemBert</c:v>
                </c:pt>
                <c:pt idx="10">
                  <c:v>DebertaForMaskedLM</c:v>
                </c:pt>
                <c:pt idx="11">
                  <c:v>DebertaForQuestionAnswering</c:v>
                </c:pt>
                <c:pt idx="12">
                  <c:v>DebertaV2ForMaskedLM</c:v>
                </c:pt>
                <c:pt idx="13">
                  <c:v>DebertaV2ForQuestionAnswering</c:v>
                </c:pt>
                <c:pt idx="14">
                  <c:v>DistilBertForMaskedLM</c:v>
                </c:pt>
                <c:pt idx="15">
                  <c:v>DistilBertForQuestionAnswering</c:v>
                </c:pt>
                <c:pt idx="16">
                  <c:v>DistillGPT2</c:v>
                </c:pt>
                <c:pt idx="17">
                  <c:v>ElectraForCausalLM</c:v>
                </c:pt>
                <c:pt idx="18">
                  <c:v>ElectraForQuestionAnswering</c:v>
                </c:pt>
                <c:pt idx="19">
                  <c:v>GoogleFnet</c:v>
                </c:pt>
                <c:pt idx="20">
                  <c:v>GPT2ForSequenceClassification</c:v>
                </c:pt>
                <c:pt idx="21">
                  <c:v>LayoutLMForMaskedLM</c:v>
                </c:pt>
                <c:pt idx="22">
                  <c:v>LayoutLMForSequenceClassification</c:v>
                </c:pt>
                <c:pt idx="23">
                  <c:v>M2M100ForConditionalGeneration</c:v>
                </c:pt>
                <c:pt idx="24">
                  <c:v>MBartForCausalLM</c:v>
                </c:pt>
                <c:pt idx="25">
                  <c:v>MBartForConditionalGeneration</c:v>
                </c:pt>
                <c:pt idx="26">
                  <c:v>MegatronBertForCausalLM</c:v>
                </c:pt>
                <c:pt idx="27">
                  <c:v>MegatronBertForQuestionAnswering</c:v>
                </c:pt>
                <c:pt idx="28">
                  <c:v>MobileBertForMaskedLM</c:v>
                </c:pt>
                <c:pt idx="29">
                  <c:v>MobileBertForQuestionAnswering</c:v>
                </c:pt>
                <c:pt idx="30">
                  <c:v>MT5ForConditionalGeneration</c:v>
                </c:pt>
                <c:pt idx="31">
                  <c:v>OPTForCausalLM</c:v>
                </c:pt>
                <c:pt idx="32">
                  <c:v>PegasusForCausalLM</c:v>
                </c:pt>
                <c:pt idx="33">
                  <c:v>PegasusForConditionalGeneration</c:v>
                </c:pt>
                <c:pt idx="34">
                  <c:v>PLBartForCausalLM</c:v>
                </c:pt>
                <c:pt idx="35">
                  <c:v>PLBartForConditionalGeneration</c:v>
                </c:pt>
                <c:pt idx="36">
                  <c:v>RobertaForCausalLM</c:v>
                </c:pt>
                <c:pt idx="37">
                  <c:v>RobertaForQuestionAnswering</c:v>
                </c:pt>
                <c:pt idx="38">
                  <c:v>Speech2Text2ForCausalLM</c:v>
                </c:pt>
                <c:pt idx="39">
                  <c:v>T5ForConditionalGeneration</c:v>
                </c:pt>
                <c:pt idx="40">
                  <c:v>T5Small</c:v>
                </c:pt>
                <c:pt idx="41">
                  <c:v>TrOCRForCausalLM</c:v>
                </c:pt>
                <c:pt idx="42">
                  <c:v>XGLMForCausalLM</c:v>
                </c:pt>
                <c:pt idx="43">
                  <c:v>XLNetLMHeadModel</c:v>
                </c:pt>
                <c:pt idx="44">
                  <c:v>YituTechConvBert</c:v>
                </c:pt>
              </c:strCache>
            </c:strRef>
          </c:cat>
          <c:val>
            <c:numRef>
              <c:f>Sheet1!$B$2:$B$46</c:f>
              <c:numCache>
                <c:formatCode>0.00</c:formatCode>
                <c:ptCount val="45"/>
                <c:pt idx="0">
                  <c:v>1.4896</c:v>
                </c:pt>
                <c:pt idx="1">
                  <c:v>1.4748000000000001</c:v>
                </c:pt>
                <c:pt idx="2">
                  <c:v>1.6619999999999999</c:v>
                </c:pt>
                <c:pt idx="3">
                  <c:v>1.3471</c:v>
                </c:pt>
                <c:pt idx="4">
                  <c:v>1.8281000000000001</c:v>
                </c:pt>
                <c:pt idx="5">
                  <c:v>1.8045</c:v>
                </c:pt>
                <c:pt idx="6">
                  <c:v>1.0758000000000001</c:v>
                </c:pt>
                <c:pt idx="7">
                  <c:v>1.4730000000000001</c:v>
                </c:pt>
                <c:pt idx="8">
                  <c:v>1.2448999999999999</c:v>
                </c:pt>
                <c:pt idx="9">
                  <c:v>1.7312000000000001</c:v>
                </c:pt>
                <c:pt idx="10">
                  <c:v>1.276</c:v>
                </c:pt>
                <c:pt idx="11">
                  <c:v>1.4161999999999999</c:v>
                </c:pt>
                <c:pt idx="12">
                  <c:v>1.0504</c:v>
                </c:pt>
                <c:pt idx="13">
                  <c:v>1.0491999999999999</c:v>
                </c:pt>
                <c:pt idx="14">
                  <c:v>1.4274</c:v>
                </c:pt>
                <c:pt idx="15">
                  <c:v>1.2694000000000001</c:v>
                </c:pt>
                <c:pt idx="16">
                  <c:v>2.2406000000000001</c:v>
                </c:pt>
                <c:pt idx="17">
                  <c:v>2.1806999999999999</c:v>
                </c:pt>
                <c:pt idx="18">
                  <c:v>2.1013000000000002</c:v>
                </c:pt>
                <c:pt idx="19">
                  <c:v>2.3250000000000002</c:v>
                </c:pt>
                <c:pt idx="20">
                  <c:v>2.2071000000000001</c:v>
                </c:pt>
                <c:pt idx="21">
                  <c:v>1.9053</c:v>
                </c:pt>
                <c:pt idx="22">
                  <c:v>1.9334</c:v>
                </c:pt>
                <c:pt idx="23">
                  <c:v>1.2851999999999999</c:v>
                </c:pt>
                <c:pt idx="24">
                  <c:v>1.677</c:v>
                </c:pt>
                <c:pt idx="25">
                  <c:v>1.3268</c:v>
                </c:pt>
                <c:pt idx="26">
                  <c:v>1.7134</c:v>
                </c:pt>
                <c:pt idx="27">
                  <c:v>1.7652000000000001</c:v>
                </c:pt>
                <c:pt idx="28">
                  <c:v>0.70369999999999999</c:v>
                </c:pt>
                <c:pt idx="29">
                  <c:v>0.68689999999999996</c:v>
                </c:pt>
                <c:pt idx="30">
                  <c:v>1.8205</c:v>
                </c:pt>
                <c:pt idx="31">
                  <c:v>2.3298999999999999</c:v>
                </c:pt>
                <c:pt idx="32">
                  <c:v>1.2827999999999999</c:v>
                </c:pt>
                <c:pt idx="33">
                  <c:v>1.1751</c:v>
                </c:pt>
                <c:pt idx="34">
                  <c:v>1.7033</c:v>
                </c:pt>
                <c:pt idx="35">
                  <c:v>1.2655000000000001</c:v>
                </c:pt>
                <c:pt idx="36">
                  <c:v>1.9439</c:v>
                </c:pt>
                <c:pt idx="37">
                  <c:v>2.0693000000000001</c:v>
                </c:pt>
                <c:pt idx="38">
                  <c:v>1.5407999999999999</c:v>
                </c:pt>
                <c:pt idx="39">
                  <c:v>3.0457000000000001</c:v>
                </c:pt>
                <c:pt idx="40">
                  <c:v>3.0466000000000002</c:v>
                </c:pt>
                <c:pt idx="41">
                  <c:v>1.3804000000000001</c:v>
                </c:pt>
                <c:pt idx="42">
                  <c:v>1.2952999999999999</c:v>
                </c:pt>
                <c:pt idx="43">
                  <c:v>1.5955999999999999</c:v>
                </c:pt>
                <c:pt idx="44">
                  <c:v>0.97589999999999999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A9-4467-B50A-D51EA3584C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6569599"/>
        <c:axId val="1256570079"/>
      </c:barChart>
      <c:catAx>
        <c:axId val="125656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570079"/>
        <c:crosses val="autoZero"/>
        <c:auto val="1"/>
        <c:lblAlgn val="ctr"/>
        <c:lblOffset val="100"/>
        <c:noMultiLvlLbl val="0"/>
      </c:catAx>
      <c:valAx>
        <c:axId val="125657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569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400"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27D9D-2DA9-4582-A883-0CFF1DE28A5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B36E-F8D9-4C3F-AEA8-9E997910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TorchBench</a:t>
            </a:r>
            <a:r>
              <a:rPr lang="en-US" dirty="0"/>
              <a:t> commit: 4e9d86ecbf41748bf0a1f29a21e2cd97569ef653</a:t>
            </a:r>
          </a:p>
          <a:p>
            <a:r>
              <a:rPr lang="en-US" dirty="0" err="1"/>
              <a:t>Pytorch</a:t>
            </a:r>
            <a:r>
              <a:rPr lang="en-US" dirty="0"/>
              <a:t> 2.0.1 + </a:t>
            </a:r>
            <a:r>
              <a:rPr lang="en-US" dirty="0" err="1"/>
              <a:t>ipex</a:t>
            </a:r>
            <a:r>
              <a:rPr lang="en-US" dirty="0"/>
              <a:t> 2.0.1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2B36E-F8D9-4C3F-AEA8-9E997910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67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2B36E-F8D9-4C3F-AEA8-9E997910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80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https://www.ibm.com/docs/en/xl-c-and-cpp-linux/16.1.0?topic=parallelization-pragma-omp-target-data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2B36E-F8D9-4C3F-AEA8-9E9979109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69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https://www.openmp.org/wp-content/uploads/OpenMP-API-Specification-5.0.pdf</a:t>
            </a:r>
          </a:p>
          <a:p>
            <a:r>
              <a:rPr lang="en-US" dirty="0"/>
              <a:t>https://www.nas.nasa.gov/hecc/assets/pdf/training/OpenMP4.5_3-20-19.pdf</a:t>
            </a:r>
          </a:p>
          <a:p>
            <a:r>
              <a:rPr lang="en-US" dirty="0"/>
              <a:t>https://wiki.cdot.senecacollege.ca/wiki/GPU621/GPU_Targeters</a:t>
            </a:r>
          </a:p>
          <a:p>
            <a:r>
              <a:rPr lang="en-US" dirty="0"/>
              <a:t>https://www.intel.com/content/www/us/en/developer/articles/technical/solve-heterogeneous-programming-challenges.html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2B36E-F8D9-4C3F-AEA8-9E99791099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3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https://passlab.github.io/OpenMPProgrammingBook/MultiCoreMultiCPU/1_MIMDArchitecture.html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2B36E-F8D9-4C3F-AEA8-9E99791099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64A1-895E-0060-37DE-AA30C83D0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D1B74-4393-FCD5-A0E1-583D4FFAE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CD4C-5AF1-7E26-57FD-111B32C3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331-2DC0-4A03-A12A-E8CCC03EA11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91E7-8438-79EC-D3B3-8E38D844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BF191-5A72-0901-0A44-CCCB7AAA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DB63-CB16-4B82-BFD1-46CD0FED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3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F677-FF1D-1734-DF0A-27D3A081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C25F4-F815-4A06-C2E9-69123EE2E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8D06E-2BD7-5AFB-5673-52D2E7CE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331-2DC0-4A03-A12A-E8CCC03EA11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4F2C-5A89-A50D-9A54-9E53D925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8B2AE-EAE1-0506-DD93-9C275B2F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DB63-CB16-4B82-BFD1-46CD0FED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8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CC515-5BE6-52BA-8B08-D006FE712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A9B64-C64D-10C3-C261-F3504C294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E19A2-C75D-30AF-827D-0652556B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331-2DC0-4A03-A12A-E8CCC03EA11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CBAE-60D9-79BC-B54C-A9355019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A56B0-333B-6134-94DA-F0167FC5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DB63-CB16-4B82-BFD1-46CD0FED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7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B4BD-0FF8-B050-C439-B8B1C501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C72A-E2FE-4B9B-68E4-6EBCC6E3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7B7A6-C477-E846-4D7D-210645E1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331-2DC0-4A03-A12A-E8CCC03EA11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F9C92-2907-ACA3-83AF-468FC754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4FC06-7EB1-B8AE-F5B3-C7738071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DB63-CB16-4B82-BFD1-46CD0FED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0961-2EFD-3983-0E2F-E9C83771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C6D2E-87D8-DD7A-014B-143722F62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3D6B2-7E54-396B-9399-DA40B8A9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331-2DC0-4A03-A12A-E8CCC03EA11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6379E-6B62-E44C-7012-85F9D55A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5CAD3-A158-3169-B55F-D3C5EA06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DB63-CB16-4B82-BFD1-46CD0FED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7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8DC1-8FF6-EB81-DFCD-7F4B2017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71BF-07DD-EA7E-B6F6-B2509969C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A8FFA-3996-F01D-6427-2C6C479B1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5503-21BC-264A-C30A-DA6F238E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331-2DC0-4A03-A12A-E8CCC03EA11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12AF4-0779-8918-355D-1C2E7223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51D62-0E83-5EFE-0812-0CB18D18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DB63-CB16-4B82-BFD1-46CD0FED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8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3C82-6757-6FB3-FA03-2D98C996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3EB3-72FD-C34D-A8D2-964D24032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31DDF-4177-E9EC-04B1-87A9F0D2C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356C1-3858-28AD-D118-3B66354D6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8BA10-39B7-516A-37BF-9B378A59A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05993-27B7-885C-5721-2E631691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331-2DC0-4A03-A12A-E8CCC03EA11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EE9AB-D4AD-FB0F-AD81-30F76B5F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EC257-1975-9747-1106-B74C3EDA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DB63-CB16-4B82-BFD1-46CD0FED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0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8047C-BE6A-13B2-8FB8-8B85246E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39AA3-2D2F-9248-8019-82FE1C71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331-2DC0-4A03-A12A-E8CCC03EA11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ECDA1-AAFE-B963-B752-24E78032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EA915-0E07-D70F-F909-06ED425D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DB63-CB16-4B82-BFD1-46CD0FED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9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B638F-0FC3-4285-477D-2250394A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331-2DC0-4A03-A12A-E8CCC03EA11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B1AD5-8A9F-E863-21B4-B79A9A7E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DF1E4-D67E-2373-3357-9C623D50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DB63-CB16-4B82-BFD1-46CD0FED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7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89F3-1569-B31A-A0FD-5D33A3E6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0081-40F6-7E39-2183-3DABDB92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BEE55-BF43-AC95-7E25-C8214F689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752AD-0284-DE60-197E-B7CE0444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331-2DC0-4A03-A12A-E8CCC03EA11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08025-1B5D-7108-AB6C-36F1B11F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1AF4B-0464-7841-178C-B632E77E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DB63-CB16-4B82-BFD1-46CD0FED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7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D3BC-3130-AA61-DCCC-A71583CB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97C52-3B00-7671-A5E2-E24B6E4A3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D98B2-ED01-4F99-463C-A67AFA8DA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1816C-80D3-C54D-0AC5-0A8B063F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331-2DC0-4A03-A12A-E8CCC03EA11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34749-9D63-1C9F-D4EF-2A51F869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9CE1D-63EC-A976-5DA4-DCECF0D4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DB63-CB16-4B82-BFD1-46CD0FED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4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40C04-98F5-CC92-BD85-845AEA47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70ED8-D7E6-FA0C-212A-ECC14BE7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181E6-EFC8-6A3E-E4C0-27DE95C11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BA331-2DC0-4A03-A12A-E8CCC03EA11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21772-3D80-5582-937F-0A7C5B6A0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2A2BE-8A2D-84B7-8645-2D3034F46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DB63-CB16-4B82-BFD1-46CD0FED2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triton/tree/main/third_part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ntel/intel-xpu-backend-for-trit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gjunlu/llvm/commit/c06fdb9e163156b2398ca1688e363d67d86027ed" TargetMode="External"/><Relationship Id="rId7" Type="http://schemas.openxmlformats.org/officeDocument/2006/relationships/hyperlink" Target="https://github.com/intel/intel-extension-for-pytorch/tree/xpu-master/torch_patches" TargetMode="External"/><Relationship Id="rId2" Type="http://schemas.openxmlformats.org/officeDocument/2006/relationships/hyperlink" Target="https://github.com/huggingface/transformers/tree/fdd81a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intel/intel-extension-for-pytorch/commit/5dcc9d57e5422cf295e1a1ee97896d6b6a554a85" TargetMode="External"/><Relationship Id="rId5" Type="http://schemas.openxmlformats.org/officeDocument/2006/relationships/hyperlink" Target="https://github.com/openai/triton/tree/c46a842b6fa6999aadd084035b03f2c6e446f6bd" TargetMode="External"/><Relationship Id="rId4" Type="http://schemas.openxmlformats.org/officeDocument/2006/relationships/hyperlink" Target="https://github.com/intel/intel-xpu-backend-for-triton/tree/1e9d8c7dc1404ad8a851a720bbb8d7fc5b1653d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A45E-0258-7420-B495-31E9A3A46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 XPU Backend for Triton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6A917-1D9D-456F-BC7B-E763EAA54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Eikan Wang(eikan.wang@intel.com)</a:t>
            </a:r>
          </a:p>
        </p:txBody>
      </p:sp>
    </p:spTree>
    <p:extLst>
      <p:ext uri="{BB962C8B-B14F-4D97-AF65-F5344CB8AC3E}">
        <p14:creationId xmlns:p14="http://schemas.microsoft.com/office/powerpoint/2010/main" val="14939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CEB3-500B-B77E-5A23-29FE1DD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 for Triton CPU Backend -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43EB8-CB6D-1A47-DED1-E34711A95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OMP can support Triton parallelism programming for CPU</a:t>
            </a:r>
          </a:p>
          <a:p>
            <a:pPr lvl="1"/>
            <a:r>
              <a:rPr lang="en-US" dirty="0"/>
              <a:t>OMP Directives can support both CPU and GPU parallelism programming</a:t>
            </a:r>
          </a:p>
          <a:p>
            <a:pPr lvl="1"/>
            <a:r>
              <a:rPr lang="en-US" dirty="0"/>
              <a:t>Triton is on the top of GPU parallelism programming</a:t>
            </a:r>
          </a:p>
          <a:p>
            <a:r>
              <a:rPr lang="en-US" dirty="0"/>
              <a:t>Technical Solution:  Triton dialect =&gt; LLVM dialect + OMP dialect</a:t>
            </a:r>
          </a:p>
          <a:p>
            <a:pPr lvl="1"/>
            <a:r>
              <a:rPr lang="en-US" dirty="0"/>
              <a:t>Convert Triton dialect computation operations to LLVM dialect directly</a:t>
            </a:r>
          </a:p>
          <a:p>
            <a:pPr lvl="1"/>
            <a:r>
              <a:rPr lang="en-US" dirty="0"/>
              <a:t>Convert Triton dialect indexing-* operations(program id, thread id, </a:t>
            </a:r>
            <a:r>
              <a:rPr lang="en-US" dirty="0" err="1"/>
              <a:t>etc</a:t>
            </a:r>
            <a:r>
              <a:rPr lang="en-US" dirty="0"/>
              <a:t>) to OMP dialect directly</a:t>
            </a:r>
          </a:p>
          <a:p>
            <a:pPr lvl="1"/>
            <a:r>
              <a:rPr lang="en-US" dirty="0"/>
              <a:t>Convert Triton dialect sync-* operations(Barrier, Atomic, </a:t>
            </a:r>
            <a:r>
              <a:rPr lang="en-US" dirty="0" err="1"/>
              <a:t>etc</a:t>
            </a:r>
            <a:r>
              <a:rPr lang="en-US" dirty="0"/>
              <a:t>) to LLVM/OMP dialect directly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56A0AF-F0D9-A9E4-E58E-425F2A457312}"/>
              </a:ext>
            </a:extLst>
          </p:cNvPr>
          <p:cNvSpPr/>
          <p:nvPr/>
        </p:nvSpPr>
        <p:spPr>
          <a:xfrm>
            <a:off x="6937347" y="6101812"/>
            <a:ext cx="5169538" cy="75970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Intel GPU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F2DB9-4E30-BD48-1EF3-70C3488AD5F0}"/>
              </a:ext>
            </a:extLst>
          </p:cNvPr>
          <p:cNvSpPr/>
          <p:nvPr/>
        </p:nvSpPr>
        <p:spPr>
          <a:xfrm>
            <a:off x="124025" y="5913908"/>
            <a:ext cx="1281382" cy="35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Triton Kernel(Python)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AE26DB-4E7D-4480-BB3A-A5893AC266F1}"/>
              </a:ext>
            </a:extLst>
          </p:cNvPr>
          <p:cNvSpPr/>
          <p:nvPr/>
        </p:nvSpPr>
        <p:spPr>
          <a:xfrm>
            <a:off x="1839606" y="5913908"/>
            <a:ext cx="1133515" cy="35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Triton Dialect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1A4E9E-9288-1AD3-B067-CE234F327442}"/>
              </a:ext>
            </a:extLst>
          </p:cNvPr>
          <p:cNvSpPr/>
          <p:nvPr/>
        </p:nvSpPr>
        <p:spPr>
          <a:xfrm>
            <a:off x="3602572" y="5913908"/>
            <a:ext cx="1133515" cy="35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Triton GPU Dialect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4A002A-E637-D717-F21A-8FB56581A28E}"/>
              </a:ext>
            </a:extLst>
          </p:cNvPr>
          <p:cNvSpPr/>
          <p:nvPr/>
        </p:nvSpPr>
        <p:spPr>
          <a:xfrm>
            <a:off x="5406794" y="5913908"/>
            <a:ext cx="1133515" cy="35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MLIR GPU Dialect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9092C0-D5E9-4E72-9D7B-66926E7D49BE}"/>
              </a:ext>
            </a:extLst>
          </p:cNvPr>
          <p:cNvSpPr/>
          <p:nvPr/>
        </p:nvSpPr>
        <p:spPr>
          <a:xfrm>
            <a:off x="1529600" y="5335878"/>
            <a:ext cx="7082651" cy="1522122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MLIR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D02CB1-785F-7E0B-BF1F-368870612C84}"/>
              </a:ext>
            </a:extLst>
          </p:cNvPr>
          <p:cNvSpPr/>
          <p:nvPr/>
        </p:nvSpPr>
        <p:spPr>
          <a:xfrm>
            <a:off x="7272701" y="6375674"/>
            <a:ext cx="1133515" cy="35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SPIRV Dialect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8A2F8B-54CC-12B2-AD76-DA6577A82730}"/>
              </a:ext>
            </a:extLst>
          </p:cNvPr>
          <p:cNvSpPr/>
          <p:nvPr/>
        </p:nvSpPr>
        <p:spPr>
          <a:xfrm>
            <a:off x="9076922" y="6375674"/>
            <a:ext cx="2937739" cy="35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SPIRV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1C8EA69-4722-36B1-6B93-2A1811528F7B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16200000" flipH="1">
            <a:off x="6479884" y="5758139"/>
            <a:ext cx="286484" cy="129914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DCFC61-98F7-6AA2-94AC-BFE19368ED1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405407" y="6089190"/>
            <a:ext cx="43419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692386-C9DD-FB10-27CB-21D92DB3FD24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973121" y="6089190"/>
            <a:ext cx="6294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700E89-4112-A3A1-8CA0-D6A1EE46F9B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736087" y="6089190"/>
            <a:ext cx="6707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0386B1-DD53-AE7F-7C10-78293C97C366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8406216" y="6550956"/>
            <a:ext cx="670706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132462E-1FFB-3C74-2AB3-26DD1ECD2602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 rot="16200000" flipH="1">
            <a:off x="4696290" y="3974545"/>
            <a:ext cx="286484" cy="486633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5232B1F-CF32-E617-71CB-0DB4C21F7419}"/>
              </a:ext>
            </a:extLst>
          </p:cNvPr>
          <p:cNvCxnSpPr>
            <a:cxnSpLocks/>
            <a:stCxn id="8" idx="2"/>
            <a:endCxn id="14" idx="1"/>
          </p:cNvCxnSpPr>
          <p:nvPr/>
        </p:nvCxnSpPr>
        <p:spPr>
          <a:xfrm rot="16200000" flipH="1">
            <a:off x="5577773" y="4856028"/>
            <a:ext cx="286484" cy="310337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220206-BD32-AFDD-B417-BFF084122FD2}"/>
              </a:ext>
            </a:extLst>
          </p:cNvPr>
          <p:cNvCxnSpPr>
            <a:cxnSpLocks/>
          </p:cNvCxnSpPr>
          <p:nvPr/>
        </p:nvCxnSpPr>
        <p:spPr>
          <a:xfrm>
            <a:off x="298637" y="4853378"/>
            <a:ext cx="67070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E04452-F21E-CF00-FC67-726599C5D7BB}"/>
              </a:ext>
            </a:extLst>
          </p:cNvPr>
          <p:cNvCxnSpPr>
            <a:cxnSpLocks/>
          </p:cNvCxnSpPr>
          <p:nvPr/>
        </p:nvCxnSpPr>
        <p:spPr>
          <a:xfrm>
            <a:off x="298637" y="5335877"/>
            <a:ext cx="6707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4DD2A6-4387-1469-BAD4-6DFB1010CD4D}"/>
              </a:ext>
            </a:extLst>
          </p:cNvPr>
          <p:cNvSpPr txBox="1"/>
          <p:nvPr/>
        </p:nvSpPr>
        <p:spPr>
          <a:xfrm>
            <a:off x="197898" y="4892032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Translation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B0D6D6-9240-1F57-EB1C-E773555ACDB9}"/>
              </a:ext>
            </a:extLst>
          </p:cNvPr>
          <p:cNvSpPr txBox="1"/>
          <p:nvPr/>
        </p:nvSpPr>
        <p:spPr>
          <a:xfrm>
            <a:off x="199516" y="5364241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Conversion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EB4D5B-6B88-5E9E-92D6-13E2A26173A7}"/>
              </a:ext>
            </a:extLst>
          </p:cNvPr>
          <p:cNvSpPr/>
          <p:nvPr/>
        </p:nvSpPr>
        <p:spPr>
          <a:xfrm>
            <a:off x="6937347" y="5338350"/>
            <a:ext cx="5169538" cy="759705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CPU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98948D-9EC7-51AC-1C40-BF66DC5E044F}"/>
              </a:ext>
            </a:extLst>
          </p:cNvPr>
          <p:cNvSpPr/>
          <p:nvPr/>
        </p:nvSpPr>
        <p:spPr>
          <a:xfrm>
            <a:off x="7272701" y="5618593"/>
            <a:ext cx="1133515" cy="35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OMP + LLVM Dialect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A8EF71-D972-B9C4-96A9-1FE6880DAD11}"/>
              </a:ext>
            </a:extLst>
          </p:cNvPr>
          <p:cNvSpPr/>
          <p:nvPr/>
        </p:nvSpPr>
        <p:spPr>
          <a:xfrm>
            <a:off x="9076922" y="5618593"/>
            <a:ext cx="2937739" cy="35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LLVM IR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47E68F-2DCA-84E2-9AB3-2196BD853599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8406216" y="5793875"/>
            <a:ext cx="670706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14A1D82-BEBF-8E39-027A-E378E6ED0750}"/>
              </a:ext>
            </a:extLst>
          </p:cNvPr>
          <p:cNvCxnSpPr>
            <a:cxnSpLocks/>
            <a:stCxn id="7" idx="0"/>
            <a:endCxn id="36" idx="1"/>
          </p:cNvCxnSpPr>
          <p:nvPr/>
        </p:nvCxnSpPr>
        <p:spPr>
          <a:xfrm rot="5400000" flipH="1" flipV="1">
            <a:off x="4779516" y="3420724"/>
            <a:ext cx="120033" cy="486633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34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AF6D-207E-17FF-E84B-02CC29B3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 for CPU – C++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E9CF1-9718-82D9-E118-A4978C074A6D}"/>
              </a:ext>
            </a:extLst>
          </p:cNvPr>
          <p:cNvSpPr txBox="1"/>
          <p:nvPr/>
        </p:nvSpPr>
        <p:spPr>
          <a:xfrm>
            <a:off x="838200" y="1813173"/>
            <a:ext cx="6096810" cy="32316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float*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float*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max_thrds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number_blocks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teams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thread_limit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max_thrds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num_teams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number_blocks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num_teams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omp_get_num_teams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bs 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omp_get_num_teams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last_bs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bs * 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num_teams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distribute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bs)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bs &lt;=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bs :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last_bs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simd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ii 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ii &lt;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ii++)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[ii] = a *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[ii] +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[ii];      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B42562-9E37-FA60-3B8D-77124165D928}"/>
              </a:ext>
            </a:extLst>
          </p:cNvPr>
          <p:cNvSpPr/>
          <p:nvPr/>
        </p:nvSpPr>
        <p:spPr>
          <a:xfrm>
            <a:off x="548640" y="2393004"/>
            <a:ext cx="7150803" cy="22373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B874E69-B67B-3B13-8174-882ECD0363C9}"/>
              </a:ext>
            </a:extLst>
          </p:cNvPr>
          <p:cNvSpPr/>
          <p:nvPr/>
        </p:nvSpPr>
        <p:spPr>
          <a:xfrm flipH="1">
            <a:off x="7795337" y="2356653"/>
            <a:ext cx="239710" cy="2964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AA57B-BCFA-D9AA-F75A-60ABB14CBCAB}"/>
              </a:ext>
            </a:extLst>
          </p:cNvPr>
          <p:cNvSpPr txBox="1"/>
          <p:nvPr/>
        </p:nvSpPr>
        <p:spPr>
          <a:xfrm>
            <a:off x="8057489" y="2278982"/>
            <a:ext cx="413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number_teams</a:t>
            </a:r>
            <a:r>
              <a:rPr lang="en-US" sz="1200" dirty="0"/>
              <a:t>: 2 OMP thread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thread_limit</a:t>
            </a:r>
            <a:r>
              <a:rPr lang="en-US" sz="1200" dirty="0"/>
              <a:t>: 2 OMP threads per team(OMP thread block)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B0A7E-E026-DCA5-739F-9CEE828AE2D5}"/>
              </a:ext>
            </a:extLst>
          </p:cNvPr>
          <p:cNvSpPr/>
          <p:nvPr/>
        </p:nvSpPr>
        <p:spPr>
          <a:xfrm>
            <a:off x="548640" y="3317132"/>
            <a:ext cx="7150803" cy="40369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6DF2785-B7C0-901D-4982-70105DE8FC9E}"/>
              </a:ext>
            </a:extLst>
          </p:cNvPr>
          <p:cNvSpPr/>
          <p:nvPr/>
        </p:nvSpPr>
        <p:spPr>
          <a:xfrm flipH="1">
            <a:off x="7795337" y="3373202"/>
            <a:ext cx="239710" cy="2964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74A60-BADC-209D-B013-80DAAB1A9A59}"/>
              </a:ext>
            </a:extLst>
          </p:cNvPr>
          <p:cNvSpPr txBox="1"/>
          <p:nvPr/>
        </p:nvSpPr>
        <p:spPr>
          <a:xfrm>
            <a:off x="8057489" y="3373202"/>
            <a:ext cx="413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Parallelize the </a:t>
            </a:r>
            <a:r>
              <a:rPr lang="en-US" sz="1200" b="1" i="1" dirty="0"/>
              <a:t>for</a:t>
            </a:r>
            <a:r>
              <a:rPr lang="en-US" sz="1200" dirty="0"/>
              <a:t> to 2 OMP Blocks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9CC5E3-0A3A-F098-FE12-939D186981DE}"/>
              </a:ext>
            </a:extLst>
          </p:cNvPr>
          <p:cNvSpPr/>
          <p:nvPr/>
        </p:nvSpPr>
        <p:spPr>
          <a:xfrm>
            <a:off x="548640" y="3871842"/>
            <a:ext cx="7150803" cy="40369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8C94132-BAE8-03EE-068C-DA920EBACDA3}"/>
              </a:ext>
            </a:extLst>
          </p:cNvPr>
          <p:cNvSpPr/>
          <p:nvPr/>
        </p:nvSpPr>
        <p:spPr>
          <a:xfrm flipH="1">
            <a:off x="7795337" y="3927912"/>
            <a:ext cx="239710" cy="2964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495EBA-61E8-D6EE-0D58-BF7043861452}"/>
              </a:ext>
            </a:extLst>
          </p:cNvPr>
          <p:cNvSpPr txBox="1"/>
          <p:nvPr/>
        </p:nvSpPr>
        <p:spPr>
          <a:xfrm>
            <a:off x="8057489" y="3927912"/>
            <a:ext cx="413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Parallelize the </a:t>
            </a:r>
            <a:r>
              <a:rPr lang="en-US" sz="1200" b="1" i="1" dirty="0"/>
              <a:t>for</a:t>
            </a:r>
            <a:r>
              <a:rPr lang="en-US" sz="1200" dirty="0"/>
              <a:t> to 2 OMP threads within a particular team</a:t>
            </a:r>
          </a:p>
        </p:txBody>
      </p:sp>
    </p:spTree>
    <p:extLst>
      <p:ext uri="{BB962C8B-B14F-4D97-AF65-F5344CB8AC3E}">
        <p14:creationId xmlns:p14="http://schemas.microsoft.com/office/powerpoint/2010/main" val="361190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EEAC-64BD-9CB3-8EF4-F9537CF8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AFB49-39A1-79DC-1FDE-E5064DC7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Triton (OpenAI Triton + Intel GPU Backend)</a:t>
            </a:r>
          </a:p>
          <a:p>
            <a:pPr lvl="1"/>
            <a:r>
              <a:rPr lang="en-US" dirty="0"/>
              <a:t>Intel GPU Backend has landed in OpenAI/Triton</a:t>
            </a:r>
          </a:p>
          <a:p>
            <a:pPr lvl="2"/>
            <a:r>
              <a:rPr lang="en-US" dirty="0">
                <a:hlinkClick r:id="rId3"/>
              </a:rPr>
              <a:t>https://github.com/openai/triton/tree/main/third_party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https://github.com/intel/intel-xpu-backend-for-triton</a:t>
            </a:r>
            <a:endParaRPr lang="en-US" dirty="0"/>
          </a:p>
          <a:p>
            <a:pPr lvl="1"/>
            <a:r>
              <a:rPr lang="en-US" dirty="0"/>
              <a:t>Functionality read for Element-wise &amp; Reduction Operations</a:t>
            </a:r>
          </a:p>
          <a:p>
            <a:pPr lvl="2"/>
            <a:r>
              <a:rPr lang="en-US" dirty="0"/>
              <a:t>Passed </a:t>
            </a:r>
            <a:r>
              <a:rPr lang="en-US" b="1" i="1" dirty="0"/>
              <a:t>90%</a:t>
            </a:r>
            <a:r>
              <a:rPr lang="en-US" dirty="0"/>
              <a:t> of UT w/ </a:t>
            </a:r>
            <a:r>
              <a:rPr lang="en-US" b="1" i="1" dirty="0"/>
              <a:t>99.3% </a:t>
            </a:r>
            <a:r>
              <a:rPr lang="en-US" dirty="0"/>
              <a:t>for</a:t>
            </a:r>
            <a:r>
              <a:rPr lang="en-US" b="1" i="1" dirty="0"/>
              <a:t> </a:t>
            </a:r>
            <a:r>
              <a:rPr lang="en-US" dirty="0"/>
              <a:t>FP32</a:t>
            </a:r>
          </a:p>
          <a:p>
            <a:pPr lvl="1"/>
            <a:r>
              <a:rPr lang="en-US" dirty="0"/>
              <a:t>Functionality for GEMM is WIP(</a:t>
            </a:r>
            <a:r>
              <a:rPr lang="en-US" b="1" i="1" dirty="0"/>
              <a:t>tl.dot</a:t>
            </a:r>
            <a:r>
              <a:rPr lang="en-US" dirty="0"/>
              <a:t>)</a:t>
            </a:r>
          </a:p>
          <a:p>
            <a:r>
              <a:rPr lang="en-US" dirty="0" err="1"/>
              <a:t>PyTorch</a:t>
            </a:r>
            <a:r>
              <a:rPr lang="en-US" dirty="0"/>
              <a:t> Inductor (Stock </a:t>
            </a:r>
            <a:r>
              <a:rPr lang="en-US" dirty="0" err="1"/>
              <a:t>PyTorch</a:t>
            </a:r>
            <a:r>
              <a:rPr lang="en-US" dirty="0"/>
              <a:t> + IPEX + Triton)</a:t>
            </a:r>
          </a:p>
          <a:p>
            <a:pPr lvl="1"/>
            <a:r>
              <a:rPr lang="en-US" dirty="0"/>
              <a:t>Passed </a:t>
            </a:r>
            <a:r>
              <a:rPr lang="en-US" b="1" i="1" dirty="0"/>
              <a:t>94.1% </a:t>
            </a:r>
            <a:r>
              <a:rPr lang="en-US" dirty="0"/>
              <a:t>of Inductor UT</a:t>
            </a:r>
            <a:endParaRPr lang="en-US" b="1" i="1" dirty="0"/>
          </a:p>
          <a:p>
            <a:pPr lvl="1"/>
            <a:r>
              <a:rPr lang="en-US" dirty="0"/>
              <a:t>Inductor Hugging Face Benchmark(46 Models)</a:t>
            </a:r>
          </a:p>
          <a:p>
            <a:pPr lvl="2"/>
            <a:r>
              <a:rPr lang="en-US" dirty="0"/>
              <a:t>FP32: Passed </a:t>
            </a:r>
            <a:r>
              <a:rPr lang="en-US" b="1" i="1" dirty="0"/>
              <a:t>97.80% </a:t>
            </a:r>
            <a:r>
              <a:rPr lang="en-US" dirty="0"/>
              <a:t>for Inference, </a:t>
            </a:r>
            <a:r>
              <a:rPr lang="en-US" b="1" i="1" dirty="0"/>
              <a:t>95.00% </a:t>
            </a:r>
            <a:r>
              <a:rPr lang="en-US" dirty="0"/>
              <a:t>for Training </a:t>
            </a:r>
          </a:p>
          <a:p>
            <a:pPr lvl="2"/>
            <a:r>
              <a:rPr lang="en-US" dirty="0"/>
              <a:t>FP16: Passed </a:t>
            </a:r>
            <a:r>
              <a:rPr lang="en-US" b="1" i="1" dirty="0"/>
              <a:t>93.48%</a:t>
            </a:r>
            <a:r>
              <a:rPr lang="en-US" dirty="0"/>
              <a:t> for Inference, </a:t>
            </a:r>
            <a:r>
              <a:rPr lang="en-US" b="1" i="1" dirty="0"/>
              <a:t>86.36% </a:t>
            </a:r>
            <a:r>
              <a:rPr lang="en-US" dirty="0"/>
              <a:t>for Training</a:t>
            </a:r>
          </a:p>
          <a:p>
            <a:pPr lvl="1"/>
            <a:r>
              <a:rPr lang="en-US" altLang="zh-CN" dirty="0"/>
              <a:t>Inductor TIMM Benchmark(62 Models)</a:t>
            </a:r>
          </a:p>
          <a:p>
            <a:pPr lvl="2"/>
            <a:r>
              <a:rPr lang="en-US" dirty="0"/>
              <a:t>FP32: Passed </a:t>
            </a:r>
            <a:r>
              <a:rPr lang="en-US" b="1" i="1" dirty="0"/>
              <a:t>91.93%</a:t>
            </a:r>
            <a:r>
              <a:rPr lang="en-US" dirty="0"/>
              <a:t> for Inference</a:t>
            </a:r>
          </a:p>
          <a:p>
            <a:pPr lvl="2"/>
            <a:r>
              <a:rPr lang="en-US" dirty="0"/>
              <a:t>FP16: Passed </a:t>
            </a:r>
            <a:r>
              <a:rPr lang="en-US" b="1" i="1" dirty="0"/>
              <a:t>94.91%</a:t>
            </a:r>
            <a:r>
              <a:rPr lang="en-US" dirty="0"/>
              <a:t> for Inference</a:t>
            </a:r>
          </a:p>
          <a:p>
            <a:pPr lvl="1"/>
            <a:r>
              <a:rPr lang="en-US" dirty="0"/>
              <a:t>Inductor </a:t>
            </a:r>
            <a:r>
              <a:rPr lang="en-US" dirty="0" err="1"/>
              <a:t>TorchBench</a:t>
            </a:r>
            <a:r>
              <a:rPr lang="en-US" dirty="0"/>
              <a:t> Benchmark(65 Models)</a:t>
            </a:r>
          </a:p>
          <a:p>
            <a:pPr lvl="2"/>
            <a:r>
              <a:rPr lang="en-US" dirty="0"/>
              <a:t>FP32: Passed </a:t>
            </a:r>
            <a:r>
              <a:rPr lang="en-US" b="1" i="1" dirty="0"/>
              <a:t>78.46%</a:t>
            </a:r>
            <a:r>
              <a:rPr lang="en-US" dirty="0"/>
              <a:t> for Inference</a:t>
            </a:r>
          </a:p>
          <a:p>
            <a:pPr lvl="2"/>
            <a:r>
              <a:rPr lang="en-US" dirty="0"/>
              <a:t>FP16: Passed </a:t>
            </a:r>
            <a:r>
              <a:rPr lang="en-US" b="1" i="1" dirty="0"/>
              <a:t>70.76%</a:t>
            </a:r>
            <a:r>
              <a:rPr lang="en-US" dirty="0"/>
              <a:t> for Inference</a:t>
            </a:r>
          </a:p>
          <a:p>
            <a:r>
              <a:rPr lang="en-US" dirty="0"/>
              <a:t>Performance Optimization is WIP</a:t>
            </a:r>
          </a:p>
        </p:txBody>
      </p:sp>
    </p:spTree>
    <p:extLst>
      <p:ext uri="{BB962C8B-B14F-4D97-AF65-F5344CB8AC3E}">
        <p14:creationId xmlns:p14="http://schemas.microsoft.com/office/powerpoint/2010/main" val="382391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8805001-8033-AA61-5396-2718FDE7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en-US" b="1" dirty="0"/>
              <a:t>Inductor + Triton</a:t>
            </a:r>
            <a:r>
              <a:rPr lang="en-US" dirty="0"/>
              <a:t> HF Performance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362B809-25D1-F0A0-85E0-A250E174F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268970"/>
              </p:ext>
            </p:extLst>
          </p:nvPr>
        </p:nvGraphicFramePr>
        <p:xfrm>
          <a:off x="1683739" y="4429611"/>
          <a:ext cx="8824522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B9C2456-DCC2-4A10-28F0-2977F4FC0B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392071"/>
              </p:ext>
            </p:extLst>
          </p:nvPr>
        </p:nvGraphicFramePr>
        <p:xfrm>
          <a:off x="1535434" y="1729578"/>
          <a:ext cx="8824523" cy="2524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7899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18ED-97F8-628F-24F0-C003FE35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FA1895-2EBD-36DF-E4A2-BA13AD52E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71066"/>
              </p:ext>
            </p:extLst>
          </p:nvPr>
        </p:nvGraphicFramePr>
        <p:xfrm>
          <a:off x="709859" y="1410845"/>
          <a:ext cx="4565303" cy="2018155"/>
        </p:xfrm>
        <a:graphic>
          <a:graphicData uri="http://schemas.openxmlformats.org/drawingml/2006/table">
            <a:tbl>
              <a:tblPr/>
              <a:tblGrid>
                <a:gridCol w="143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681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81" marR="10381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Single tile of 4X PVC OAM (</a:t>
                      </a:r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MAX 1550 GPU</a:t>
                      </a:r>
                      <a:r>
                        <a:rPr lang="zh-CN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81" marR="1038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362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Workload</a:t>
                      </a:r>
                      <a:r>
                        <a:rPr lang="en-US" sz="1100" b="0" u="none" strike="noStrike" baseline="0">
                          <a:solidFill>
                            <a:schemeClr val="accent1"/>
                          </a:solidFill>
                          <a:effectLst/>
                        </a:rPr>
                        <a:t> &amp; version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36576" marR="10381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</a:rPr>
                        <a:t>Transformers   </a:t>
                      </a:r>
                      <a:r>
                        <a:rPr lang="en-US" sz="1100" b="0" i="0" u="none" strike="noStrike" cap="none" spc="0" baseline="0" noProof="0">
                          <a:effectLst/>
                          <a:uFillTx/>
                          <a:hlinkClick r:id="rId2"/>
                        </a:rPr>
                        <a:t>4.32.0.dev0</a:t>
                      </a:r>
                      <a:endParaRPr lang="en-US" sz="1100" b="0" i="0" u="none" strike="noStrike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0381" marR="1038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043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Software Stack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36576" marR="10381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effectLst/>
                          <a:latin typeface="Intel Clear"/>
                        </a:rPr>
                        <a:t>Intel® </a:t>
                      </a:r>
                      <a:r>
                        <a:rPr lang="en-US" sz="1100" b="0" i="0" u="none" strike="noStrike" noProof="0" err="1">
                          <a:effectLst/>
                          <a:latin typeface="Intel Clear"/>
                        </a:rPr>
                        <a:t>oneAPI</a:t>
                      </a:r>
                      <a:r>
                        <a:rPr lang="en-US" sz="1100" b="0" i="0" u="none" strike="noStrike" noProof="0">
                          <a:effectLst/>
                          <a:latin typeface="Intel Clear"/>
                        </a:rPr>
                        <a:t> Base Toolkit </a:t>
                      </a: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 2023.2</a:t>
                      </a:r>
                      <a:endParaRPr lang="en-US" sz="1100"/>
                    </a:p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hlinkClick r:id="rId3"/>
                        </a:rPr>
                        <a:t>LLVM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/ 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hlinkClick r:id="rId4"/>
                        </a:rPr>
                        <a:t>Intel xpu beckend for Triton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/ 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hlinkClick r:id="rId5"/>
                        </a:rPr>
                        <a:t>Triton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/ 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hlinkClick r:id="rId6"/>
                        </a:rPr>
                        <a:t>IPEX GPU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 </a:t>
                      </a:r>
                    </a:p>
                  </a:txBody>
                  <a:tcPr marL="10381" marR="1038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681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i="0" u="none" strike="noStrike" cap="none" spc="0" baseline="0">
                          <a:solidFill>
                            <a:schemeClr val="accent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Framework</a:t>
                      </a:r>
                    </a:p>
                  </a:txBody>
                  <a:tcPr marL="36576" marR="10381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Pytorch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2.0.1 +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hlinkClick r:id="rId7"/>
                        </a:rPr>
                        <a:t>patches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381" marR="1038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043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GPU driver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36576" marR="10381" marT="0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cap="none" spc="0" baseline="0" noProof="0" dirty="0">
                          <a:effectLst/>
                          <a:uFillTx/>
                        </a:rPr>
                        <a:t>https://dgpu-docs.intel.com/releases/stable_647_21_20230714.html</a:t>
                      </a:r>
                      <a:endParaRPr lang="en-US" sz="1100" dirty="0">
                        <a:sym typeface="Intel Clear"/>
                      </a:endParaRPr>
                    </a:p>
                  </a:txBody>
                  <a:tcPr marL="10381" marR="10381" marT="0" marB="0"/>
                </a:tc>
                <a:extLst>
                  <a:ext uri="{0D108BD9-81ED-4DB2-BD59-A6C34878D82A}">
                    <a16:rowId xmlns:a16="http://schemas.microsoft.com/office/drawing/2014/main" val="1952407311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cap="none" spc="0" baseline="0">
                          <a:solidFill>
                            <a:schemeClr val="accent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0" i="0" u="none" strike="noStrike" cap="none" spc="0" baseline="0">
                          <a:solidFill>
                            <a:schemeClr val="accent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AMC SW</a:t>
                      </a: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/>
                        <a:t>AMC Firmware Version: 6.5.0.0</a:t>
                      </a:r>
                      <a:endParaRPr lang="en-US" sz="11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7951" marR="7951" marT="7951" marB="0"/>
                </a:tc>
                <a:extLst>
                  <a:ext uri="{0D108BD9-81ED-4DB2-BD59-A6C34878D82A}">
                    <a16:rowId xmlns:a16="http://schemas.microsoft.com/office/drawing/2014/main" val="29860313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16F566-88AC-BD1D-55CE-29156D6EB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324756"/>
              </p:ext>
            </p:extLst>
          </p:nvPr>
        </p:nvGraphicFramePr>
        <p:xfrm>
          <a:off x="5587309" y="1403354"/>
          <a:ext cx="5894832" cy="524256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289">
                  <a:extLst>
                    <a:ext uri="{9D8B030D-6E8A-4147-A177-3AD203B41FA5}">
                      <a16:colId xmlns:a16="http://schemas.microsoft.com/office/drawing/2014/main" val="3475477814"/>
                    </a:ext>
                  </a:extLst>
                </a:gridCol>
                <a:gridCol w="4094543">
                  <a:extLst>
                    <a:ext uri="{9D8B030D-6E8A-4147-A177-3AD203B41FA5}">
                      <a16:colId xmlns:a16="http://schemas.microsoft.com/office/drawing/2014/main" val="768929162"/>
                    </a:ext>
                  </a:extLst>
                </a:gridCol>
              </a:tblGrid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System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Intel Corporation D50DNP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759018379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Baseboard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Intel Corporation D50DNP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3356916157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Chassis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D50DNP1MFFALLCS Rack Mount Chassis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209673118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CPU Model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Intel(R) Xeon(R) Platinum 8480+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3125911470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Microarchitecture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SPR_XCC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697329533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Sockets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564976586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Cores per Socket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56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2693658768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Hyperthreading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Enabled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3233317518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CPUs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2892111619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Intel Turbo Boost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Enabled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1249776251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Base Frequency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2.0GHz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3223504948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All-core Maximum Frequency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3.0GHz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1194758379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Maximum Frequency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3.8GHz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333263360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NUMA Nodes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2201476082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Prefetchers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L2 HW, L2 Adj., DCU HW, DCU IP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2875803554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PPINs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7199ec1b21c83cfb,7191e61b27c92def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810734795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Accelerators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DLB:2, DSA:2, IAX:2, QAT (on CPU):2, QAT (on chipset):0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383162786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Installed Memory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1024GB (16x64GB DDR5 4800 MT/s [4800 MT/s])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587748047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Hugepagesize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2048 kB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199882933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Transparent Huge Pages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madvise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1605595186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Automatic NUMA Balancing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Enabled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1619111729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NIC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1x Ethernet Controller X710 for 10GBASE-T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1928960134"/>
                  </a:ext>
                </a:extLst>
              </a:tr>
              <a:tr h="1301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Disk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50" u="none" strike="noStrike" dirty="0">
                          <a:effectLst/>
                        </a:rPr>
                        <a:t>1x 1.8T WDC WDS200T2B0B, 1x 931.5G INTEL SSDPELKX010T8</a:t>
                      </a:r>
                      <a:endParaRPr lang="de-D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3852032216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BIOS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SE5C7411.86B.9525.D19.2303151347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2625379714"/>
                  </a:ext>
                </a:extLst>
              </a:tr>
              <a:tr h="71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Microcode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0x2b0001b0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3909335085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OS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Ubuntu 22.04.2 LTS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2494123747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Kernel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5.15.0-76-generic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2091945897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TDP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350 watts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648020186"/>
                  </a:ext>
                </a:extLst>
              </a:tr>
              <a:tr h="185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Power &amp; Perf Policy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Balanced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3080859765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Frequency Governor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performance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1863477365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Frequency Driver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intel_pstate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475466964"/>
                  </a:ext>
                </a:extLst>
              </a:tr>
              <a:tr h="127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Max C-State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3172431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30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328D4C-255B-EC33-EF19-B87A0786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F4FE3-E0F7-5952-21FD-FBBFE2E7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OS is used to build the wheel package?</a:t>
            </a:r>
          </a:p>
          <a:p>
            <a:r>
              <a:rPr lang="en-US" dirty="0"/>
              <a:t>Intel GPU Backend binary size is about ~140M. Will it impact the wheel package upload to </a:t>
            </a:r>
            <a:r>
              <a:rPr lang="en-US" dirty="0" err="1"/>
              <a:t>PyPI</a:t>
            </a:r>
            <a:r>
              <a:rPr lang="en-US" dirty="0"/>
              <a:t>? </a:t>
            </a:r>
            <a:r>
              <a:rPr lang="en-US" altLang="zh-CN" dirty="0"/>
              <a:t>Any concern?</a:t>
            </a:r>
            <a:endParaRPr lang="en-US" dirty="0"/>
          </a:p>
          <a:p>
            <a:r>
              <a:rPr lang="en-US" dirty="0"/>
              <a:t>Intel GPU Backend depends on another LLVM version; it will download online when building the wheel package. Any concern?</a:t>
            </a:r>
          </a:p>
          <a:p>
            <a:r>
              <a:rPr lang="en-US" dirty="0"/>
              <a:t>Intel GPU backend has not supported ARM build yet. Any concern?</a:t>
            </a:r>
          </a:p>
          <a:p>
            <a:r>
              <a:rPr lang="en-US" dirty="0"/>
              <a:t>Is it possible to release another 2.0.0 version and include other backends?</a:t>
            </a:r>
          </a:p>
          <a:p>
            <a:pPr lvl="1"/>
            <a:r>
              <a:rPr lang="en-US" dirty="0"/>
              <a:t>triton 2.0.0.post2?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4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C37B45-F02B-EE8B-1D87-DAC20F1E6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CPU Backend for Triton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484DAE-2626-60E7-97DD-487227F9E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3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26CF-5013-F09E-C9AB-BFB8CA07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 Support For GPU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8F79-CA9F-0BD9-FAD9-DFF8D571E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374861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 (Body)"/>
              </a:rPr>
              <a:t>OMP </a:t>
            </a:r>
            <a:r>
              <a:rPr lang="en-US" sz="2400" i="1" dirty="0">
                <a:latin typeface="Calibri (Body)"/>
              </a:rPr>
              <a:t>target</a:t>
            </a:r>
          </a:p>
          <a:p>
            <a:pPr lvl="1"/>
            <a:r>
              <a:rPr lang="en-US" b="0" i="0" dirty="0">
                <a:solidFill>
                  <a:srgbClr val="161616"/>
                </a:solidFill>
                <a:effectLst/>
                <a:latin typeface="Calibri (Body)"/>
              </a:rPr>
              <a:t>Instructs the compiler to generate a </a:t>
            </a:r>
            <a:r>
              <a:rPr lang="en-US" b="0" i="1" dirty="0">
                <a:solidFill>
                  <a:srgbClr val="161616"/>
                </a:solidFill>
                <a:effectLst/>
                <a:latin typeface="Calibri (Body)"/>
              </a:rPr>
              <a:t>target task</a:t>
            </a:r>
          </a:p>
          <a:p>
            <a:pPr lvl="1"/>
            <a:r>
              <a:rPr lang="en-US" dirty="0">
                <a:solidFill>
                  <a:srgbClr val="161616"/>
                </a:solidFill>
                <a:latin typeface="Calibri (Body)"/>
              </a:rPr>
              <a:t>E</a:t>
            </a:r>
            <a:r>
              <a:rPr lang="en-US" b="0" i="0" dirty="0">
                <a:solidFill>
                  <a:srgbClr val="161616"/>
                </a:solidFill>
                <a:effectLst/>
                <a:latin typeface="Calibri (Body)"/>
              </a:rPr>
              <a:t>xecute the enclosed block of code on that device</a:t>
            </a:r>
          </a:p>
          <a:p>
            <a:r>
              <a:rPr lang="en-US" sz="2400" dirty="0">
                <a:solidFill>
                  <a:srgbClr val="161616"/>
                </a:solidFill>
                <a:latin typeface="Calibri (Body)"/>
              </a:rPr>
              <a:t>OMP </a:t>
            </a:r>
            <a:r>
              <a:rPr lang="en-US" sz="2400" i="1" dirty="0">
                <a:solidFill>
                  <a:srgbClr val="161616"/>
                </a:solidFill>
                <a:latin typeface="Calibri (Body)"/>
              </a:rPr>
              <a:t>target map</a:t>
            </a:r>
          </a:p>
          <a:p>
            <a:pPr marL="742950" lvl="1" indent="-285750"/>
            <a:r>
              <a:rPr lang="en-US" dirty="0">
                <a:solidFill>
                  <a:srgbClr val="161616"/>
                </a:solidFill>
                <a:latin typeface="Calibri (Body)"/>
              </a:rPr>
              <a:t>to: </a:t>
            </a:r>
            <a:r>
              <a:rPr lang="en-US" sz="2000" dirty="0">
                <a:latin typeface="Calibri (Body)"/>
              </a:rPr>
              <a:t>Copy data from the host to the target device</a:t>
            </a:r>
          </a:p>
          <a:p>
            <a:pPr marL="742950" lvl="1" indent="-285750"/>
            <a:r>
              <a:rPr lang="en-US" sz="2000" dirty="0">
                <a:latin typeface="Calibri (Body)"/>
              </a:rPr>
              <a:t>from: Copy data from the target device to the host</a:t>
            </a:r>
          </a:p>
          <a:p>
            <a:pPr marL="742950" lvl="1" indent="-285750"/>
            <a:r>
              <a:rPr lang="en-US" sz="2000" dirty="0" err="1">
                <a:latin typeface="Calibri (Body)"/>
              </a:rPr>
              <a:t>tofrom</a:t>
            </a:r>
            <a:r>
              <a:rPr lang="en-US" sz="2000" dirty="0">
                <a:latin typeface="Calibri (Body)"/>
              </a:rPr>
              <a:t>: Copy data to the target device and then copy it back to the host device</a:t>
            </a:r>
          </a:p>
          <a:p>
            <a:pPr marL="285750" indent="-285750"/>
            <a:r>
              <a:rPr lang="en-US" sz="2400" dirty="0">
                <a:latin typeface="Calibri (Body)"/>
              </a:rPr>
              <a:t>OMP </a:t>
            </a:r>
            <a:r>
              <a:rPr lang="en-US" sz="2400" i="1" dirty="0">
                <a:latin typeface="Calibri (Body)"/>
              </a:rPr>
              <a:t>teams </a:t>
            </a:r>
            <a:r>
              <a:rPr lang="en-US" sz="2400" i="1" dirty="0" err="1">
                <a:latin typeface="Calibri (Body)"/>
              </a:rPr>
              <a:t>num_teams</a:t>
            </a:r>
            <a:r>
              <a:rPr lang="en-US" sz="2400" dirty="0">
                <a:latin typeface="Calibri (Body)"/>
              </a:rPr>
              <a:t>: number of blocks</a:t>
            </a:r>
          </a:p>
          <a:p>
            <a:pPr marL="285750" indent="-285750"/>
            <a:r>
              <a:rPr lang="en-US" sz="2400" dirty="0">
                <a:latin typeface="Calibri (Body)"/>
              </a:rPr>
              <a:t>OMP </a:t>
            </a:r>
            <a:r>
              <a:rPr lang="en-US" sz="2400" i="1" dirty="0">
                <a:latin typeface="Calibri (Body)"/>
              </a:rPr>
              <a:t>teams </a:t>
            </a:r>
            <a:r>
              <a:rPr lang="en-US" sz="2400" i="1" dirty="0" err="1">
                <a:latin typeface="Calibri (Body)"/>
              </a:rPr>
              <a:t>thread_limit</a:t>
            </a:r>
            <a:r>
              <a:rPr lang="en-US" sz="2400" dirty="0">
                <a:latin typeface="Calibri (Body)"/>
              </a:rPr>
              <a:t>: OMP thread per team</a:t>
            </a:r>
            <a:endParaRPr lang="en-US" dirty="0"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05D70-52E6-DA9B-0213-6E741661A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818" y="2572966"/>
            <a:ext cx="4822555" cy="299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0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0FE2-EB29-4E48-FA78-AC38D68D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 Key Concepts for Triton CPU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2D9C8-B8DF-CB73-3811-9F96B29C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8614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Parallel Programming Model</a:t>
            </a:r>
          </a:p>
          <a:p>
            <a:pPr lvl="1"/>
            <a:r>
              <a:rPr lang="en-US" dirty="0"/>
              <a:t>Team</a:t>
            </a:r>
          </a:p>
          <a:p>
            <a:pPr lvl="2"/>
            <a:r>
              <a:rPr lang="en-US" dirty="0"/>
              <a:t>A set of one or more threads participating in the execution of a parallel region</a:t>
            </a:r>
          </a:p>
          <a:p>
            <a:pPr lvl="2"/>
            <a:r>
              <a:rPr lang="en-US" dirty="0"/>
              <a:t>To orchestrate OMP threads</a:t>
            </a:r>
          </a:p>
          <a:p>
            <a:pPr lvl="2"/>
            <a:r>
              <a:rPr lang="en-US" i="1" dirty="0"/>
              <a:t>Map </a:t>
            </a:r>
            <a:r>
              <a:rPr lang="en-US" b="1" i="1" dirty="0"/>
              <a:t>Triton</a:t>
            </a:r>
            <a:r>
              <a:rPr lang="en-US" i="1" dirty="0"/>
              <a:t> </a:t>
            </a:r>
            <a:r>
              <a:rPr lang="en-US" b="1" i="1" dirty="0"/>
              <a:t>CTA</a:t>
            </a:r>
            <a:r>
              <a:rPr lang="en-US" i="1" dirty="0"/>
              <a:t> to </a:t>
            </a:r>
            <a:r>
              <a:rPr lang="en-US" b="1" i="1" dirty="0"/>
              <a:t>OMP</a:t>
            </a:r>
            <a:r>
              <a:rPr lang="en-US" i="1" dirty="0"/>
              <a:t> </a:t>
            </a:r>
            <a:r>
              <a:rPr lang="en-US" b="1" i="1" dirty="0"/>
              <a:t>Team</a:t>
            </a:r>
          </a:p>
          <a:p>
            <a:pPr lvl="1"/>
            <a:r>
              <a:rPr lang="en-US" dirty="0"/>
              <a:t>Thread</a:t>
            </a:r>
          </a:p>
          <a:p>
            <a:pPr lvl="2"/>
            <a:r>
              <a:rPr lang="en-US" dirty="0"/>
              <a:t>An execution entity with a stack and associated static memory</a:t>
            </a:r>
          </a:p>
          <a:p>
            <a:pPr lvl="2"/>
            <a:r>
              <a:rPr lang="en-US" i="1" dirty="0"/>
              <a:t>Map </a:t>
            </a:r>
            <a:r>
              <a:rPr lang="en-US" b="1" i="1" dirty="0"/>
              <a:t>Triton</a:t>
            </a:r>
            <a:r>
              <a:rPr lang="en-US" i="1" dirty="0"/>
              <a:t> </a:t>
            </a:r>
            <a:r>
              <a:rPr lang="en-US" b="1" i="1" dirty="0"/>
              <a:t>Warp</a:t>
            </a:r>
            <a:r>
              <a:rPr lang="en-US" i="1" dirty="0"/>
              <a:t> to </a:t>
            </a:r>
            <a:r>
              <a:rPr lang="en-US" b="1" i="1" dirty="0"/>
              <a:t>OMP Thread</a:t>
            </a:r>
            <a:endParaRPr lang="en-US" dirty="0"/>
          </a:p>
          <a:p>
            <a:pPr lvl="1"/>
            <a:r>
              <a:rPr lang="en-US" dirty="0"/>
              <a:t>SIMD/SIMD Lane</a:t>
            </a:r>
          </a:p>
          <a:p>
            <a:pPr lvl="2"/>
            <a:r>
              <a:rPr lang="en-US" dirty="0"/>
              <a:t>A software or hardware mechanism capable of processing one data element from a SIMD instruction</a:t>
            </a:r>
          </a:p>
          <a:p>
            <a:pPr lvl="2"/>
            <a:r>
              <a:rPr lang="en-US" i="1" dirty="0"/>
              <a:t>Map </a:t>
            </a:r>
            <a:r>
              <a:rPr lang="en-US" b="1" i="1" dirty="0"/>
              <a:t>Triton</a:t>
            </a:r>
            <a:r>
              <a:rPr lang="en-US" i="1" dirty="0"/>
              <a:t> </a:t>
            </a:r>
            <a:r>
              <a:rPr lang="en-US" b="1" i="1" dirty="0"/>
              <a:t>Thread</a:t>
            </a:r>
            <a:r>
              <a:rPr lang="en-US" i="1" dirty="0"/>
              <a:t> to </a:t>
            </a:r>
            <a:r>
              <a:rPr lang="en-US" b="1" i="1" dirty="0"/>
              <a:t>OMP SIMD Lane</a:t>
            </a:r>
          </a:p>
          <a:p>
            <a:endParaRPr lang="en-US" dirty="0"/>
          </a:p>
        </p:txBody>
      </p:sp>
      <p:pic>
        <p:nvPicPr>
          <p:cNvPr id="1026" name="Picture 2" descr="Solve Top 3 Programming Challenges with Fortran and OpenMP">
            <a:extLst>
              <a:ext uri="{FF2B5EF4-FFF2-40B4-BE49-F238E27FC236}">
                <a16:creationId xmlns:a16="http://schemas.microsoft.com/office/drawing/2014/main" id="{7D3C0F84-3722-CBE3-B1AB-B2CB496B3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575" y="2576192"/>
            <a:ext cx="4642363" cy="261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42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F2C9-196D-AA2C-799E-499BDDD3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 Key Concepts for Triton CPU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528E-739A-3B0C-3829-92E3A639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Barrier</a:t>
            </a:r>
          </a:p>
          <a:p>
            <a:pPr lvl="2"/>
            <a:r>
              <a:rPr lang="en-US" dirty="0">
                <a:latin typeface="Calibri (Body)"/>
              </a:rPr>
              <a:t>A point in the execution of a program encountered by </a:t>
            </a:r>
            <a:r>
              <a:rPr lang="en-US" b="1" i="1" dirty="0">
                <a:latin typeface="Calibri (Body)"/>
              </a:rPr>
              <a:t>a team of threads</a:t>
            </a:r>
          </a:p>
          <a:p>
            <a:pPr lvl="2"/>
            <a:r>
              <a:rPr lang="en-US" i="1" dirty="0"/>
              <a:t>Map </a:t>
            </a:r>
            <a:r>
              <a:rPr lang="en-US" b="1" i="1" dirty="0"/>
              <a:t>Triton</a:t>
            </a:r>
            <a:r>
              <a:rPr lang="en-US" i="1" dirty="0"/>
              <a:t> </a:t>
            </a:r>
            <a:r>
              <a:rPr lang="en-US" b="1" i="1" dirty="0"/>
              <a:t>Barrier</a:t>
            </a:r>
            <a:r>
              <a:rPr lang="en-US" i="1" dirty="0"/>
              <a:t> to </a:t>
            </a:r>
            <a:r>
              <a:rPr lang="en-US" b="1" i="1" dirty="0"/>
              <a:t>OMP</a:t>
            </a:r>
            <a:r>
              <a:rPr lang="en-US" i="1" dirty="0"/>
              <a:t> </a:t>
            </a:r>
            <a:r>
              <a:rPr lang="en-US" b="1" i="1" dirty="0"/>
              <a:t>Barrier</a:t>
            </a:r>
          </a:p>
          <a:p>
            <a:pPr lvl="2"/>
            <a:r>
              <a:rPr lang="en-US" b="1" dirty="0">
                <a:latin typeface="Calibri (Body)"/>
              </a:rPr>
              <a:t>NOTE: </a:t>
            </a:r>
            <a:r>
              <a:rPr lang="en-US" b="1" i="1" dirty="0">
                <a:latin typeface="Calibri (Body)"/>
              </a:rPr>
              <a:t>Triton </a:t>
            </a:r>
            <a:r>
              <a:rPr lang="en-US" b="1" i="1" dirty="0" err="1">
                <a:latin typeface="Calibri (Body)"/>
              </a:rPr>
              <a:t>Mbarrier</a:t>
            </a:r>
            <a:r>
              <a:rPr lang="en-US" b="1" i="1" dirty="0">
                <a:latin typeface="Calibri (Body)"/>
              </a:rPr>
              <a:t> =&gt; OMP N/A</a:t>
            </a:r>
          </a:p>
          <a:p>
            <a:pPr lvl="1"/>
            <a:r>
              <a:rPr lang="en-US" dirty="0">
                <a:latin typeface="Calibri (Body)"/>
              </a:rPr>
              <a:t>Fence</a:t>
            </a:r>
          </a:p>
          <a:p>
            <a:pPr lvl="2"/>
            <a:r>
              <a:rPr lang="en-US" b="1" i="1" dirty="0">
                <a:latin typeface="Calibri (Body)"/>
              </a:rPr>
              <a:t>N/A</a:t>
            </a:r>
            <a:r>
              <a:rPr lang="en-US" dirty="0">
                <a:latin typeface="Calibri (Body)"/>
              </a:rPr>
              <a:t>: </a:t>
            </a:r>
            <a:r>
              <a:rPr lang="en-US" altLang="zh-CN" dirty="0">
                <a:latin typeface="Calibri (Body)"/>
              </a:rPr>
              <a:t>OpenMP does not support Fence</a:t>
            </a:r>
            <a:endParaRPr lang="en-US" dirty="0">
              <a:latin typeface="Calibri (Body)"/>
            </a:endParaRPr>
          </a:p>
          <a:p>
            <a:pPr lvl="1"/>
            <a:r>
              <a:rPr lang="en-US" dirty="0">
                <a:latin typeface="Calibri (Body)"/>
              </a:rPr>
              <a:t>Atomic</a:t>
            </a:r>
          </a:p>
          <a:p>
            <a:pPr lvl="2"/>
            <a:r>
              <a:rPr lang="en-US" dirty="0"/>
              <a:t>OpenMP provides atomic read/write/</a:t>
            </a:r>
            <a:r>
              <a:rPr lang="en-US" dirty="0" err="1"/>
              <a:t>rmw</a:t>
            </a:r>
            <a:endParaRPr lang="en-US" dirty="0"/>
          </a:p>
          <a:p>
            <a:pPr lvl="2"/>
            <a:r>
              <a:rPr lang="en-US" dirty="0"/>
              <a:t>LLVM also provides some atomic operations</a:t>
            </a:r>
          </a:p>
          <a:p>
            <a:pPr lvl="2"/>
            <a:r>
              <a:rPr lang="en-US" dirty="0"/>
              <a:t>Might convert Triton atomic operations to LLVM atomic operations</a:t>
            </a:r>
          </a:p>
        </p:txBody>
      </p:sp>
    </p:spTree>
    <p:extLst>
      <p:ext uri="{BB962C8B-B14F-4D97-AF65-F5344CB8AC3E}">
        <p14:creationId xmlns:p14="http://schemas.microsoft.com/office/powerpoint/2010/main" val="294034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80CF7559CB744A638F4FF2AA0A2CA" ma:contentTypeVersion="16" ma:contentTypeDescription="Create a new document." ma:contentTypeScope="" ma:versionID="bd6298f39ac098c179436550af740a6d">
  <xsd:schema xmlns:xsd="http://www.w3.org/2001/XMLSchema" xmlns:xs="http://www.w3.org/2001/XMLSchema" xmlns:p="http://schemas.microsoft.com/office/2006/metadata/properties" xmlns:ns2="3fd3a702-c0f3-4464-b849-c5142f510fbe" xmlns:ns3="7f82fb47-e5b9-4480-a14f-9e6b5a540516" xmlns:ns4="a7bc6c04-a6f3-4b85-abcc-278c78dc556b" targetNamespace="http://schemas.microsoft.com/office/2006/metadata/properties" ma:root="true" ma:fieldsID="5dd450211109a0297c7939615bd03b90" ns2:_="" ns3:_="" ns4:_="">
    <xsd:import namespace="3fd3a702-c0f3-4464-b849-c5142f510fbe"/>
    <xsd:import namespace="7f82fb47-e5b9-4480-a14f-9e6b5a540516"/>
    <xsd:import namespace="a7bc6c04-a6f3-4b85-abcc-278c78dc55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d3a702-c0f3-4464-b849-c5142f510f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2a7515c-90a7-421b-ad67-16208a0551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2fb47-e5b9-4480-a14f-9e6b5a54051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c6c04-a6f3-4b85-abcc-278c78dc556b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4c5a3bf9-289f-434d-b5fe-12d62333f174}" ma:internalName="TaxCatchAll" ma:showField="CatchAllData" ma:web="7f82fb47-e5b9-4480-a14f-9e6b5a5405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fd3a702-c0f3-4464-b849-c5142f510fbe">
      <Terms xmlns="http://schemas.microsoft.com/office/infopath/2007/PartnerControls"/>
    </lcf76f155ced4ddcb4097134ff3c332f>
    <TaxCatchAll xmlns="a7bc6c04-a6f3-4b85-abcc-278c78dc556b" xsi:nil="true"/>
  </documentManagement>
</p:properties>
</file>

<file path=customXml/itemProps1.xml><?xml version="1.0" encoding="utf-8"?>
<ds:datastoreItem xmlns:ds="http://schemas.openxmlformats.org/officeDocument/2006/customXml" ds:itemID="{70BD35CC-1FEF-48BE-97E7-51629365A8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d3a702-c0f3-4464-b849-c5142f510fbe"/>
    <ds:schemaRef ds:uri="7f82fb47-e5b9-4480-a14f-9e6b5a540516"/>
    <ds:schemaRef ds:uri="a7bc6c04-a6f3-4b85-abcc-278c78dc5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9D3DBB-0CF8-4867-9D9E-C68721689E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792983-15D6-44F8-9869-FD587BFCA732}">
  <ds:schemaRefs>
    <ds:schemaRef ds:uri="0854d8ea-1ebd-4010-ab4c-854c31961f75"/>
    <ds:schemaRef ds:uri="25ba4f5f-f6ac-4a14-9bf6-25b7528ba7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3fd3a702-c0f3-4464-b849-c5142f510fbe"/>
    <ds:schemaRef ds:uri="a7bc6c04-a6f3-4b85-abcc-278c78dc556b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1276</Words>
  <Application>Microsoft Office PowerPoint</Application>
  <PresentationFormat>Widescreen</PresentationFormat>
  <Paragraphs>200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 (Body)</vt:lpstr>
      <vt:lpstr>Arial</vt:lpstr>
      <vt:lpstr>Calibri</vt:lpstr>
      <vt:lpstr>Calibri Light</vt:lpstr>
      <vt:lpstr>Consolas</vt:lpstr>
      <vt:lpstr>Intel Clear</vt:lpstr>
      <vt:lpstr>Office Theme</vt:lpstr>
      <vt:lpstr>Intel XPU Backend for Triton</vt:lpstr>
      <vt:lpstr>Current Status</vt:lpstr>
      <vt:lpstr>PyTorch Inductor + Triton HF Performance</vt:lpstr>
      <vt:lpstr>Configurations</vt:lpstr>
      <vt:lpstr>Open</vt:lpstr>
      <vt:lpstr>CPU Backend for Triton</vt:lpstr>
      <vt:lpstr>OMP Support For GPU Parallelism</vt:lpstr>
      <vt:lpstr>OMP Key Concepts for Triton CPU Backend</vt:lpstr>
      <vt:lpstr>OMP Key Concepts for Triton CPU Backend</vt:lpstr>
      <vt:lpstr>OMP for Triton CPU Backend - Conclusion</vt:lpstr>
      <vt:lpstr>OMP for CPU – C++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Triton Introduction</dc:title>
  <dc:creator>Li, Jian Hui</dc:creator>
  <cp:lastModifiedBy>Wang, Eikan</cp:lastModifiedBy>
  <cp:revision>1</cp:revision>
  <dcterms:created xsi:type="dcterms:W3CDTF">2023-06-11T16:39:27Z</dcterms:created>
  <dcterms:modified xsi:type="dcterms:W3CDTF">2023-08-23T05:43:15Z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0x0101006F280CF7559CB744A638F4FF2AA0A2CA</vt:lpwstr>
  </property>
  <property fmtid="{D5CDD505-2E9C-101B-9397-08002B2CF9AE}" pid="3" name="MediaServiceImageTags">
    <vt:lpwstr/>
  </property>
</Properties>
</file>