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65" r:id="rId4"/>
    <p:sldId id="288" r:id="rId5"/>
    <p:sldId id="286" r:id="rId6"/>
    <p:sldId id="289" r:id="rId7"/>
    <p:sldId id="287" r:id="rId8"/>
    <p:sldId id="260" r:id="rId9"/>
    <p:sldId id="277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77905-C031-4C23-9A76-BA2046A92EE3}" v="39" dt="2023-10-17T21:39:0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Bearman" userId="987cba2c-f56f-4fda-ba47-e3f5aca8c3e5" providerId="ADAL" clId="{04947831-E5C6-4544-9FFD-D75B1F1C105F}"/>
    <pc:docChg chg="custSel addSld delSld modSld">
      <pc:chgData name="Ian Bearman" userId="987cba2c-f56f-4fda-ba47-e3f5aca8c3e5" providerId="ADAL" clId="{04947831-E5C6-4544-9FFD-D75B1F1C105F}" dt="2023-09-26T18:00:07.992" v="46" actId="20577"/>
      <pc:docMkLst>
        <pc:docMk/>
      </pc:docMkLst>
      <pc:sldChg chg="modSp mod">
        <pc:chgData name="Ian Bearman" userId="987cba2c-f56f-4fda-ba47-e3f5aca8c3e5" providerId="ADAL" clId="{04947831-E5C6-4544-9FFD-D75B1F1C105F}" dt="2023-09-26T18:00:07.992" v="46" actId="20577"/>
        <pc:sldMkLst>
          <pc:docMk/>
          <pc:sldMk cId="4112530138" sldId="256"/>
        </pc:sldMkLst>
        <pc:spChg chg="mod">
          <ac:chgData name="Ian Bearman" userId="987cba2c-f56f-4fda-ba47-e3f5aca8c3e5" providerId="ADAL" clId="{04947831-E5C6-4544-9FFD-D75B1F1C105F}" dt="2023-09-26T18:00:07.992" v="46" actId="20577"/>
          <ac:spMkLst>
            <pc:docMk/>
            <pc:sldMk cId="4112530138" sldId="256"/>
            <ac:spMk id="2" creationId="{477B2471-671D-32A1-E060-1ACBCD0EEFF0}"/>
          </ac:spMkLst>
        </pc:spChg>
      </pc:sldChg>
      <pc:sldChg chg="addSp delSp modSp mod">
        <pc:chgData name="Ian Bearman" userId="987cba2c-f56f-4fda-ba47-e3f5aca8c3e5" providerId="ADAL" clId="{04947831-E5C6-4544-9FFD-D75B1F1C105F}" dt="2023-09-26T17:58:07.734" v="11" actId="478"/>
        <pc:sldMkLst>
          <pc:docMk/>
          <pc:sldMk cId="1426728537" sldId="285"/>
        </pc:sldMkLst>
        <pc:picChg chg="add del mod">
          <ac:chgData name="Ian Bearman" userId="987cba2c-f56f-4fda-ba47-e3f5aca8c3e5" providerId="ADAL" clId="{04947831-E5C6-4544-9FFD-D75B1F1C105F}" dt="2023-09-26T17:58:07.734" v="11" actId="478"/>
          <ac:picMkLst>
            <pc:docMk/>
            <pc:sldMk cId="1426728537" sldId="285"/>
            <ac:picMk id="3" creationId="{D33F7B00-D214-101A-3D70-47854BE29418}"/>
          </ac:picMkLst>
        </pc:picChg>
      </pc:sldChg>
      <pc:sldChg chg="addSp delSp del mod">
        <pc:chgData name="Ian Bearman" userId="987cba2c-f56f-4fda-ba47-e3f5aca8c3e5" providerId="ADAL" clId="{04947831-E5C6-4544-9FFD-D75B1F1C105F}" dt="2023-09-26T17:57:17.773" v="3" actId="47"/>
        <pc:sldMkLst>
          <pc:docMk/>
          <pc:sldMk cId="1936424826" sldId="287"/>
        </pc:sldMkLst>
        <pc:spChg chg="del">
          <ac:chgData name="Ian Bearman" userId="987cba2c-f56f-4fda-ba47-e3f5aca8c3e5" providerId="ADAL" clId="{04947831-E5C6-4544-9FFD-D75B1F1C105F}" dt="2023-09-26T17:56:11.355" v="0"/>
          <ac:spMkLst>
            <pc:docMk/>
            <pc:sldMk cId="1936424826" sldId="287"/>
            <ac:spMk id="3" creationId="{27092FFD-EA79-D663-8248-7AF9CB1787B1}"/>
          </ac:spMkLst>
        </pc:spChg>
        <pc:graphicFrameChg chg="add">
          <ac:chgData name="Ian Bearman" userId="987cba2c-f56f-4fda-ba47-e3f5aca8c3e5" providerId="ADAL" clId="{04947831-E5C6-4544-9FFD-D75B1F1C105F}" dt="2023-09-26T17:56:11.355" v="0"/>
          <ac:graphicFrameMkLst>
            <pc:docMk/>
            <pc:sldMk cId="1936424826" sldId="287"/>
            <ac:graphicFrameMk id="4" creationId="{D4CE7E9E-1B4F-369F-DF0B-539B9A82DE94}"/>
          </ac:graphicFrameMkLst>
        </pc:graphicFrameChg>
      </pc:sldChg>
      <pc:sldChg chg="addSp delSp new del mod">
        <pc:chgData name="Ian Bearman" userId="987cba2c-f56f-4fda-ba47-e3f5aca8c3e5" providerId="ADAL" clId="{04947831-E5C6-4544-9FFD-D75B1F1C105F}" dt="2023-09-26T17:59:50.754" v="13" actId="47"/>
        <pc:sldMkLst>
          <pc:docMk/>
          <pc:sldMk cId="3745793974" sldId="287"/>
        </pc:sldMkLst>
        <pc:spChg chg="del">
          <ac:chgData name="Ian Bearman" userId="987cba2c-f56f-4fda-ba47-e3f5aca8c3e5" providerId="ADAL" clId="{04947831-E5C6-4544-9FFD-D75B1F1C105F}" dt="2023-09-26T17:58:48.327" v="12"/>
          <ac:spMkLst>
            <pc:docMk/>
            <pc:sldMk cId="3745793974" sldId="287"/>
            <ac:spMk id="3" creationId="{A0224DE7-AB1E-2B27-90BF-BF98BC827389}"/>
          </ac:spMkLst>
        </pc:spChg>
        <pc:graphicFrameChg chg="add">
          <ac:chgData name="Ian Bearman" userId="987cba2c-f56f-4fda-ba47-e3f5aca8c3e5" providerId="ADAL" clId="{04947831-E5C6-4544-9FFD-D75B1F1C105F}" dt="2023-09-26T17:58:48.327" v="12"/>
          <ac:graphicFrameMkLst>
            <pc:docMk/>
            <pc:sldMk cId="3745793974" sldId="287"/>
            <ac:graphicFrameMk id="4" creationId="{5DEB4A80-DF9B-318A-77F2-269229792893}"/>
          </ac:graphicFrameMkLst>
        </pc:graphicFrameChg>
      </pc:sldChg>
      <pc:sldChg chg="new del">
        <pc:chgData name="Ian Bearman" userId="987cba2c-f56f-4fda-ba47-e3f5aca8c3e5" providerId="ADAL" clId="{04947831-E5C6-4544-9FFD-D75B1F1C105F}" dt="2023-09-26T17:57:19.779" v="5" actId="47"/>
        <pc:sldMkLst>
          <pc:docMk/>
          <pc:sldMk cId="2526945799" sldId="288"/>
        </pc:sldMkLst>
      </pc:sldChg>
      <pc:sldChg chg="new del">
        <pc:chgData name="Ian Bearman" userId="987cba2c-f56f-4fda-ba47-e3f5aca8c3e5" providerId="ADAL" clId="{04947831-E5C6-4544-9FFD-D75B1F1C105F}" dt="2023-09-26T17:57:18.551" v="4" actId="47"/>
        <pc:sldMkLst>
          <pc:docMk/>
          <pc:sldMk cId="3041100364" sldId="289"/>
        </pc:sldMkLst>
      </pc:sldChg>
    </pc:docChg>
  </pc:docChgLst>
  <pc:docChgLst>
    <pc:chgData name="Ian Bearman" userId="987cba2c-f56f-4fda-ba47-e3f5aca8c3e5" providerId="ADAL" clId="{68977905-C031-4C23-9A76-BA2046A92EE3}"/>
    <pc:docChg chg="undo custSel addSld delSld modSld sldOrd">
      <pc:chgData name="Ian Bearman" userId="987cba2c-f56f-4fda-ba47-e3f5aca8c3e5" providerId="ADAL" clId="{68977905-C031-4C23-9A76-BA2046A92EE3}" dt="2023-10-25T18:45:09.646" v="2325" actId="20577"/>
      <pc:docMkLst>
        <pc:docMk/>
      </pc:docMkLst>
      <pc:sldChg chg="addSp modSp mod">
        <pc:chgData name="Ian Bearman" userId="987cba2c-f56f-4fda-ba47-e3f5aca8c3e5" providerId="ADAL" clId="{68977905-C031-4C23-9A76-BA2046A92EE3}" dt="2023-10-25T18:45:09.646" v="2325" actId="20577"/>
        <pc:sldMkLst>
          <pc:docMk/>
          <pc:sldMk cId="4112530138" sldId="256"/>
        </pc:sldMkLst>
        <pc:spChg chg="mod">
          <ac:chgData name="Ian Bearman" userId="987cba2c-f56f-4fda-ba47-e3f5aca8c3e5" providerId="ADAL" clId="{68977905-C031-4C23-9A76-BA2046A92EE3}" dt="2023-10-25T17:04:39.423" v="2322" actId="20577"/>
          <ac:spMkLst>
            <pc:docMk/>
            <pc:sldMk cId="4112530138" sldId="256"/>
            <ac:spMk id="3" creationId="{9205B381-B80A-6A44-4344-206B7811BC07}"/>
          </ac:spMkLst>
        </pc:spChg>
        <pc:spChg chg="add mod">
          <ac:chgData name="Ian Bearman" userId="987cba2c-f56f-4fda-ba47-e3f5aca8c3e5" providerId="ADAL" clId="{68977905-C031-4C23-9A76-BA2046A92EE3}" dt="2023-10-25T17:04:21.252" v="2279" actId="20577"/>
          <ac:spMkLst>
            <pc:docMk/>
            <pc:sldMk cId="4112530138" sldId="256"/>
            <ac:spMk id="4" creationId="{A060A5E7-4E06-E137-6C05-741AE78D5A3A}"/>
          </ac:spMkLst>
        </pc:spChg>
        <pc:spChg chg="add mod">
          <ac:chgData name="Ian Bearman" userId="987cba2c-f56f-4fda-ba47-e3f5aca8c3e5" providerId="ADAL" clId="{68977905-C031-4C23-9A76-BA2046A92EE3}" dt="2023-10-25T18:45:09.646" v="2325" actId="20577"/>
          <ac:spMkLst>
            <pc:docMk/>
            <pc:sldMk cId="4112530138" sldId="256"/>
            <ac:spMk id="5" creationId="{B66FAD44-7FAA-D76E-3F3B-D54B6CDBDB16}"/>
          </ac:spMkLst>
        </pc:spChg>
      </pc:sldChg>
      <pc:sldChg chg="addSp delSp modSp add mod">
        <pc:chgData name="Ian Bearman" userId="987cba2c-f56f-4fda-ba47-e3f5aca8c3e5" providerId="ADAL" clId="{68977905-C031-4C23-9A76-BA2046A92EE3}" dt="2023-10-17T21:36:29.653" v="1966" actId="1076"/>
        <pc:sldMkLst>
          <pc:docMk/>
          <pc:sldMk cId="681842459" sldId="260"/>
        </pc:sldMkLst>
        <pc:spChg chg="mod">
          <ac:chgData name="Ian Bearman" userId="987cba2c-f56f-4fda-ba47-e3f5aca8c3e5" providerId="ADAL" clId="{68977905-C031-4C23-9A76-BA2046A92EE3}" dt="2023-10-17T21:35:26.082" v="1819" actId="14100"/>
          <ac:spMkLst>
            <pc:docMk/>
            <pc:sldMk cId="681842459" sldId="260"/>
            <ac:spMk id="3" creationId="{859683C0-14FC-3707-9BDD-B19E69AD9C6F}"/>
          </ac:spMkLst>
        </pc:spChg>
        <pc:spChg chg="add del mod">
          <ac:chgData name="Ian Bearman" userId="987cba2c-f56f-4fda-ba47-e3f5aca8c3e5" providerId="ADAL" clId="{68977905-C031-4C23-9A76-BA2046A92EE3}" dt="2023-10-17T21:35:21.632" v="1818" actId="21"/>
          <ac:spMkLst>
            <pc:docMk/>
            <pc:sldMk cId="681842459" sldId="260"/>
            <ac:spMk id="4" creationId="{72941D76-7EA4-85E5-56FF-3C7D4FEEB16E}"/>
          </ac:spMkLst>
        </pc:spChg>
        <pc:spChg chg="add mod">
          <ac:chgData name="Ian Bearman" userId="987cba2c-f56f-4fda-ba47-e3f5aca8c3e5" providerId="ADAL" clId="{68977905-C031-4C23-9A76-BA2046A92EE3}" dt="2023-10-17T21:36:29.653" v="1966" actId="1076"/>
          <ac:spMkLst>
            <pc:docMk/>
            <pc:sldMk cId="681842459" sldId="260"/>
            <ac:spMk id="5" creationId="{676406A8-505B-16AA-C98B-0B24742746C1}"/>
          </ac:spMkLst>
        </pc:spChg>
      </pc:sldChg>
      <pc:sldChg chg="ord">
        <pc:chgData name="Ian Bearman" userId="987cba2c-f56f-4fda-ba47-e3f5aca8c3e5" providerId="ADAL" clId="{68977905-C031-4C23-9A76-BA2046A92EE3}" dt="2023-10-17T19:23:11.950" v="137"/>
        <pc:sldMkLst>
          <pc:docMk/>
          <pc:sldMk cId="1359049890" sldId="265"/>
        </pc:sldMkLst>
      </pc:sldChg>
      <pc:sldChg chg="add">
        <pc:chgData name="Ian Bearman" userId="987cba2c-f56f-4fda-ba47-e3f5aca8c3e5" providerId="ADAL" clId="{68977905-C031-4C23-9A76-BA2046A92EE3}" dt="2023-10-17T21:32:56.970" v="1766"/>
        <pc:sldMkLst>
          <pc:docMk/>
          <pc:sldMk cId="3321562238" sldId="277"/>
        </pc:sldMkLst>
      </pc:sldChg>
      <pc:sldChg chg="add">
        <pc:chgData name="Ian Bearman" userId="987cba2c-f56f-4fda-ba47-e3f5aca8c3e5" providerId="ADAL" clId="{68977905-C031-4C23-9A76-BA2046A92EE3}" dt="2023-10-17T21:32:56.970" v="1766"/>
        <pc:sldMkLst>
          <pc:docMk/>
          <pc:sldMk cId="1984298388" sldId="278"/>
        </pc:sldMkLst>
      </pc:sldChg>
      <pc:sldChg chg="addSp delSp modSp add mod">
        <pc:chgData name="Ian Bearman" userId="987cba2c-f56f-4fda-ba47-e3f5aca8c3e5" providerId="ADAL" clId="{68977905-C031-4C23-9A76-BA2046A92EE3}" dt="2023-10-17T21:39:09.533" v="1993" actId="404"/>
        <pc:sldMkLst>
          <pc:docMk/>
          <pc:sldMk cId="2095936549" sldId="280"/>
        </pc:sldMkLst>
        <pc:spChg chg="mod">
          <ac:chgData name="Ian Bearman" userId="987cba2c-f56f-4fda-ba47-e3f5aca8c3e5" providerId="ADAL" clId="{68977905-C031-4C23-9A76-BA2046A92EE3}" dt="2023-10-17T21:39:09.533" v="1993" actId="404"/>
          <ac:spMkLst>
            <pc:docMk/>
            <pc:sldMk cId="2095936549" sldId="280"/>
            <ac:spMk id="2" creationId="{54686877-5D86-D722-1EA7-1AEC72F5A0AC}"/>
          </ac:spMkLst>
        </pc:spChg>
        <pc:spChg chg="add del mod">
          <ac:chgData name="Ian Bearman" userId="987cba2c-f56f-4fda-ba47-e3f5aca8c3e5" providerId="ADAL" clId="{68977905-C031-4C23-9A76-BA2046A92EE3}" dt="2023-10-17T21:38:57.247" v="1988" actId="478"/>
          <ac:spMkLst>
            <pc:docMk/>
            <pc:sldMk cId="2095936549" sldId="280"/>
            <ac:spMk id="3" creationId="{4E0FB116-C720-BFFF-2407-1C5E1BD567B2}"/>
          </ac:spMkLst>
        </pc:spChg>
        <pc:spChg chg="add mod">
          <ac:chgData name="Ian Bearman" userId="987cba2c-f56f-4fda-ba47-e3f5aca8c3e5" providerId="ADAL" clId="{68977905-C031-4C23-9A76-BA2046A92EE3}" dt="2023-10-17T21:39:01.764" v="1989"/>
          <ac:spMkLst>
            <pc:docMk/>
            <pc:sldMk cId="2095936549" sldId="280"/>
            <ac:spMk id="4" creationId="{4D7BDD36-3C29-4761-A193-1D6C88754828}"/>
          </ac:spMkLst>
        </pc:spChg>
      </pc:sldChg>
      <pc:sldChg chg="ord">
        <pc:chgData name="Ian Bearman" userId="987cba2c-f56f-4fda-ba47-e3f5aca8c3e5" providerId="ADAL" clId="{68977905-C031-4C23-9A76-BA2046A92EE3}" dt="2023-10-17T19:23:08.026" v="135"/>
        <pc:sldMkLst>
          <pc:docMk/>
          <pc:sldMk cId="1426728537" sldId="285"/>
        </pc:sldMkLst>
      </pc:sldChg>
      <pc:sldChg chg="addSp delSp modSp mod ord">
        <pc:chgData name="Ian Bearman" userId="987cba2c-f56f-4fda-ba47-e3f5aca8c3e5" providerId="ADAL" clId="{68977905-C031-4C23-9A76-BA2046A92EE3}" dt="2023-10-17T21:40:47.227" v="2056" actId="15"/>
        <pc:sldMkLst>
          <pc:docMk/>
          <pc:sldMk cId="2084879326" sldId="286"/>
        </pc:sldMkLst>
        <pc:spChg chg="mod">
          <ac:chgData name="Ian Bearman" userId="987cba2c-f56f-4fda-ba47-e3f5aca8c3e5" providerId="ADAL" clId="{68977905-C031-4C23-9A76-BA2046A92EE3}" dt="2023-10-17T21:40:47.227" v="2056" actId="15"/>
          <ac:spMkLst>
            <pc:docMk/>
            <pc:sldMk cId="2084879326" sldId="286"/>
            <ac:spMk id="3" creationId="{CE3194AB-7F40-689B-3DEB-2DFD45160302}"/>
          </ac:spMkLst>
        </pc:spChg>
        <pc:spChg chg="add del">
          <ac:chgData name="Ian Bearman" userId="987cba2c-f56f-4fda-ba47-e3f5aca8c3e5" providerId="ADAL" clId="{68977905-C031-4C23-9A76-BA2046A92EE3}" dt="2023-10-17T19:27:39.402" v="271"/>
          <ac:spMkLst>
            <pc:docMk/>
            <pc:sldMk cId="2084879326" sldId="286"/>
            <ac:spMk id="4" creationId="{A9670488-821A-7C72-96ED-9631122FBB66}"/>
          </ac:spMkLst>
        </pc:spChg>
        <pc:spChg chg="add del">
          <ac:chgData name="Ian Bearman" userId="987cba2c-f56f-4fda-ba47-e3f5aca8c3e5" providerId="ADAL" clId="{68977905-C031-4C23-9A76-BA2046A92EE3}" dt="2023-10-17T19:27:41.727" v="273"/>
          <ac:spMkLst>
            <pc:docMk/>
            <pc:sldMk cId="2084879326" sldId="286"/>
            <ac:spMk id="5" creationId="{FA877619-CB09-E9B1-D376-2B17885497A1}"/>
          </ac:spMkLst>
        </pc:spChg>
        <pc:spChg chg="add del mod">
          <ac:chgData name="Ian Bearman" userId="987cba2c-f56f-4fda-ba47-e3f5aca8c3e5" providerId="ADAL" clId="{68977905-C031-4C23-9A76-BA2046A92EE3}" dt="2023-10-17T19:27:56.639" v="312"/>
          <ac:spMkLst>
            <pc:docMk/>
            <pc:sldMk cId="2084879326" sldId="286"/>
            <ac:spMk id="6" creationId="{016042DB-FC93-01DE-7757-4CDB298AFCC5}"/>
          </ac:spMkLst>
        </pc:spChg>
        <pc:spChg chg="add del">
          <ac:chgData name="Ian Bearman" userId="987cba2c-f56f-4fda-ba47-e3f5aca8c3e5" providerId="ADAL" clId="{68977905-C031-4C23-9A76-BA2046A92EE3}" dt="2023-10-17T19:28:03.276" v="318"/>
          <ac:spMkLst>
            <pc:docMk/>
            <pc:sldMk cId="2084879326" sldId="286"/>
            <ac:spMk id="7" creationId="{C97F881E-BDE5-05BF-2325-CC7F308D2D8A}"/>
          </ac:spMkLst>
        </pc:spChg>
        <pc:spChg chg="add del mod">
          <ac:chgData name="Ian Bearman" userId="987cba2c-f56f-4fda-ba47-e3f5aca8c3e5" providerId="ADAL" clId="{68977905-C031-4C23-9A76-BA2046A92EE3}" dt="2023-10-17T19:28:03.085" v="317"/>
          <ac:spMkLst>
            <pc:docMk/>
            <pc:sldMk cId="2084879326" sldId="286"/>
            <ac:spMk id="8" creationId="{C7556EBB-80E0-17BF-68B5-FF61453F07B1}"/>
          </ac:spMkLst>
        </pc:spChg>
        <pc:spChg chg="add del mod">
          <ac:chgData name="Ian Bearman" userId="987cba2c-f56f-4fda-ba47-e3f5aca8c3e5" providerId="ADAL" clId="{68977905-C031-4C23-9A76-BA2046A92EE3}" dt="2023-10-17T19:28:02.951" v="316"/>
          <ac:spMkLst>
            <pc:docMk/>
            <pc:sldMk cId="2084879326" sldId="286"/>
            <ac:spMk id="9" creationId="{4D5CA826-AF7E-2747-886A-B6A9329049DC}"/>
          </ac:spMkLst>
        </pc:spChg>
        <pc:spChg chg="add del mod">
          <ac:chgData name="Ian Bearman" userId="987cba2c-f56f-4fda-ba47-e3f5aca8c3e5" providerId="ADAL" clId="{68977905-C031-4C23-9A76-BA2046A92EE3}" dt="2023-10-17T19:28:17.369" v="324" actId="478"/>
          <ac:spMkLst>
            <pc:docMk/>
            <pc:sldMk cId="2084879326" sldId="286"/>
            <ac:spMk id="10" creationId="{DE22C22C-4BFF-7B8A-15BF-20C411CB25F5}"/>
          </ac:spMkLst>
        </pc:spChg>
      </pc:sldChg>
      <pc:sldChg chg="modSp new mod">
        <pc:chgData name="Ian Bearman" userId="987cba2c-f56f-4fda-ba47-e3f5aca8c3e5" providerId="ADAL" clId="{68977905-C031-4C23-9A76-BA2046A92EE3}" dt="2023-10-17T19:37:44.109" v="1241" actId="20577"/>
        <pc:sldMkLst>
          <pc:docMk/>
          <pc:sldMk cId="2377886727" sldId="287"/>
        </pc:sldMkLst>
        <pc:spChg chg="mod">
          <ac:chgData name="Ian Bearman" userId="987cba2c-f56f-4fda-ba47-e3f5aca8c3e5" providerId="ADAL" clId="{68977905-C031-4C23-9A76-BA2046A92EE3}" dt="2023-10-17T19:34:14.333" v="874" actId="20577"/>
          <ac:spMkLst>
            <pc:docMk/>
            <pc:sldMk cId="2377886727" sldId="287"/>
            <ac:spMk id="2" creationId="{43C9E5DC-C4FF-8AFB-1CD5-F1FF1D90C6ED}"/>
          </ac:spMkLst>
        </pc:spChg>
        <pc:spChg chg="mod">
          <ac:chgData name="Ian Bearman" userId="987cba2c-f56f-4fda-ba47-e3f5aca8c3e5" providerId="ADAL" clId="{68977905-C031-4C23-9A76-BA2046A92EE3}" dt="2023-10-17T19:37:44.109" v="1241" actId="20577"/>
          <ac:spMkLst>
            <pc:docMk/>
            <pc:sldMk cId="2377886727" sldId="287"/>
            <ac:spMk id="3" creationId="{4BFA1E27-735F-F217-CF75-A623D0CF09B7}"/>
          </ac:spMkLst>
        </pc:spChg>
      </pc:sldChg>
      <pc:sldChg chg="addSp delSp modSp new mod">
        <pc:chgData name="Ian Bearman" userId="987cba2c-f56f-4fda-ba47-e3f5aca8c3e5" providerId="ADAL" clId="{68977905-C031-4C23-9A76-BA2046A92EE3}" dt="2023-10-25T17:04:52.127" v="2324" actId="20577"/>
        <pc:sldMkLst>
          <pc:docMk/>
          <pc:sldMk cId="1725438710" sldId="288"/>
        </pc:sldMkLst>
        <pc:spChg chg="mod">
          <ac:chgData name="Ian Bearman" userId="987cba2c-f56f-4fda-ba47-e3f5aca8c3e5" providerId="ADAL" clId="{68977905-C031-4C23-9A76-BA2046A92EE3}" dt="2023-10-25T17:04:52.127" v="2324" actId="20577"/>
          <ac:spMkLst>
            <pc:docMk/>
            <pc:sldMk cId="1725438710" sldId="288"/>
            <ac:spMk id="2" creationId="{56D62F3D-1105-AA12-0D66-CE8E574AA356}"/>
          </ac:spMkLst>
        </pc:spChg>
        <pc:spChg chg="mod">
          <ac:chgData name="Ian Bearman" userId="987cba2c-f56f-4fda-ba47-e3f5aca8c3e5" providerId="ADAL" clId="{68977905-C031-4C23-9A76-BA2046A92EE3}" dt="2023-10-17T19:24:51.445" v="156" actId="15"/>
          <ac:spMkLst>
            <pc:docMk/>
            <pc:sldMk cId="1725438710" sldId="288"/>
            <ac:spMk id="3" creationId="{5F45AE4E-FC90-30BA-035F-6B394CB95E1E}"/>
          </ac:spMkLst>
        </pc:spChg>
        <pc:spChg chg="add del mod">
          <ac:chgData name="Ian Bearman" userId="987cba2c-f56f-4fda-ba47-e3f5aca8c3e5" providerId="ADAL" clId="{68977905-C031-4C23-9A76-BA2046A92EE3}" dt="2023-10-17T19:17:21.854" v="74"/>
          <ac:spMkLst>
            <pc:docMk/>
            <pc:sldMk cId="1725438710" sldId="288"/>
            <ac:spMk id="5" creationId="{60994D5F-9706-529F-1B2C-1B55CD2FAE0E}"/>
          </ac:spMkLst>
        </pc:spChg>
        <pc:picChg chg="add del mod">
          <ac:chgData name="Ian Bearman" userId="987cba2c-f56f-4fda-ba47-e3f5aca8c3e5" providerId="ADAL" clId="{68977905-C031-4C23-9A76-BA2046A92EE3}" dt="2023-10-17T19:17:28.429" v="75" actId="478"/>
          <ac:picMkLst>
            <pc:docMk/>
            <pc:sldMk cId="1725438710" sldId="288"/>
            <ac:picMk id="7" creationId="{40F9F671-61A5-2EE8-7E7B-31FE35EF9241}"/>
          </ac:picMkLst>
        </pc:picChg>
        <pc:picChg chg="add del mod modCrop">
          <ac:chgData name="Ian Bearman" userId="987cba2c-f56f-4fda-ba47-e3f5aca8c3e5" providerId="ADAL" clId="{68977905-C031-4C23-9A76-BA2046A92EE3}" dt="2023-10-17T19:25:23.129" v="165" actId="1076"/>
          <ac:picMkLst>
            <pc:docMk/>
            <pc:sldMk cId="1725438710" sldId="288"/>
            <ac:picMk id="9" creationId="{FFF19BFE-F788-AE1B-9216-12F629F23DC4}"/>
          </ac:picMkLst>
        </pc:picChg>
        <pc:picChg chg="add del mod">
          <ac:chgData name="Ian Bearman" userId="987cba2c-f56f-4fda-ba47-e3f5aca8c3e5" providerId="ADAL" clId="{68977905-C031-4C23-9A76-BA2046A92EE3}" dt="2023-10-17T19:20:26.180" v="93" actId="22"/>
          <ac:picMkLst>
            <pc:docMk/>
            <pc:sldMk cId="1725438710" sldId="288"/>
            <ac:picMk id="11" creationId="{9934B195-7DCB-0BAB-E933-39EBBD28F1BB}"/>
          </ac:picMkLst>
        </pc:picChg>
      </pc:sldChg>
      <pc:sldChg chg="modSp new mod">
        <pc:chgData name="Ian Bearman" userId="987cba2c-f56f-4fda-ba47-e3f5aca8c3e5" providerId="ADAL" clId="{68977905-C031-4C23-9A76-BA2046A92EE3}" dt="2023-10-18T17:31:05.093" v="2274" actId="27636"/>
        <pc:sldMkLst>
          <pc:docMk/>
          <pc:sldMk cId="24337563" sldId="289"/>
        </pc:sldMkLst>
        <pc:spChg chg="mod">
          <ac:chgData name="Ian Bearman" userId="987cba2c-f56f-4fda-ba47-e3f5aca8c3e5" providerId="ADAL" clId="{68977905-C031-4C23-9A76-BA2046A92EE3}" dt="2023-10-17T19:30:05.666" v="535" actId="20577"/>
          <ac:spMkLst>
            <pc:docMk/>
            <pc:sldMk cId="24337563" sldId="289"/>
            <ac:spMk id="2" creationId="{FF62DE7D-F935-E33F-CEE2-6121B9F445BF}"/>
          </ac:spMkLst>
        </pc:spChg>
        <pc:spChg chg="mod">
          <ac:chgData name="Ian Bearman" userId="987cba2c-f56f-4fda-ba47-e3f5aca8c3e5" providerId="ADAL" clId="{68977905-C031-4C23-9A76-BA2046A92EE3}" dt="2023-10-18T17:31:05.093" v="2274" actId="27636"/>
          <ac:spMkLst>
            <pc:docMk/>
            <pc:sldMk cId="24337563" sldId="289"/>
            <ac:spMk id="3" creationId="{D96B0448-D2E1-1274-0FC3-0F57C504FB2B}"/>
          </ac:spMkLst>
        </pc:spChg>
      </pc:sldChg>
      <pc:sldChg chg="addSp delSp modSp new del mod">
        <pc:chgData name="Ian Bearman" userId="987cba2c-f56f-4fda-ba47-e3f5aca8c3e5" providerId="ADAL" clId="{68977905-C031-4C23-9A76-BA2046A92EE3}" dt="2023-10-17T21:39:32.111" v="1994" actId="47"/>
        <pc:sldMkLst>
          <pc:docMk/>
          <pc:sldMk cId="3288030250" sldId="290"/>
        </pc:sldMkLst>
        <pc:spChg chg="mod">
          <ac:chgData name="Ian Bearman" userId="987cba2c-f56f-4fda-ba47-e3f5aca8c3e5" providerId="ADAL" clId="{68977905-C031-4C23-9A76-BA2046A92EE3}" dt="2023-10-17T21:36:59.218" v="1976" actId="20577"/>
          <ac:spMkLst>
            <pc:docMk/>
            <pc:sldMk cId="3288030250" sldId="290"/>
            <ac:spMk id="2" creationId="{57CA9CA7-99BE-E1B0-787D-D1244B31F3A8}"/>
          </ac:spMkLst>
        </pc:spChg>
        <pc:spChg chg="add del mod">
          <ac:chgData name="Ian Bearman" userId="987cba2c-f56f-4fda-ba47-e3f5aca8c3e5" providerId="ADAL" clId="{68977905-C031-4C23-9A76-BA2046A92EE3}" dt="2023-10-17T21:38:49.908" v="1984"/>
          <ac:spMkLst>
            <pc:docMk/>
            <pc:sldMk cId="3288030250" sldId="290"/>
            <ac:spMk id="4" creationId="{C981BFD7-C05E-07EB-4B71-BE84557438BF}"/>
          </ac:spMkLst>
        </pc:spChg>
      </pc:sldChg>
      <pc:sldChg chg="new del">
        <pc:chgData name="Ian Bearman" userId="987cba2c-f56f-4fda-ba47-e3f5aca8c3e5" providerId="ADAL" clId="{68977905-C031-4C23-9A76-BA2046A92EE3}" dt="2023-10-17T21:34:38.612" v="1786" actId="680"/>
        <pc:sldMkLst>
          <pc:docMk/>
          <pc:sldMk cId="757952543" sldId="291"/>
        </pc:sldMkLst>
      </pc:sldChg>
      <pc:sldChg chg="modSp new del mod">
        <pc:chgData name="Ian Bearman" userId="987cba2c-f56f-4fda-ba47-e3f5aca8c3e5" providerId="ADAL" clId="{68977905-C031-4C23-9A76-BA2046A92EE3}" dt="2023-10-17T19:44:46.839" v="1765" actId="47"/>
        <pc:sldMkLst>
          <pc:docMk/>
          <pc:sldMk cId="3354888468" sldId="291"/>
        </pc:sldMkLst>
        <pc:spChg chg="mod">
          <ac:chgData name="Ian Bearman" userId="987cba2c-f56f-4fda-ba47-e3f5aca8c3e5" providerId="ADAL" clId="{68977905-C031-4C23-9A76-BA2046A92EE3}" dt="2023-10-17T19:38:10.125" v="1256" actId="20577"/>
          <ac:spMkLst>
            <pc:docMk/>
            <pc:sldMk cId="3354888468" sldId="291"/>
            <ac:spMk id="2" creationId="{51D68A76-04DE-23D1-4706-1294855C963B}"/>
          </ac:spMkLst>
        </pc:spChg>
        <pc:spChg chg="mod">
          <ac:chgData name="Ian Bearman" userId="987cba2c-f56f-4fda-ba47-e3f5aca8c3e5" providerId="ADAL" clId="{68977905-C031-4C23-9A76-BA2046A92EE3}" dt="2023-10-17T19:40:58.608" v="1722" actId="21"/>
          <ac:spMkLst>
            <pc:docMk/>
            <pc:sldMk cId="3354888468" sldId="291"/>
            <ac:spMk id="3" creationId="{61CEB0D7-BE8C-C3E5-F0ED-866C883413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847D-BA91-400D-B9CA-0CF3598542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72F6B-828E-4083-B3D6-262277C9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started off as a way to write high-performance CUDA. But we want to grow to support more back-ends. </a:t>
            </a:r>
            <a:br>
              <a:rPr lang="en-US" dirty="0"/>
            </a:br>
            <a:r>
              <a:rPr lang="en-US" dirty="0"/>
              <a:t>So how do we go from here [click]</a:t>
            </a:r>
            <a:br>
              <a:rPr lang="en-US" dirty="0"/>
            </a:br>
            <a:r>
              <a:rPr lang="en-US" dirty="0"/>
              <a:t>to here [click]</a:t>
            </a:r>
            <a:br>
              <a:rPr lang="en-US" dirty="0"/>
            </a:br>
            <a:r>
              <a:rPr lang="en-US" dirty="0"/>
              <a:t>and beyond [click]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code is a forward pass, but its easier to think about as a backwards pass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code is a forward pass, but its easier to think about as a backwards pass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layernom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4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2F02-85C2-2B5A-94D4-E5901EDC8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84544-C7F6-E7A7-B5CA-077E3499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BFAF-B65F-BCDE-F843-C31B283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BCFB-56DB-2474-B12B-60E13ECE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C284-78FA-2CDE-2DE4-7E121E95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9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A95-274B-16BA-4095-37110A0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4DEC-9925-1FFA-C3D5-275721C65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7798-63CC-D87F-E163-107462CF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6C94-7EC1-E871-B998-DDBAD3EF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B632-9D22-55C2-4380-3ADF48D9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D682-DDCE-320E-2F88-E442D7EFB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AD22-F5DA-86B1-6CEC-ECDFA0E75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A8D2-401F-1CBF-CCD4-76C0518F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C135-6426-0116-749E-806EB1C9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2B08-A451-EBFF-C984-5402729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3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F1B-8177-2BD9-AAB9-9BECE82A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CE49-9FE7-84AD-6742-E69057AE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82B0-F2D6-CA63-30BD-A3AD7E53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2BBB-BB99-988A-F25A-0E99A8F8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FBB2-C060-38F3-9F1D-241B97D2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4EE1-64C7-0E42-8FF7-1DB90F7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14D0-BFBE-D9B4-A787-A8F726AE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223A-A21D-484F-834F-F571BDA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0446-2398-71B2-88FA-EF7EE11E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27DD-FCCF-DB6E-41AF-1F0FD5CF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A83-0B63-72E9-6B2B-A7780776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D4CE-4252-DEC6-B36E-188ECE67F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574A-48E4-FC32-9A01-1107A13E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1B919-DBA3-8874-74BB-67D45C05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D0BA-5482-2643-681F-67678124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CC13-20D4-5A77-2576-2DC3484C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AB65-B2FC-AECD-2E93-D4A8A30B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2DA1-2577-6703-1812-B2F3CFAC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8C7AD-8EF3-D03C-62A6-C9C9089A2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FBBA0-BE21-7FC0-924C-3EB4F6A25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E3A38-1262-E61C-099D-BC0B37E55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7BAE4-2BEE-42D6-2C15-FE6E65C6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49252-F25F-06E2-D2E4-205A5F1F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31096-E097-3F82-9395-4B831E08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6AD-B9BC-E2ED-4B8E-2EE85920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8695B-82A6-0287-5647-4EC2F8E2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EA41C-D1F5-7629-979F-35E1E9F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381EC-320D-331E-BD2F-1E1515B3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A8DCC-F850-906E-3F15-502338C4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9E26A-8F32-8AED-E8F3-5C14F32B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4D860-26C8-B56E-3C97-A18D8C2B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0D2E-B452-A66B-F354-31779077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160B-7F95-D273-3548-2E4FF186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E1BE1-9905-C94A-7255-405075F5F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F91A-6FA9-9071-D3CD-3AA43B97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80170-1226-6D82-4101-825AAAA2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0F2E-4990-A391-8CE0-7B722891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49D-8966-F218-6DCE-9F1D1A11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BA7A-5343-6B10-8C68-7E7DBA4E1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735AC-6449-951E-2640-D9BE6ACA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07E1-FBF6-BAA0-0B3B-50E61137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F8B63-71F3-53FE-5997-26264B34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E55B-4834-A14A-12EC-F05C51EE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C765A-D2E9-ED04-8332-F313BA95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D76C8-837E-1493-7EBE-56F480A6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A4B7-C34B-353F-174D-890F6FAB6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B1AE4-04D7-4C21-87B0-8BA2DC85C1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75C2-781F-A975-E47B-011CDFA94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D538-3F2D-6273-3240-729B41E15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E3788-C9DB-4A36-A117-ED8AECD6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triton" TargetMode="External"/><Relationship Id="rId2" Type="http://schemas.openxmlformats.org/officeDocument/2006/relationships/hyperlink" Target="https://github.com/microsoft/triton-shar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riton-shared/blob/main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riton-shared/discussions" TargetMode="External"/><Relationship Id="rId2" Type="http://schemas.openxmlformats.org/officeDocument/2006/relationships/hyperlink" Target="https://github.com/microsoft/triton-shared/iss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triton-shared/issues?q=is%3Aissue+is%3Aopen+" TargetMode="External"/><Relationship Id="rId4" Type="http://schemas.openxmlformats.org/officeDocument/2006/relationships/hyperlink" Target="https://github.com/microsoft/triton-shared/blob/main/LICEN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2471-671D-32A1-E060-1ACBCD0EE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Triton-Shared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5B381-B80A-6A44-4344-206B7811B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plug-in for Triton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0A5E7-4E06-E137-6C05-741AE78D5A3A}"/>
              </a:ext>
            </a:extLst>
          </p:cNvPr>
          <p:cNvSpPr txBox="1"/>
          <p:nvPr/>
        </p:nvSpPr>
        <p:spPr>
          <a:xfrm>
            <a:off x="598868" y="5785834"/>
            <a:ext cx="2338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ian Bearman</a:t>
            </a:r>
          </a:p>
          <a:p>
            <a:r>
              <a:rPr lang="en-US" dirty="0"/>
              <a:t>Microsoft, AI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AD44-7FAA-D76E-3F3B-D54B6CDBDB16}"/>
              </a:ext>
            </a:extLst>
          </p:cNvPr>
          <p:cNvSpPr txBox="1"/>
          <p:nvPr/>
        </p:nvSpPr>
        <p:spPr>
          <a:xfrm>
            <a:off x="9986602" y="60628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Oct. 25, 2023</a:t>
            </a:r>
          </a:p>
        </p:txBody>
      </p:sp>
    </p:spTree>
    <p:extLst>
      <p:ext uri="{BB962C8B-B14F-4D97-AF65-F5344CB8AC3E}">
        <p14:creationId xmlns:p14="http://schemas.microsoft.com/office/powerpoint/2010/main" val="411253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043EDA-1E11-E55D-E49D-075599A4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0" y="2010447"/>
            <a:ext cx="11302587" cy="3762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A67D6-80C5-0E1B-B2FA-32E9AE65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2BCFB7-AB18-1CBD-0176-7A2C6FBBA040}"/>
              </a:ext>
            </a:extLst>
          </p:cNvPr>
          <p:cNvSpPr/>
          <p:nvPr/>
        </p:nvSpPr>
        <p:spPr>
          <a:xfrm>
            <a:off x="3315699" y="4986705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243750-D110-8516-7776-850278964E41}"/>
              </a:ext>
            </a:extLst>
          </p:cNvPr>
          <p:cNvCxnSpPr>
            <a:cxnSpLocks/>
          </p:cNvCxnSpPr>
          <p:nvPr/>
        </p:nvCxnSpPr>
        <p:spPr>
          <a:xfrm flipH="1" flipV="1">
            <a:off x="880741" y="3909527"/>
            <a:ext cx="2434958" cy="1201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F011B5-B5C4-37DC-929C-9B3DC7675C40}"/>
              </a:ext>
            </a:extLst>
          </p:cNvPr>
          <p:cNvSpPr/>
          <p:nvPr/>
        </p:nvSpPr>
        <p:spPr>
          <a:xfrm>
            <a:off x="2942646" y="3491176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9E3370-36E9-7AF7-EBA9-B2637E4D0880}"/>
              </a:ext>
            </a:extLst>
          </p:cNvPr>
          <p:cNvCxnSpPr>
            <a:cxnSpLocks/>
          </p:cNvCxnSpPr>
          <p:nvPr/>
        </p:nvCxnSpPr>
        <p:spPr>
          <a:xfrm flipH="1">
            <a:off x="987328" y="3860396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3D933-262C-5368-7F68-C09FE67E03D5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880741" y="3491176"/>
            <a:ext cx="2061905" cy="210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A14227-1684-058F-E8ED-FC4B26B7A6C8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743200"/>
            <a:ext cx="2151512" cy="551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4EDE6D-FC00-F0F2-8833-A43769EB4F6A}"/>
              </a:ext>
            </a:extLst>
          </p:cNvPr>
          <p:cNvCxnSpPr>
            <a:cxnSpLocks/>
          </p:cNvCxnSpPr>
          <p:nvPr/>
        </p:nvCxnSpPr>
        <p:spPr>
          <a:xfrm flipH="1" flipV="1">
            <a:off x="1022464" y="2307551"/>
            <a:ext cx="2018056" cy="227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C509ED-6755-5A6F-154F-481E5E0CE60C}"/>
              </a:ext>
            </a:extLst>
          </p:cNvPr>
          <p:cNvCxnSpPr>
            <a:cxnSpLocks/>
          </p:cNvCxnSpPr>
          <p:nvPr/>
        </p:nvCxnSpPr>
        <p:spPr>
          <a:xfrm flipH="1">
            <a:off x="827746" y="3491176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3CD110-5E7A-0827-E293-79F44398405D}"/>
              </a:ext>
            </a:extLst>
          </p:cNvPr>
          <p:cNvCxnSpPr>
            <a:cxnSpLocks/>
          </p:cNvCxnSpPr>
          <p:nvPr/>
        </p:nvCxnSpPr>
        <p:spPr>
          <a:xfrm flipH="1">
            <a:off x="880741" y="2743200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285C055-6FCD-4C18-296D-73C2CA84BAB5}"/>
              </a:ext>
            </a:extLst>
          </p:cNvPr>
          <p:cNvSpPr/>
          <p:nvPr/>
        </p:nvSpPr>
        <p:spPr>
          <a:xfrm>
            <a:off x="3482123" y="3491176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8A93F-CE94-5E7A-05F3-87F09CC227E7}"/>
              </a:ext>
            </a:extLst>
          </p:cNvPr>
          <p:cNvCxnSpPr>
            <a:cxnSpLocks/>
          </p:cNvCxnSpPr>
          <p:nvPr/>
        </p:nvCxnSpPr>
        <p:spPr>
          <a:xfrm flipH="1" flipV="1">
            <a:off x="987328" y="3117188"/>
            <a:ext cx="2434884" cy="502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FCE4424-4F8E-4131-26E2-DAF110CEA621}"/>
              </a:ext>
            </a:extLst>
          </p:cNvPr>
          <p:cNvGraphicFramePr>
            <a:graphicFrameLocks noGrp="1"/>
          </p:cNvGraphicFramePr>
          <p:nvPr/>
        </p:nvGraphicFramePr>
        <p:xfrm>
          <a:off x="9261806" y="721535"/>
          <a:ext cx="2636613" cy="1477512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636613">
                  <a:extLst>
                    <a:ext uri="{9D8B030D-6E8A-4147-A177-3AD203B41FA5}">
                      <a16:colId xmlns:a16="http://schemas.microsoft.com/office/drawing/2014/main" val="1318877764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Base: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94695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Offset: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6654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Stride: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02691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Length: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0720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BF4423B-DA89-A0A4-8C6F-40CA17B2EC3A}"/>
              </a:ext>
            </a:extLst>
          </p:cNvPr>
          <p:cNvSpPr txBox="1"/>
          <p:nvPr/>
        </p:nvSpPr>
        <p:spPr>
          <a:xfrm>
            <a:off x="10185006" y="716168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%arg0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09535E-CD4D-1FB5-E106-84DF28D3190B}"/>
              </a:ext>
            </a:extLst>
          </p:cNvPr>
          <p:cNvSpPr txBox="1"/>
          <p:nvPr/>
        </p:nvSpPr>
        <p:spPr>
          <a:xfrm>
            <a:off x="10193599" y="180861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D94BC-382B-321C-6B08-78CFFE6F794E}"/>
              </a:ext>
            </a:extLst>
          </p:cNvPr>
          <p:cNvSpPr txBox="1"/>
          <p:nvPr/>
        </p:nvSpPr>
        <p:spPr>
          <a:xfrm>
            <a:off x="10283751" y="1462910"/>
            <a:ext cx="4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0A34AD-83C6-39DB-AE80-38176B782124}"/>
              </a:ext>
            </a:extLst>
          </p:cNvPr>
          <p:cNvSpPr txBox="1"/>
          <p:nvPr/>
        </p:nvSpPr>
        <p:spPr>
          <a:xfrm>
            <a:off x="10691959" y="109457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 * 1024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5E1D8-0A5F-6A8C-C16F-5EB42AC8FC06}"/>
              </a:ext>
            </a:extLst>
          </p:cNvPr>
          <p:cNvSpPr txBox="1"/>
          <p:nvPr/>
        </p:nvSpPr>
        <p:spPr>
          <a:xfrm>
            <a:off x="10467813" y="109473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91648-5C10-D7E6-3BA0-B277D6BA9630}"/>
              </a:ext>
            </a:extLst>
          </p:cNvPr>
          <p:cNvSpPr txBox="1"/>
          <p:nvPr/>
        </p:nvSpPr>
        <p:spPr>
          <a:xfrm>
            <a:off x="10238641" y="1089952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31C6A8-289B-0DF2-58B0-21F04AF7C61E}"/>
              </a:ext>
            </a:extLst>
          </p:cNvPr>
          <p:cNvCxnSpPr>
            <a:cxnSpLocks/>
          </p:cNvCxnSpPr>
          <p:nvPr/>
        </p:nvCxnSpPr>
        <p:spPr>
          <a:xfrm flipH="1">
            <a:off x="1058386" y="3158234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9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8" grpId="1" animBg="1"/>
      <p:bldP spid="26" grpId="0" animBg="1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6877-5D86-D722-1EA7-1AEC72F5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29" y="8661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Layernorm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EFAE2-B4BD-05A8-C178-4F9717B1F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2" r="7039"/>
          <a:stretch/>
        </p:blipFill>
        <p:spPr>
          <a:xfrm>
            <a:off x="136958" y="2867394"/>
            <a:ext cx="4577639" cy="15924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7384C0D-D3A3-0404-4CCA-51E025CF2546}"/>
              </a:ext>
            </a:extLst>
          </p:cNvPr>
          <p:cNvSpPr/>
          <p:nvPr/>
        </p:nvSpPr>
        <p:spPr>
          <a:xfrm>
            <a:off x="4759925" y="3522717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50DFD7-DEB8-3B89-57CD-C2680909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201" y="49086"/>
            <a:ext cx="7011434" cy="67598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19B63-48C5-1A10-C91C-014A40A0F2F0}"/>
              </a:ext>
            </a:extLst>
          </p:cNvPr>
          <p:cNvCxnSpPr>
            <a:cxnSpLocks/>
          </p:cNvCxnSpPr>
          <p:nvPr/>
        </p:nvCxnSpPr>
        <p:spPr>
          <a:xfrm>
            <a:off x="5177860" y="181861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14422C-63C7-EA05-8221-455119187458}"/>
              </a:ext>
            </a:extLst>
          </p:cNvPr>
          <p:cNvCxnSpPr>
            <a:cxnSpLocks/>
          </p:cNvCxnSpPr>
          <p:nvPr/>
        </p:nvCxnSpPr>
        <p:spPr>
          <a:xfrm>
            <a:off x="5330260" y="334261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F03376-2B1B-DEE2-8F58-15C29D47BC9F}"/>
              </a:ext>
            </a:extLst>
          </p:cNvPr>
          <p:cNvCxnSpPr>
            <a:cxnSpLocks/>
          </p:cNvCxnSpPr>
          <p:nvPr/>
        </p:nvCxnSpPr>
        <p:spPr>
          <a:xfrm>
            <a:off x="5330260" y="688615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E6E72-BF34-3EC4-E0DA-72007D2180D0}"/>
              </a:ext>
            </a:extLst>
          </p:cNvPr>
          <p:cNvCxnSpPr>
            <a:cxnSpLocks/>
          </p:cNvCxnSpPr>
          <p:nvPr/>
        </p:nvCxnSpPr>
        <p:spPr>
          <a:xfrm>
            <a:off x="5236763" y="845689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85D727-784D-F2BB-CEC3-9C0A6DBB2E8D}"/>
              </a:ext>
            </a:extLst>
          </p:cNvPr>
          <p:cNvCxnSpPr>
            <a:cxnSpLocks/>
          </p:cNvCxnSpPr>
          <p:nvPr/>
        </p:nvCxnSpPr>
        <p:spPr>
          <a:xfrm>
            <a:off x="5232088" y="1789073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CD562C-9E14-83D8-30BF-14F198C8731B}"/>
              </a:ext>
            </a:extLst>
          </p:cNvPr>
          <p:cNvCxnSpPr>
            <a:cxnSpLocks/>
          </p:cNvCxnSpPr>
          <p:nvPr/>
        </p:nvCxnSpPr>
        <p:spPr>
          <a:xfrm>
            <a:off x="5232088" y="2731522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FFE1F4-DC36-2E83-D29D-8356A94A50F0}"/>
              </a:ext>
            </a:extLst>
          </p:cNvPr>
          <p:cNvCxnSpPr>
            <a:cxnSpLocks/>
          </p:cNvCxnSpPr>
          <p:nvPr/>
        </p:nvCxnSpPr>
        <p:spPr>
          <a:xfrm>
            <a:off x="5131201" y="3713240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EB71D6-B29E-2C7E-C3DB-60DEA1B93A16}"/>
              </a:ext>
            </a:extLst>
          </p:cNvPr>
          <p:cNvCxnSpPr>
            <a:cxnSpLocks/>
          </p:cNvCxnSpPr>
          <p:nvPr/>
        </p:nvCxnSpPr>
        <p:spPr>
          <a:xfrm>
            <a:off x="5259292" y="5318582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B2FAA7-EB00-589D-B736-4EC96D21D031}"/>
              </a:ext>
            </a:extLst>
          </p:cNvPr>
          <p:cNvCxnSpPr>
            <a:cxnSpLocks/>
          </p:cNvCxnSpPr>
          <p:nvPr/>
        </p:nvCxnSpPr>
        <p:spPr>
          <a:xfrm>
            <a:off x="5259292" y="6733191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892904F-712F-6F3D-5FEC-EFCBCBFADD56}"/>
              </a:ext>
            </a:extLst>
          </p:cNvPr>
          <p:cNvSpPr/>
          <p:nvPr/>
        </p:nvSpPr>
        <p:spPr>
          <a:xfrm rot="19380037">
            <a:off x="3433207" y="2913479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DCDD366C-603F-E5F5-2E1F-DA3F3D4EB0D1}"/>
              </a:ext>
            </a:extLst>
          </p:cNvPr>
          <p:cNvSpPr/>
          <p:nvPr/>
        </p:nvSpPr>
        <p:spPr>
          <a:xfrm rot="19380037">
            <a:off x="2585219" y="3126645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A9B0416-B8AB-1681-449E-318A6AEF689B}"/>
              </a:ext>
            </a:extLst>
          </p:cNvPr>
          <p:cNvSpPr/>
          <p:nvPr/>
        </p:nvSpPr>
        <p:spPr>
          <a:xfrm rot="19380037">
            <a:off x="1290285" y="3471658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54D9A1E5-C666-67CD-6096-F269E13B1583}"/>
              </a:ext>
            </a:extLst>
          </p:cNvPr>
          <p:cNvSpPr/>
          <p:nvPr/>
        </p:nvSpPr>
        <p:spPr>
          <a:xfrm rot="19380037">
            <a:off x="2918188" y="3612541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F6743380-3120-6159-96CC-8F38FD38F29A}"/>
              </a:ext>
            </a:extLst>
          </p:cNvPr>
          <p:cNvSpPr/>
          <p:nvPr/>
        </p:nvSpPr>
        <p:spPr>
          <a:xfrm rot="19380037">
            <a:off x="1414818" y="3836535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B5F4E71-9AB1-F3B0-0D36-3A14F8A33A19}"/>
              </a:ext>
            </a:extLst>
          </p:cNvPr>
          <p:cNvSpPr/>
          <p:nvPr/>
        </p:nvSpPr>
        <p:spPr>
          <a:xfrm rot="19380037">
            <a:off x="1955954" y="4020000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3D5576D6-1C95-BED2-34D5-41355B0C2386}"/>
              </a:ext>
            </a:extLst>
          </p:cNvPr>
          <p:cNvSpPr/>
          <p:nvPr/>
        </p:nvSpPr>
        <p:spPr>
          <a:xfrm rot="19380037">
            <a:off x="2336152" y="4057860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7BDD36-3C29-4761-A193-1D6C887548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687A-DE9E-E470-02BA-08CC027D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for All</a:t>
            </a:r>
          </a:p>
        </p:txBody>
      </p:sp>
      <p:pic>
        <p:nvPicPr>
          <p:cNvPr id="5" name="small">
            <a:extLst>
              <a:ext uri="{FF2B5EF4-FFF2-40B4-BE49-F238E27FC236}">
                <a16:creationId xmlns:a16="http://schemas.microsoft.com/office/drawing/2014/main" id="{AAC7071F-F3F4-8344-2914-2B818104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78" y="2291381"/>
            <a:ext cx="6000750" cy="1628775"/>
          </a:xfrm>
          <a:prstGeom prst="rect">
            <a:avLst/>
          </a:prstGeom>
        </p:spPr>
      </p:pic>
      <p:pic>
        <p:nvPicPr>
          <p:cNvPr id="8" name="medium">
            <a:extLst>
              <a:ext uri="{FF2B5EF4-FFF2-40B4-BE49-F238E27FC236}">
                <a16:creationId xmlns:a16="http://schemas.microsoft.com/office/drawing/2014/main" id="{F1D888B3-4B98-931D-F614-EC1B6212D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678" y="1854866"/>
            <a:ext cx="6162675" cy="2228850"/>
          </a:xfrm>
          <a:prstGeom prst="rect">
            <a:avLst/>
          </a:prstGeom>
        </p:spPr>
      </p:pic>
      <p:pic>
        <p:nvPicPr>
          <p:cNvPr id="9" name="large">
            <a:extLst>
              <a:ext uri="{FF2B5EF4-FFF2-40B4-BE49-F238E27FC236}">
                <a16:creationId xmlns:a16="http://schemas.microsoft.com/office/drawing/2014/main" id="{D8DD4968-B2AC-C0A0-E2E9-AB91D77BE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678" y="1126938"/>
            <a:ext cx="6334125" cy="4619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30D0A6-540C-7DFE-86AB-D6353D65C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678" y="281594"/>
            <a:ext cx="8782050" cy="6677025"/>
          </a:xfrm>
          <a:prstGeom prst="rect">
            <a:avLst/>
          </a:prstGeom>
        </p:spPr>
      </p:pic>
      <p:pic>
        <p:nvPicPr>
          <p:cNvPr id="1026" name="Picture 2" descr="Boku no Hero All Might background 2">
            <a:extLst>
              <a:ext uri="{FF2B5EF4-FFF2-40B4-BE49-F238E27FC236}">
                <a16:creationId xmlns:a16="http://schemas.microsoft.com/office/drawing/2014/main" id="{0ADCEFC3-5E8E-ADEB-A2AD-04410389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5" y="5730905"/>
            <a:ext cx="2008433" cy="11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2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A8CB6-B586-3DEF-539A-8FF95518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Middle Layer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2E180-0944-4464-CABE-999F156F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US" dirty="0"/>
              <a:t>Not tied to a front-end, not tied to a back-end</a:t>
            </a:r>
          </a:p>
          <a:p>
            <a:r>
              <a:rPr lang="en-US" dirty="0"/>
              <a:t>A place to build shared analysis, transforms, and optimizations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D6F82-988C-008D-12E7-88D8992F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6" y="3783710"/>
            <a:ext cx="11741409" cy="2383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E475F-5B61-79E1-E1AC-63A4F9DE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5" y="3874023"/>
            <a:ext cx="9991149" cy="17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2F3D-1105-AA12-0D66-CE8E574A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Triton-Shared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AE4E-FC90-30BA-035F-6B394CB9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https://github.com/microsoft/triton-shared/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Triton Plug-in</a:t>
            </a:r>
          </a:p>
          <a:p>
            <a:pPr lvl="1"/>
            <a:r>
              <a:rPr lang="en-US" dirty="0">
                <a:hlinkClick r:id="rId3"/>
              </a:rPr>
              <a:t>https://github.com/openai/triton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F19BFE-F788-AE1B-9216-12F629F23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4" b="5757"/>
          <a:stretch/>
        </p:blipFill>
        <p:spPr>
          <a:xfrm>
            <a:off x="1803882" y="3795258"/>
            <a:ext cx="8882479" cy="25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DE9A-EE6B-10E3-DCFF-05EA797B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94AB-7F40-689B-3DEB-2DFD4516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triton-shared/README.md</a:t>
            </a:r>
            <a:r>
              <a:rPr lang="en-US" dirty="0"/>
              <a:t> for details</a:t>
            </a:r>
          </a:p>
          <a:p>
            <a:endParaRPr lang="en-US" dirty="0"/>
          </a:p>
          <a:p>
            <a:r>
              <a:rPr lang="en-US" dirty="0"/>
              <a:t>Builds inside the Triton Repo</a:t>
            </a:r>
          </a:p>
          <a:p>
            <a:pPr lvl="1"/>
            <a:r>
              <a:rPr lang="en-US" dirty="0"/>
              <a:t>Enable with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TRITON_CODEGEN_TRITON_SHARED=1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Test drive with `</a:t>
            </a:r>
            <a:r>
              <a:rPr lang="en-US" dirty="0">
                <a:latin typeface="Consolas" panose="020B0609020204030204" pitchFamily="49" charset="0"/>
              </a:rPr>
              <a:t>triton-shared-opt</a:t>
            </a:r>
            <a:r>
              <a:rPr lang="en-US" dirty="0"/>
              <a:t>`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e.g., 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triton-shared-opt --triton-to-linalg %file`</a:t>
            </a:r>
          </a:p>
          <a:p>
            <a:endParaRPr lang="en-US" dirty="0"/>
          </a:p>
          <a:p>
            <a:r>
              <a:rPr lang="en-US" dirty="0"/>
              <a:t>Designed to be included in a 3</a:t>
            </a:r>
            <a:r>
              <a:rPr lang="en-US" baseline="30000" dirty="0"/>
              <a:t>rd</a:t>
            </a:r>
            <a:r>
              <a:rPr lang="en-US" dirty="0"/>
              <a:t> party back-end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DE7D-F935-E33F-CEE2-6121B9F4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0448-D2E1-1274-0FC3-0F57C504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Contributions Welcome!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Use GitHub </a:t>
            </a:r>
            <a:r>
              <a:rPr lang="en-US" sz="2800" dirty="0">
                <a:hlinkClick r:id="rId2"/>
              </a:rPr>
              <a:t>issues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discussions</a:t>
            </a:r>
            <a:r>
              <a:rPr lang="en-US" sz="2800" dirty="0"/>
              <a:t> for communication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hlinkClick r:id="rId4"/>
              </a:rPr>
              <a:t>MIT License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Goal: No-fail conversions</a:t>
            </a:r>
          </a:p>
          <a:p>
            <a:pPr>
              <a:lnSpc>
                <a:spcPct val="170000"/>
              </a:lnSpc>
            </a:pPr>
            <a:r>
              <a:rPr lang="en-US" sz="3200" dirty="0"/>
              <a:t>Potential Upcoming Work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hlinkClick r:id="rId5"/>
              </a:rPr>
              <a:t>Reported issues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700" dirty="0"/>
              <a:t>Support partial conversion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“Tensor-Pointer” as middle layer between </a:t>
            </a:r>
            <a:r>
              <a:rPr lang="en-US" sz="2400" dirty="0" err="1"/>
              <a:t>tt.ptr</a:t>
            </a:r>
            <a:r>
              <a:rPr lang="en-US" sz="2400" dirty="0"/>
              <a:t> and memref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Scatter/gather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Breadth… handling more Triton IR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Corner cases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5DC-C4FF-8AFB-1CD5-F1FF1D90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A1E27-735F-F217-CF75-A623D0CF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Anlaysis</a:t>
            </a:r>
          </a:p>
          <a:p>
            <a:r>
              <a:rPr lang="en-US" dirty="0"/>
              <a:t>Use Anlaysis</a:t>
            </a:r>
          </a:p>
          <a:p>
            <a:r>
              <a:rPr lang="en-US" dirty="0"/>
              <a:t>Mask Analysis</a:t>
            </a:r>
          </a:p>
          <a:p>
            <a:endParaRPr lang="en-US" dirty="0"/>
          </a:p>
          <a:p>
            <a:r>
              <a:rPr lang="en-US" dirty="0"/>
              <a:t>Convert triton memory references to Memref Dialect</a:t>
            </a:r>
          </a:p>
          <a:p>
            <a:r>
              <a:rPr lang="en-US" dirty="0"/>
              <a:t>Convert triton tensors to Tensor + Linalg Dialect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D991-F746-04C8-C9AA-2204F120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&amp; Mask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83C0-14FC-3707-9BDD-B19E69AD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>
            <a:normAutofit/>
          </a:bodyPr>
          <a:lstStyle/>
          <a:p>
            <a:r>
              <a:rPr lang="en-US" dirty="0"/>
              <a:t>Converts array-of-pointers to pointer-to-array</a:t>
            </a:r>
          </a:p>
          <a:p>
            <a:pPr lvl="1"/>
            <a:r>
              <a:rPr lang="en-US" dirty="0"/>
              <a:t>This maps well for contiguous memory accesses (common case)</a:t>
            </a:r>
          </a:p>
          <a:p>
            <a:pPr lvl="1"/>
            <a:r>
              <a:rPr lang="en-US" dirty="0"/>
              <a:t>TBD: Gather/Scatter support for true non-contiguous access</a:t>
            </a:r>
          </a:p>
          <a:p>
            <a:pPr>
              <a:lnSpc>
                <a:spcPct val="150000"/>
              </a:lnSpc>
            </a:pPr>
            <a:r>
              <a:rPr lang="en-US" dirty="0"/>
              <a:t>Detects contiguous mask and replaces it with bounds checks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941D76-7EA4-85E5-56FF-3C7D4FEEB16E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6406A8-505B-16AA-C98B-0B24742746C1}"/>
              </a:ext>
            </a:extLst>
          </p:cNvPr>
          <p:cNvSpPr txBox="1">
            <a:spLocks/>
          </p:cNvSpPr>
          <p:nvPr/>
        </p:nvSpPr>
        <p:spPr>
          <a:xfrm>
            <a:off x="838200" y="5183934"/>
            <a:ext cx="10515600" cy="158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Determines if an op is address, data, or both</a:t>
            </a:r>
          </a:p>
          <a:p>
            <a:r>
              <a:rPr lang="en-US" dirty="0"/>
              <a:t>Throw away address-only ops after conversion</a:t>
            </a:r>
          </a:p>
        </p:txBody>
      </p:sp>
    </p:spTree>
    <p:extLst>
      <p:ext uri="{BB962C8B-B14F-4D97-AF65-F5344CB8AC3E}">
        <p14:creationId xmlns:p14="http://schemas.microsoft.com/office/powerpoint/2010/main" val="68184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769BCAA-469E-1255-EE6E-37767DD8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0" y="2010447"/>
            <a:ext cx="11302587" cy="3762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A67D6-80C5-0E1B-B2FA-32E9AE65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2BCFB7-AB18-1CBD-0176-7A2C6FBBA040}"/>
              </a:ext>
            </a:extLst>
          </p:cNvPr>
          <p:cNvSpPr/>
          <p:nvPr/>
        </p:nvSpPr>
        <p:spPr>
          <a:xfrm>
            <a:off x="2715151" y="5003956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243750-D110-8516-7776-850278964E41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945988"/>
            <a:ext cx="1876951" cy="230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F011B5-B5C4-37DC-929C-9B3DC7675C40}"/>
              </a:ext>
            </a:extLst>
          </p:cNvPr>
          <p:cNvSpPr/>
          <p:nvPr/>
        </p:nvSpPr>
        <p:spPr>
          <a:xfrm>
            <a:off x="2743200" y="4554236"/>
            <a:ext cx="852692" cy="505818"/>
          </a:xfrm>
          <a:custGeom>
            <a:avLst/>
            <a:gdLst>
              <a:gd name="connsiteX0" fmla="*/ 0 w 852692"/>
              <a:gd name="connsiteY0" fmla="*/ 252909 h 505818"/>
              <a:gd name="connsiteX1" fmla="*/ 426346 w 852692"/>
              <a:gd name="connsiteY1" fmla="*/ 0 h 505818"/>
              <a:gd name="connsiteX2" fmla="*/ 852692 w 852692"/>
              <a:gd name="connsiteY2" fmla="*/ 252909 h 505818"/>
              <a:gd name="connsiteX3" fmla="*/ 426346 w 852692"/>
              <a:gd name="connsiteY3" fmla="*/ 505818 h 505818"/>
              <a:gd name="connsiteX4" fmla="*/ 0 w 852692"/>
              <a:gd name="connsiteY4" fmla="*/ 252909 h 5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692" h="505818" extrusionOk="0">
                <a:moveTo>
                  <a:pt x="0" y="252909"/>
                </a:moveTo>
                <a:cubicBezTo>
                  <a:pt x="-22081" y="114176"/>
                  <a:pt x="209812" y="18611"/>
                  <a:pt x="426346" y="0"/>
                </a:cubicBezTo>
                <a:cubicBezTo>
                  <a:pt x="668989" y="14734"/>
                  <a:pt x="852921" y="120232"/>
                  <a:pt x="852692" y="252909"/>
                </a:cubicBezTo>
                <a:cubicBezTo>
                  <a:pt x="821002" y="344776"/>
                  <a:pt x="682060" y="530302"/>
                  <a:pt x="426346" y="505818"/>
                </a:cubicBezTo>
                <a:cubicBezTo>
                  <a:pt x="196633" y="484427"/>
                  <a:pt x="18417" y="426925"/>
                  <a:pt x="0" y="25290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9E3370-36E9-7AF7-EBA9-B2637E4D0880}"/>
              </a:ext>
            </a:extLst>
          </p:cNvPr>
          <p:cNvCxnSpPr>
            <a:cxnSpLocks/>
          </p:cNvCxnSpPr>
          <p:nvPr/>
        </p:nvCxnSpPr>
        <p:spPr>
          <a:xfrm flipH="1">
            <a:off x="959279" y="5003956"/>
            <a:ext cx="1811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BF19B3A-24AD-74D3-1915-259C484829B8}"/>
              </a:ext>
            </a:extLst>
          </p:cNvPr>
          <p:cNvGraphicFramePr>
            <a:graphicFrameLocks noGrp="1"/>
          </p:cNvGraphicFramePr>
          <p:nvPr/>
        </p:nvGraphicFramePr>
        <p:xfrm>
          <a:off x="9261807" y="721535"/>
          <a:ext cx="2642222" cy="1477512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642222">
                  <a:extLst>
                    <a:ext uri="{9D8B030D-6E8A-4147-A177-3AD203B41FA5}">
                      <a16:colId xmlns:a16="http://schemas.microsoft.com/office/drawing/2014/main" val="1318877764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Base: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94695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Offset: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6654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Stride: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02691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Length: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0720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720E369-C148-74FE-1AD5-3BA6F976A8B9}"/>
              </a:ext>
            </a:extLst>
          </p:cNvPr>
          <p:cNvSpPr txBox="1"/>
          <p:nvPr/>
        </p:nvSpPr>
        <p:spPr>
          <a:xfrm>
            <a:off x="10185006" y="716168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%arg0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8FC940-1848-0C7C-DB3F-07D3A3CCB224}"/>
              </a:ext>
            </a:extLst>
          </p:cNvPr>
          <p:cNvSpPr txBox="1"/>
          <p:nvPr/>
        </p:nvSpPr>
        <p:spPr>
          <a:xfrm>
            <a:off x="10193599" y="180861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630D8-C5FE-CF1D-C900-A79824D9DA1E}"/>
              </a:ext>
            </a:extLst>
          </p:cNvPr>
          <p:cNvSpPr txBox="1"/>
          <p:nvPr/>
        </p:nvSpPr>
        <p:spPr>
          <a:xfrm>
            <a:off x="10283751" y="1462910"/>
            <a:ext cx="4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3215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378</Words>
  <Application>Microsoft Office PowerPoint</Application>
  <PresentationFormat>Widescreen</PresentationFormat>
  <Paragraphs>82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Triton-Shared</vt:lpstr>
      <vt:lpstr>Triton for All</vt:lpstr>
      <vt:lpstr>The Middle Layer</vt:lpstr>
      <vt:lpstr>Triton-Shared Repo</vt:lpstr>
      <vt:lpstr>How it Works</vt:lpstr>
      <vt:lpstr>Contributions</vt:lpstr>
      <vt:lpstr>Technical Overview</vt:lpstr>
      <vt:lpstr>Pointer &amp; Mask Analysis</vt:lpstr>
      <vt:lpstr>Pointer Analysis</vt:lpstr>
      <vt:lpstr>Pointer Analysis</vt:lpstr>
      <vt:lpstr>Layernorm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Bearman</dc:creator>
  <cp:lastModifiedBy>Ian Bearman</cp:lastModifiedBy>
  <cp:revision>1</cp:revision>
  <dcterms:created xsi:type="dcterms:W3CDTF">2023-09-25T18:59:55Z</dcterms:created>
  <dcterms:modified xsi:type="dcterms:W3CDTF">2023-10-25T18:45:16Z</dcterms:modified>
</cp:coreProperties>
</file>