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380E2-62D4-4CAD-B6BF-083FDDB53566}" v="23" dt="2023-06-12T09:22:30.863"/>
    <p1510:client id="{6F422F40-DBB2-4440-95FA-A8B01087D3B3}" v="1" dt="2023-06-12T09:24:5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Eikan" userId="9198e247-11e1-4cda-a24b-51a4352d4abc" providerId="ADAL" clId="{6F422F40-DBB2-4440-95FA-A8B01087D3B3}"/>
    <pc:docChg chg="modSld">
      <pc:chgData name="Wang, Eikan" userId="9198e247-11e1-4cda-a24b-51a4352d4abc" providerId="ADAL" clId="{6F422F40-DBB2-4440-95FA-A8B01087D3B3}" dt="2023-06-12T09:25:01.094" v="38" actId="20577"/>
      <pc:docMkLst>
        <pc:docMk/>
      </pc:docMkLst>
      <pc:sldChg chg="modSp mod">
        <pc:chgData name="Wang, Eikan" userId="9198e247-11e1-4cda-a24b-51a4352d4abc" providerId="ADAL" clId="{6F422F40-DBB2-4440-95FA-A8B01087D3B3}" dt="2023-06-12T09:25:01.094" v="38" actId="20577"/>
        <pc:sldMkLst>
          <pc:docMk/>
          <pc:sldMk cId="1633094182" sldId="256"/>
        </pc:sldMkLst>
        <pc:spChg chg="mod">
          <ac:chgData name="Wang, Eikan" userId="9198e247-11e1-4cda-a24b-51a4352d4abc" providerId="ADAL" clId="{6F422F40-DBB2-4440-95FA-A8B01087D3B3}" dt="2023-06-12T09:25:01.094" v="38" actId="20577"/>
          <ac:spMkLst>
            <pc:docMk/>
            <pc:sldMk cId="1633094182" sldId="256"/>
            <ac:spMk id="3" creationId="{B5A0E0BE-ADB1-7F9A-CDB5-147EF8D86F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81A6-4146-E53A-2DB6-049D3323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6FC7-67EE-B80D-0339-9757A097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19C4-7FCA-6671-1693-F7FABFDE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582F-39AE-EBA3-D944-F19BE254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98F1-9BD3-8A4D-D0DE-A8D418F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7ED-DD9E-73C3-5FE1-1746B0FB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8101B-E724-3861-30F6-AAD1F08E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4850-0784-6CE9-D647-91437C8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ED7-C66F-222A-02D6-3B6FC47B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ADF5-AC9C-CA87-C546-C50519C6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7C563-7E95-B346-327E-5B25A3A0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46AA8-A064-54DC-DA32-B42B7C3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F3A6-0960-F050-EAC0-D422F3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BF19-A2F9-F239-DC9E-CF6E5C99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6059-7377-1E3C-0826-4AF1B81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736-6BD8-E6ED-24D8-220DD232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0F79-6F94-35BD-5183-D67E3CD0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9E9-C4F8-ED2E-91A9-4844F9E9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0DF7-FF51-44DB-5485-FBEE03B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0E6D-A9A7-ED5C-623C-37D86283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E243-D352-F5F6-C9D9-F8473D04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AED-2584-71DA-7317-6F4031AB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828B-B31D-54EB-9940-9323C30E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77B6-052D-EF29-3286-FFEC2A1C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5232-E49B-21E7-5D28-26754B0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EFEA-8B11-97C2-6058-5AB08F4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31A0-1BCF-1D7D-B8F4-54FAB867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4724C-6A10-6710-6C05-D8D1E968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0164-23FB-C621-6813-9D4968DC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6A431-1E3B-C561-12C1-C0F47504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27DF-E956-F01C-5570-CC1F13F9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7D30-EE57-35F6-A539-FD34C00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3A04-F8B1-525D-5894-04E0B5E3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1F0B2-D574-3156-E969-5A3B7E56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AFFEE-1DC8-A142-A1E3-38C8C08A7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5BA78-4331-8965-66E3-40135838A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2A07C-B691-B096-8D5D-087465D7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86DA7-BF2A-A53D-6B0D-777E9ED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EE95-AC84-14C1-F0FB-588CC83A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C471-ABDA-24DD-889A-6A08A44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0EA75-AF01-BCBB-DAF8-805629F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C169-1C5B-602A-1EC8-7461ECCB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2D67F-7030-5E7C-44E9-E7BF11DC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9730-E065-7CE1-BD99-AF3DB502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5D4DB-CEC2-7C93-C063-ECE975AD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7171-452A-E3B3-61D4-9E2E355B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2256-B69E-2F11-B278-64918E3C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82E9-FA0E-387F-E2F6-80EC86A0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40B9-038F-FD28-CAEC-0D44C5A1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FD08-886A-F9E2-5BFA-4A471B5A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D570-524D-FAB7-0C9C-56428AA1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9BEB-DF97-AC3B-81D6-E0BBAAA9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C6C8-942D-395D-CBEA-637DE28D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01CDE-0519-70E4-E2BD-877F1B844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794-5C7F-8AE8-63A8-8BF6797B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4AC7-77A7-06EF-B3DB-5F47B79A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E0A8-1058-F1EF-2BA4-17CAF401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942D-B02A-BBC0-6919-7F1E90F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F0FE-7011-BAFD-F6C6-119DEA79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2C7C-A177-B14E-B8BD-EC4766CD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FFFE-8DB7-8175-A524-6B9A89944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37EA-2804-4E8E-972D-697ED9DC20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81DF-1E39-C220-692C-6EA27EA0E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B1E8-4468-01B9-B041-2E09E230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245-F0DD-4C3B-948E-04852980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ikan.wang@inte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triton/blob/main/python/triton/common/backend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ntel/intel-xpu-backend-for-triton/blob/0bcc485f82b34d49494bd0264bacc24a20aafb7a/python/CMakeLists.txt#L50-L6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tel/intel-xpu-backend-for-triton/blob/0bcc485f82b34d49494bd0264bacc24a20aafb7a/python/__init__.py#L356" TargetMode="External"/><Relationship Id="rId13" Type="http://schemas.openxmlformats.org/officeDocument/2006/relationships/hyperlink" Target="https://github.com/intel/intel-xpu-backend-for-triton/blob/0bcc485f82b34d49494bd0264bacc24a20aafb7a/python/__init__.py#L241" TargetMode="External"/><Relationship Id="rId3" Type="http://schemas.openxmlformats.org/officeDocument/2006/relationships/hyperlink" Target="https://github.com/intel/intel-xpu-backend-for-triton/blob/0bcc485f82b34d49494bd0264bacc24a20aafb7a/python/__init__.py#L382" TargetMode="External"/><Relationship Id="rId7" Type="http://schemas.openxmlformats.org/officeDocument/2006/relationships/hyperlink" Target="https://github.com/intel/intel-xpu-backend-for-triton/blob/0bcc485f82b34d49494bd0264bacc24a20aafb7a/python/__init__.py#LL394C9-L394C27" TargetMode="External"/><Relationship Id="rId12" Type="http://schemas.openxmlformats.org/officeDocument/2006/relationships/hyperlink" Target="https://github.com/intel/intel-xpu-backend-for-triton/blob/0bcc485f82b34d49494bd0264bacc24a20aafb7a/python/__init__.py#L433" TargetMode="External"/><Relationship Id="rId2" Type="http://schemas.openxmlformats.org/officeDocument/2006/relationships/hyperlink" Target="https://github.com/intel/intel-xpu-backend-for-triton/blob/0bcc485f82b34d49494bd0264bacc24a20aafb7a/python/__init__.py#L3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l/intel-xpu-backend-for-triton/blob/0bcc485f82b34d49494bd0264bacc24a20aafb7a/python/__init__.py#LL391C9-L391C27" TargetMode="External"/><Relationship Id="rId11" Type="http://schemas.openxmlformats.org/officeDocument/2006/relationships/hyperlink" Target="https://github.com/intel/intel-xpu-backend-for-triton/blob/0bcc485f82b34d49494bd0264bacc24a20aafb7a/python/__init__.py#L400" TargetMode="External"/><Relationship Id="rId5" Type="http://schemas.openxmlformats.org/officeDocument/2006/relationships/hyperlink" Target="https://github.com/intel/intel-xpu-backend-for-triton/blob/0bcc485f82b34d49494bd0264bacc24a20aafb7a/python/__init__.py#LL407C9-L407C36" TargetMode="External"/><Relationship Id="rId10" Type="http://schemas.openxmlformats.org/officeDocument/2006/relationships/hyperlink" Target="https://github.com/intel/intel-xpu-backend-for-triton/blob/0bcc485f82b34d49494bd0264bacc24a20aafb7a/python/__init__.py#LL39C5-L39C20" TargetMode="External"/><Relationship Id="rId4" Type="http://schemas.openxmlformats.org/officeDocument/2006/relationships/hyperlink" Target="https://github.com/intel/intel-xpu-backend-for-triton/blob/0bcc485f82b34d49494bd0264bacc24a20aafb7a/python/__init__.py#LL388C9-L388C30" TargetMode="External"/><Relationship Id="rId9" Type="http://schemas.openxmlformats.org/officeDocument/2006/relationships/hyperlink" Target="https://github.com/intel/intel-xpu-backend-for-triton/blob/0bcc485f82b34d49494bd0264bacc24a20aafb7a/python/__init__.py#L3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riton/blob/main/python/triton/common/backend.py#L86" TargetMode="External"/><Relationship Id="rId2" Type="http://schemas.openxmlformats.org/officeDocument/2006/relationships/hyperlink" Target="https://github.com/openai/triton/blob/main/python/triton/runtime/jit.py#L2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tel/intel-xpu-backend-for-triton/blob/0bcc485f82b34d49494bd0264bacc24a20aafb7a/python/__init__.py#LL444C36-L444C36" TargetMode="External"/><Relationship Id="rId4" Type="http://schemas.openxmlformats.org/officeDocument/2006/relationships/hyperlink" Target="https://github.com/openai/triton/blob/main/python/triton/common/backend.py#LL88C41-L88C6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/intel-xpu-backend-for-triton/blob/main/python/csrc/intel_xpu_backend_for_triton.cc#L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AECC-6C58-0313-E220-D4A29499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Triton Third-party Backends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0E0BE-ADB1-7F9A-CDB5-147EF8D86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Eikan, Wang(</a:t>
            </a:r>
            <a:r>
              <a:rPr lang="en-US" dirty="0">
                <a:hlinkClick r:id="rId2"/>
              </a:rPr>
              <a:t>eikan.wang@intel.com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0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939A-FC1D-1BEA-EE96-097910D9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593F-5D71-48B9-AA78-15FE9075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- Extend Triton to support third-party out-of-tree backends</a:t>
            </a:r>
          </a:p>
          <a:p>
            <a:r>
              <a:rPr lang="en-US" dirty="0"/>
              <a:t>Philosophy - Minimize Triton maintenance effort</a:t>
            </a:r>
          </a:p>
          <a:p>
            <a:pPr lvl="1"/>
            <a:r>
              <a:rPr lang="en-US" dirty="0"/>
              <a:t>All changes are hosted in third-party backend code repo</a:t>
            </a:r>
          </a:p>
          <a:p>
            <a:pPr lvl="1"/>
            <a:r>
              <a:rPr lang="en-US" dirty="0"/>
              <a:t>Code-Free for the third-party backend on the Triton repo side</a:t>
            </a:r>
          </a:p>
        </p:txBody>
      </p:sp>
    </p:spTree>
    <p:extLst>
      <p:ext uri="{BB962C8B-B14F-4D97-AF65-F5344CB8AC3E}">
        <p14:creationId xmlns:p14="http://schemas.microsoft.com/office/powerpoint/2010/main" val="7754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0CC6-F2EE-4B35-CA37-35A1A37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Third-party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157D-F768-D4F4-7EEF-0D9D68DD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 from the common backend</a:t>
            </a:r>
          </a:p>
          <a:p>
            <a:pPr lvl="1"/>
            <a:r>
              <a:rPr lang="en-US" dirty="0">
                <a:hlinkClick r:id="rId2"/>
              </a:rPr>
              <a:t>https://github.com/openai/triton/blob/main/python/triton/common/backend.py</a:t>
            </a:r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Provides device runtime</a:t>
            </a:r>
          </a:p>
          <a:p>
            <a:pPr lvl="1"/>
            <a:r>
              <a:rPr lang="en-US" dirty="0"/>
              <a:t>Build kernel</a:t>
            </a:r>
          </a:p>
          <a:p>
            <a:pPr lvl="1"/>
            <a:r>
              <a:rPr lang="en-US" dirty="0"/>
              <a:t>Load kernel</a:t>
            </a:r>
          </a:p>
          <a:p>
            <a:pPr lvl="1"/>
            <a:r>
              <a:rPr lang="en-US" dirty="0"/>
              <a:t>Launch kernel</a:t>
            </a:r>
          </a:p>
        </p:txBody>
      </p:sp>
    </p:spTree>
    <p:extLst>
      <p:ext uri="{BB962C8B-B14F-4D97-AF65-F5344CB8AC3E}">
        <p14:creationId xmlns:p14="http://schemas.microsoft.com/office/powerpoint/2010/main" val="7616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414-5038-83A3-2E04-903AD342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Third-party Backend to Triton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FA47-56A6-EEA5-B7BC-0E732A9C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git submodule to Triton</a:t>
            </a:r>
          </a:p>
          <a:p>
            <a:pPr lvl="1"/>
            <a:r>
              <a:rPr lang="en-US" dirty="0"/>
              <a:t>triton/</a:t>
            </a:r>
            <a:r>
              <a:rPr lang="en-US" dirty="0" err="1"/>
              <a:t>third_party</a:t>
            </a:r>
            <a:r>
              <a:rPr lang="en-US" dirty="0"/>
              <a:t>/${</a:t>
            </a:r>
            <a:r>
              <a:rPr lang="en-US" dirty="0" err="1"/>
              <a:t>new_backend</a:t>
            </a:r>
            <a:r>
              <a:rPr lang="en-US" dirty="0"/>
              <a:t>}</a:t>
            </a:r>
          </a:p>
          <a:p>
            <a:r>
              <a:rPr lang="en-US" dirty="0"/>
              <a:t>Build </a:t>
            </a:r>
            <a:r>
              <a:rPr lang="en-US" dirty="0" err="1"/>
              <a:t>Triotn</a:t>
            </a:r>
            <a:r>
              <a:rPr lang="en-US" dirty="0"/>
              <a:t> w/ new backend</a:t>
            </a:r>
          </a:p>
          <a:p>
            <a:pPr lvl="1"/>
            <a:r>
              <a:rPr lang="en-US" dirty="0"/>
              <a:t>Set a particular env variable</a:t>
            </a:r>
          </a:p>
          <a:p>
            <a:pPr lvl="2"/>
            <a:r>
              <a:rPr lang="en-US" dirty="0"/>
              <a:t>Env Variable := ${</a:t>
            </a:r>
            <a:r>
              <a:rPr lang="en-US" i="1" dirty="0"/>
              <a:t>prefix</a:t>
            </a:r>
            <a:r>
              <a:rPr lang="en-US" dirty="0"/>
              <a:t>}_${</a:t>
            </a:r>
            <a:r>
              <a:rPr lang="en-US" i="1" dirty="0"/>
              <a:t>suffix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${</a:t>
            </a:r>
            <a:r>
              <a:rPr lang="en-US" i="1" dirty="0"/>
              <a:t>prefix</a:t>
            </a:r>
            <a:r>
              <a:rPr lang="en-US" dirty="0"/>
              <a:t>} = </a:t>
            </a:r>
            <a:r>
              <a:rPr lang="en-US" b="1" i="1" dirty="0"/>
              <a:t>TRITON_CODEGEN</a:t>
            </a:r>
          </a:p>
          <a:p>
            <a:pPr lvl="3"/>
            <a:r>
              <a:rPr lang="en-US" dirty="0"/>
              <a:t>${</a:t>
            </a:r>
            <a:r>
              <a:rPr lang="en-US" i="1" dirty="0"/>
              <a:t>suffix</a:t>
            </a:r>
            <a:r>
              <a:rPr lang="en-US" dirty="0"/>
              <a:t>} = ${</a:t>
            </a:r>
            <a:r>
              <a:rPr lang="en-US" b="1" i="1" dirty="0" err="1"/>
              <a:t>new_backend</a:t>
            </a:r>
            <a:r>
              <a:rPr lang="en-US" dirty="0"/>
              <a:t>}</a:t>
            </a:r>
          </a:p>
          <a:p>
            <a:pPr lvl="1"/>
            <a:r>
              <a:rPr lang="en-US" b="1" i="1" dirty="0"/>
              <a:t>TRITON_CODEGEN_${</a:t>
            </a:r>
            <a:r>
              <a:rPr lang="en-US" b="1" i="1" dirty="0" err="1"/>
              <a:t>new_backend</a:t>
            </a:r>
            <a:r>
              <a:rPr lang="en-US" b="1" i="1" dirty="0"/>
              <a:t>}=1 </a:t>
            </a:r>
            <a:r>
              <a:rPr lang="en-US" dirty="0"/>
              <a:t>python setup.py build</a:t>
            </a:r>
          </a:p>
          <a:p>
            <a:r>
              <a:rPr lang="en-US" dirty="0"/>
              <a:t>Install Triton w/ new backend</a:t>
            </a:r>
          </a:p>
          <a:p>
            <a:pPr lvl="1"/>
            <a:r>
              <a:rPr lang="en-US" dirty="0"/>
              <a:t>Better to install the new backend Python package to</a:t>
            </a:r>
          </a:p>
          <a:p>
            <a:pPr lvl="2"/>
            <a:r>
              <a:rPr lang="en-US" dirty="0"/>
              <a:t>triton/python/</a:t>
            </a:r>
            <a:r>
              <a:rPr lang="en-US" dirty="0" err="1"/>
              <a:t>third_party</a:t>
            </a:r>
            <a:r>
              <a:rPr lang="en-US" dirty="0"/>
              <a:t>/${</a:t>
            </a:r>
            <a:r>
              <a:rPr lang="en-US" b="1" i="1" dirty="0" err="1"/>
              <a:t>new_backend_device_type</a:t>
            </a:r>
            <a:r>
              <a:rPr lang="en-US" dirty="0"/>
              <a:t>}/</a:t>
            </a:r>
          </a:p>
          <a:p>
            <a:pPr lvl="1"/>
            <a:r>
              <a:rPr lang="en-US" dirty="0"/>
              <a:t>Build - </a:t>
            </a:r>
            <a:r>
              <a:rPr lang="en-US" b="1" i="1" dirty="0"/>
              <a:t>TRITON_CODEGEN_${</a:t>
            </a:r>
            <a:r>
              <a:rPr lang="en-US" b="1" i="1" dirty="0" err="1"/>
              <a:t>new_backend</a:t>
            </a:r>
            <a:r>
              <a:rPr lang="en-US" b="1" i="1" dirty="0"/>
              <a:t>} </a:t>
            </a:r>
            <a:r>
              <a:rPr lang="en-US" dirty="0"/>
              <a:t>python setup.py install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0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64D6-9802-65A3-1822-184FB563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Kernel </a:t>
            </a:r>
            <a:r>
              <a:rPr lang="en-US" altLang="zh-CN" dirty="0"/>
              <a:t>for New Third-party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D8CE-42FE-E40A-CA6D-011D3D5D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 new third-party backends to Triton</a:t>
            </a:r>
          </a:p>
          <a:p>
            <a:pPr lvl="1"/>
            <a:r>
              <a:rPr lang="en-US" dirty="0"/>
              <a:t>Key: ${</a:t>
            </a:r>
            <a:r>
              <a:rPr lang="en-US" b="1" i="1" dirty="0" err="1"/>
              <a:t>new_backend_device_type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Value: New backend class instance</a:t>
            </a:r>
          </a:p>
          <a:p>
            <a:r>
              <a:rPr lang="en-US" dirty="0"/>
              <a:t>Conclude new backend device type according to input tensors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cuda</a:t>
            </a:r>
            <a:r>
              <a:rPr lang="en-US" dirty="0"/>
              <a:t>”: </a:t>
            </a:r>
          </a:p>
          <a:p>
            <a:pPr lvl="2"/>
            <a:r>
              <a:rPr lang="en-US" dirty="0"/>
              <a:t>Any of the input tensors is </a:t>
            </a:r>
            <a:r>
              <a:rPr lang="en-US" b="1" i="1" dirty="0" err="1"/>
              <a:t>cuda</a:t>
            </a:r>
            <a:r>
              <a:rPr lang="en-US" dirty="0"/>
              <a:t> and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rocm</a:t>
            </a:r>
            <a:r>
              <a:rPr lang="en-US" dirty="0"/>
              <a:t>(</a:t>
            </a:r>
            <a:r>
              <a:rPr lang="en-US" dirty="0" err="1"/>
              <a:t>torch.version.hip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the input tensors are </a:t>
            </a:r>
            <a:r>
              <a:rPr lang="en-US" b="1" i="1" dirty="0"/>
              <a:t>CPU </a:t>
            </a:r>
            <a:r>
              <a:rPr lang="en-US" dirty="0"/>
              <a:t>and </a:t>
            </a:r>
            <a:r>
              <a:rPr lang="en-US" b="1" i="1" dirty="0"/>
              <a:t>Pinned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“hip”: Any of the input tensors is </a:t>
            </a:r>
            <a:r>
              <a:rPr lang="en-US" b="1" i="1" dirty="0" err="1"/>
              <a:t>cuda</a:t>
            </a:r>
            <a:r>
              <a:rPr lang="en-US" dirty="0"/>
              <a:t> and </a:t>
            </a:r>
            <a:r>
              <a:rPr lang="en-US" dirty="0" err="1"/>
              <a:t>rocm</a:t>
            </a:r>
            <a:r>
              <a:rPr lang="en-US" dirty="0"/>
              <a:t>(</a:t>
            </a:r>
            <a:r>
              <a:rPr lang="en-US" dirty="0" err="1"/>
              <a:t>torch.version.hip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Other: return the device type of the input tensors</a:t>
            </a:r>
          </a:p>
          <a:p>
            <a:r>
              <a:rPr lang="en-US" dirty="0"/>
              <a:t>Get the new backend at runtime by the new backend device type</a:t>
            </a:r>
          </a:p>
          <a:p>
            <a:pPr lvl="1"/>
            <a:r>
              <a:rPr lang="en-US" dirty="0"/>
              <a:t>Automatically load “</a:t>
            </a:r>
            <a:r>
              <a:rPr lang="en-US" dirty="0" err="1"/>
              <a:t>triton.third_party</a:t>
            </a:r>
            <a:r>
              <a:rPr lang="en-US" dirty="0"/>
              <a:t>.${</a:t>
            </a:r>
            <a:r>
              <a:rPr lang="en-US" b="1" i="1" dirty="0" err="1"/>
              <a:t>new_backend_device_type</a:t>
            </a:r>
            <a:r>
              <a:rPr lang="en-US" dirty="0"/>
              <a:t>}” python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6BB5C-9437-3AA0-D9FB-CD501AA7A8E0}"/>
              </a:ext>
            </a:extLst>
          </p:cNvPr>
          <p:cNvSpPr txBox="1"/>
          <p:nvPr/>
        </p:nvSpPr>
        <p:spPr>
          <a:xfrm>
            <a:off x="3231137" y="5657671"/>
            <a:ext cx="499453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device_backend_package_name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"triton.third_party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device_type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importlib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find_spec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device_backend_package_name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importlib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import_module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device_backend_package_name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EAAF-CDBB-22E2-69B5-01B40318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XPU Backend for Triton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35F4-3D91-7ECE-450C-E2497DE2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git submodule to Triton</a:t>
            </a:r>
          </a:p>
          <a:p>
            <a:pPr lvl="1"/>
            <a:r>
              <a:rPr lang="en-US" dirty="0"/>
              <a:t>triton/</a:t>
            </a:r>
            <a:r>
              <a:rPr lang="en-US" dirty="0" err="1"/>
              <a:t>third_party</a:t>
            </a:r>
            <a:r>
              <a:rPr lang="en-US" dirty="0"/>
              <a:t>/</a:t>
            </a:r>
            <a:r>
              <a:rPr lang="en-US" b="1" i="1" dirty="0" err="1"/>
              <a:t>intel_xpu_backend</a:t>
            </a:r>
            <a:endParaRPr lang="en-US" b="1" i="1" dirty="0"/>
          </a:p>
          <a:p>
            <a:r>
              <a:rPr lang="en-US" dirty="0"/>
              <a:t>Build Triton w/ Intel XPU Backend</a:t>
            </a:r>
          </a:p>
          <a:p>
            <a:pPr lvl="1"/>
            <a:r>
              <a:rPr lang="en-US" dirty="0"/>
              <a:t>TRITON_CODEGEN_</a:t>
            </a:r>
            <a:r>
              <a:rPr lang="en-US" b="1" i="1" dirty="0"/>
              <a:t>INTEL_XPU_BACKEND</a:t>
            </a:r>
            <a:r>
              <a:rPr lang="en-US" dirty="0"/>
              <a:t>=1 python setup.py build</a:t>
            </a:r>
          </a:p>
          <a:p>
            <a:r>
              <a:rPr lang="en-US" dirty="0"/>
              <a:t>Install Triton w/ Intel XPU Backend</a:t>
            </a:r>
          </a:p>
          <a:p>
            <a:pPr lvl="1"/>
            <a:r>
              <a:rPr lang="en-US" dirty="0"/>
              <a:t>TRITON_CODEGEN_</a:t>
            </a:r>
            <a:r>
              <a:rPr lang="en-US" b="1" i="1" dirty="0"/>
              <a:t>INTEL_XPU_BACKEND</a:t>
            </a:r>
            <a:r>
              <a:rPr lang="en-US" dirty="0"/>
              <a:t>=1 python setup.py install</a:t>
            </a:r>
          </a:p>
          <a:p>
            <a:pPr lvl="1"/>
            <a:r>
              <a:rPr lang="en-US" dirty="0"/>
              <a:t>XPU Backend installs its python package to </a:t>
            </a:r>
            <a:r>
              <a:rPr lang="en-US" b="1" i="1" dirty="0"/>
              <a:t>triton/python/</a:t>
            </a:r>
            <a:r>
              <a:rPr lang="en-US" b="1" i="1" dirty="0" err="1"/>
              <a:t>third_party</a:t>
            </a:r>
            <a:r>
              <a:rPr lang="en-US" b="1" i="1" dirty="0"/>
              <a:t>/</a:t>
            </a:r>
            <a:r>
              <a:rPr lang="en-US" b="1" i="1" dirty="0" err="1"/>
              <a:t>xpu</a:t>
            </a:r>
            <a:r>
              <a:rPr lang="en-US" b="1" i="1" dirty="0"/>
              <a:t> </a:t>
            </a:r>
          </a:p>
          <a:p>
            <a:pPr lvl="2"/>
            <a:r>
              <a:rPr lang="en-US" dirty="0"/>
              <a:t>Automatically load </a:t>
            </a:r>
            <a:r>
              <a:rPr lang="en-US" dirty="0" err="1"/>
              <a:t>xpu</a:t>
            </a:r>
            <a:r>
              <a:rPr lang="en-US" dirty="0"/>
              <a:t> backend at runtime</a:t>
            </a:r>
          </a:p>
          <a:p>
            <a:pPr lvl="2"/>
            <a:r>
              <a:rPr lang="en-US" dirty="0">
                <a:hlinkClick r:id="rId2"/>
              </a:rPr>
              <a:t>CMakeLists.txt</a:t>
            </a:r>
            <a:endParaRPr lang="en-US" dirty="0"/>
          </a:p>
          <a:p>
            <a:pPr lvl="2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2FFAA-1E5E-9B22-79D5-9277A627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7" y="1825625"/>
            <a:ext cx="3111032" cy="127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A0A63-BA24-74AF-AF69-B2333E5B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58" y="4865611"/>
            <a:ext cx="3111032" cy="1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5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B008-5491-E39F-4CF8-B79566C8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XPU Backend for Triton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9FBD-20FC-4300-5A1B-74B11B81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functions - </a:t>
            </a:r>
            <a:r>
              <a:rPr lang="en-US" dirty="0" err="1">
                <a:hlinkClick r:id="rId2"/>
              </a:rPr>
              <a:t>XPUBackend</a:t>
            </a:r>
            <a:endParaRPr lang="en-US" dirty="0"/>
          </a:p>
          <a:p>
            <a:pPr lvl="1"/>
            <a:r>
              <a:rPr lang="en-US" dirty="0"/>
              <a:t>Provides device runtime</a:t>
            </a:r>
          </a:p>
          <a:p>
            <a:pPr lvl="2"/>
            <a:r>
              <a:rPr lang="en-US" dirty="0" err="1">
                <a:hlinkClick r:id="rId3"/>
              </a:rPr>
              <a:t>get_stream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get_device_properties</a:t>
            </a:r>
            <a:endParaRPr lang="en-US" dirty="0"/>
          </a:p>
          <a:p>
            <a:pPr lvl="2"/>
            <a:r>
              <a:rPr lang="en-US" dirty="0" err="1">
                <a:hlinkClick r:id="rId5"/>
              </a:rPr>
              <a:t>get_architecture_descriptor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get_current_device</a:t>
            </a:r>
            <a:endParaRPr lang="en-US" dirty="0"/>
          </a:p>
          <a:p>
            <a:pPr lvl="2"/>
            <a:r>
              <a:rPr lang="en-US" dirty="0" err="1">
                <a:hlinkClick r:id="rId7"/>
              </a:rPr>
              <a:t>set_current_device</a:t>
            </a:r>
            <a:endParaRPr lang="en-US" dirty="0"/>
          </a:p>
          <a:p>
            <a:pPr lvl="1"/>
            <a:r>
              <a:rPr lang="en-US" dirty="0"/>
              <a:t>Build kernel</a:t>
            </a:r>
          </a:p>
          <a:p>
            <a:pPr lvl="2"/>
            <a:r>
              <a:rPr lang="en-US" dirty="0" err="1">
                <a:hlinkClick r:id="rId8"/>
              </a:rPr>
              <a:t>add_stages</a:t>
            </a:r>
            <a:endParaRPr lang="en-US" dirty="0"/>
          </a:p>
          <a:p>
            <a:pPr lvl="2"/>
            <a:r>
              <a:rPr lang="en-US" dirty="0" err="1">
                <a:hlinkClick r:id="rId9"/>
              </a:rPr>
              <a:t>ttgir_to_spirv</a:t>
            </a:r>
            <a:endParaRPr lang="en-US" dirty="0"/>
          </a:p>
          <a:p>
            <a:pPr lvl="2"/>
            <a:r>
              <a:rPr lang="en-US" dirty="0" err="1">
                <a:hlinkClick r:id="rId10"/>
              </a:rPr>
              <a:t>spirv_to_spvbin</a:t>
            </a:r>
            <a:endParaRPr lang="en-US" dirty="0"/>
          </a:p>
          <a:p>
            <a:pPr lvl="1"/>
            <a:r>
              <a:rPr lang="en-US" dirty="0"/>
              <a:t>Load kernel</a:t>
            </a:r>
          </a:p>
          <a:p>
            <a:pPr lvl="2"/>
            <a:r>
              <a:rPr lang="en-US" dirty="0" err="1">
                <a:hlinkClick r:id="rId11"/>
              </a:rPr>
              <a:t>load_binary</a:t>
            </a:r>
            <a:endParaRPr lang="en-US" dirty="0"/>
          </a:p>
          <a:p>
            <a:pPr lvl="1"/>
            <a:r>
              <a:rPr lang="en-US" dirty="0"/>
              <a:t>Launch kernel</a:t>
            </a:r>
          </a:p>
          <a:p>
            <a:pPr lvl="2"/>
            <a:r>
              <a:rPr lang="en-US" dirty="0" err="1">
                <a:hlinkClick r:id="rId12"/>
              </a:rPr>
              <a:t>generate_launcher</a:t>
            </a:r>
            <a:endParaRPr lang="en-US" dirty="0"/>
          </a:p>
          <a:p>
            <a:pPr lvl="2"/>
            <a:r>
              <a:rPr lang="en-US" dirty="0">
                <a:hlinkClick r:id="rId13"/>
              </a:rPr>
              <a:t>__</a:t>
            </a:r>
            <a:r>
              <a:rPr lang="en-US" dirty="0" err="1">
                <a:hlinkClick r:id="rId13"/>
              </a:rPr>
              <a:t>triton_launcher</a:t>
            </a:r>
            <a:r>
              <a:rPr lang="en-US" dirty="0">
                <a:hlinkClick r:id="rId13"/>
              </a:rPr>
              <a:t>::launch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CA6B-B75D-48C9-6BEE-6E2F6E6A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XPU Backend for Triton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A0E0-47A1-1971-B231-E9C8ECFD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Conclude device type according to input tensors</a:t>
            </a:r>
          </a:p>
          <a:p>
            <a:pPr lvl="1"/>
            <a:r>
              <a:rPr lang="en-US" dirty="0">
                <a:hlinkClick r:id="rId2"/>
              </a:rPr>
              <a:t>_</a:t>
            </a:r>
            <a:r>
              <a:rPr lang="en-US" dirty="0" err="1">
                <a:hlinkClick r:id="rId2"/>
              </a:rPr>
              <a:t>conclude_device_type</a:t>
            </a:r>
            <a:endParaRPr lang="en-US" dirty="0"/>
          </a:p>
          <a:p>
            <a:pPr lvl="1"/>
            <a:r>
              <a:rPr lang="en-US" dirty="0"/>
              <a:t>The device type of torch tensor on Intel GPU is </a:t>
            </a:r>
            <a:r>
              <a:rPr lang="en-US" b="1" i="1" dirty="0"/>
              <a:t>XPU</a:t>
            </a:r>
            <a:endParaRPr lang="en-US" dirty="0"/>
          </a:p>
          <a:p>
            <a:r>
              <a:rPr lang="en-US" dirty="0"/>
              <a:t>Get third-party backend at runtime by the tensor device type - </a:t>
            </a:r>
            <a:r>
              <a:rPr lang="en-US" dirty="0" err="1">
                <a:hlinkClick r:id="rId3"/>
              </a:rPr>
              <a:t>get_backend</a:t>
            </a:r>
            <a:r>
              <a:rPr lang="en-US" dirty="0">
                <a:hlinkClick r:id="rId3"/>
              </a:rPr>
              <a:t>("</a:t>
            </a:r>
            <a:r>
              <a:rPr lang="en-US" dirty="0" err="1">
                <a:hlinkClick r:id="rId3"/>
              </a:rPr>
              <a:t>xpu</a:t>
            </a:r>
            <a:r>
              <a:rPr lang="en-US" dirty="0">
                <a:hlinkClick r:id="rId3"/>
              </a:rPr>
              <a:t>")</a:t>
            </a:r>
            <a:endParaRPr lang="en-US" dirty="0"/>
          </a:p>
          <a:p>
            <a:pPr lvl="1"/>
            <a:r>
              <a:rPr lang="en-US" altLang="zh-CN" dirty="0"/>
              <a:t>For the </a:t>
            </a:r>
            <a:r>
              <a:rPr lang="en-US" dirty="0" err="1"/>
              <a:t>tirst</a:t>
            </a:r>
            <a:r>
              <a:rPr lang="en-US" dirty="0"/>
              <a:t> time</a:t>
            </a:r>
          </a:p>
          <a:p>
            <a:pPr lvl="2"/>
            <a:r>
              <a:rPr lang="en-US" dirty="0">
                <a:hlinkClick r:id="rId4"/>
              </a:rPr>
              <a:t>import </a:t>
            </a:r>
            <a:r>
              <a:rPr lang="en-US" dirty="0" err="1">
                <a:hlinkClick r:id="rId4"/>
              </a:rPr>
              <a:t>triton.third_party.xpu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automatically</a:t>
            </a:r>
          </a:p>
          <a:p>
            <a:pPr lvl="2"/>
            <a:r>
              <a:rPr lang="en-US" b="1" i="1" dirty="0" err="1"/>
              <a:t>triton.third_party.xpu</a:t>
            </a:r>
            <a:r>
              <a:rPr lang="en-US" b="1" i="1" dirty="0"/>
              <a:t> </a:t>
            </a:r>
            <a:r>
              <a:rPr lang="en-US" dirty="0"/>
              <a:t>package initialization will register Intel XPU Backend to Triton automatically - </a:t>
            </a:r>
            <a:r>
              <a:rPr lang="en-US" dirty="0" err="1">
                <a:hlinkClick r:id="rId5"/>
              </a:rPr>
              <a:t>register_backend</a:t>
            </a:r>
            <a:r>
              <a:rPr lang="en-US" dirty="0">
                <a:hlinkClick r:id="rId5"/>
              </a:rPr>
              <a:t>("</a:t>
            </a:r>
            <a:r>
              <a:rPr lang="en-US" dirty="0" err="1">
                <a:hlinkClick r:id="rId5"/>
              </a:rPr>
              <a:t>xpu</a:t>
            </a:r>
            <a:r>
              <a:rPr lang="en-US" dirty="0">
                <a:hlinkClick r:id="rId5"/>
              </a:rPr>
              <a:t>", </a:t>
            </a:r>
            <a:r>
              <a:rPr lang="en-US" dirty="0" err="1">
                <a:hlinkClick r:id="rId5"/>
              </a:rPr>
              <a:t>XPUBackend</a:t>
            </a:r>
            <a:r>
              <a:rPr lang="en-US" dirty="0">
                <a:hlinkClick r:id="rId5"/>
              </a:rPr>
              <a:t>)</a:t>
            </a:r>
            <a:endParaRPr lang="en-US" dirty="0"/>
          </a:p>
          <a:p>
            <a:pPr lvl="1"/>
            <a:r>
              <a:rPr lang="en-US" dirty="0"/>
              <a:t>Later</a:t>
            </a:r>
          </a:p>
          <a:p>
            <a:pPr lvl="2"/>
            <a:r>
              <a:rPr lang="en-US" dirty="0"/>
              <a:t>Get the registered </a:t>
            </a:r>
            <a:r>
              <a:rPr lang="en-US" dirty="0" err="1"/>
              <a:t>xpu</a:t>
            </a:r>
            <a:r>
              <a:rPr lang="en-US" dirty="0"/>
              <a:t> backend directly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10C0-1E23-5F9C-C62E-98506FC0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CB41-8D42-0457-C5F1-5D3E80F8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 third-party backend get the </a:t>
            </a:r>
            <a:r>
              <a:rPr lang="en-US" dirty="0" err="1"/>
              <a:t>mlir</a:t>
            </a:r>
            <a:r>
              <a:rPr lang="en-US" dirty="0"/>
              <a:t> context</a:t>
            </a:r>
          </a:p>
          <a:p>
            <a:pPr lvl="1"/>
            <a:r>
              <a:rPr lang="en-US" dirty="0"/>
              <a:t>Option 1:  Get </a:t>
            </a:r>
            <a:r>
              <a:rPr lang="en-US" dirty="0" err="1"/>
              <a:t>mlir</a:t>
            </a:r>
            <a:r>
              <a:rPr lang="en-US" dirty="0"/>
              <a:t> context from </a:t>
            </a:r>
            <a:r>
              <a:rPr lang="en-US" dirty="0" err="1"/>
              <a:t>libtriton</a:t>
            </a:r>
            <a:endParaRPr lang="en-US" altLang="zh-CN" dirty="0"/>
          </a:p>
          <a:p>
            <a:pPr lvl="2"/>
            <a:r>
              <a:rPr lang="en-US" dirty="0"/>
              <a:t>libtriton.so creates </a:t>
            </a:r>
            <a:r>
              <a:rPr lang="en-US" dirty="0" err="1"/>
              <a:t>mlir</a:t>
            </a:r>
            <a:r>
              <a:rPr lang="en-US" dirty="0"/>
              <a:t> context and registers some dialects, including </a:t>
            </a:r>
            <a:r>
              <a:rPr lang="en-US" dirty="0" err="1"/>
              <a:t>arith</a:t>
            </a:r>
            <a:r>
              <a:rPr lang="en-US" dirty="0"/>
              <a:t>, math, and so on</a:t>
            </a:r>
          </a:p>
          <a:p>
            <a:pPr lvl="2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register the dialects in the third-party backend </a:t>
            </a:r>
            <a:r>
              <a:rPr lang="en-US" altLang="zh-CN" dirty="0"/>
              <a:t>and use the </a:t>
            </a:r>
            <a:r>
              <a:rPr lang="en-US" altLang="zh-CN" dirty="0" err="1"/>
              <a:t>mlir</a:t>
            </a:r>
            <a:r>
              <a:rPr lang="en-US" altLang="zh-CN" dirty="0"/>
              <a:t> context of libtriton.so</a:t>
            </a:r>
          </a:p>
          <a:p>
            <a:pPr lvl="1"/>
            <a:r>
              <a:rPr lang="en-US" dirty="0"/>
              <a:t>Option 2:  Create and get </a:t>
            </a:r>
            <a:r>
              <a:rPr lang="en-US" dirty="0" err="1"/>
              <a:t>mlir</a:t>
            </a:r>
            <a:r>
              <a:rPr lang="en-US" dirty="0"/>
              <a:t> context in the third-party backend</a:t>
            </a:r>
          </a:p>
          <a:p>
            <a:pPr lvl="2"/>
            <a:r>
              <a:rPr lang="en-US" dirty="0"/>
              <a:t>Create an independent </a:t>
            </a:r>
            <a:r>
              <a:rPr lang="en-US" dirty="0" err="1"/>
              <a:t>mlir</a:t>
            </a:r>
            <a:r>
              <a:rPr lang="en-US" dirty="0"/>
              <a:t> context in the third-party backend</a:t>
            </a:r>
          </a:p>
          <a:p>
            <a:pPr lvl="2"/>
            <a:r>
              <a:rPr lang="en-US" dirty="0"/>
              <a:t>The interface between libtriton.so and the third-party backend is </a:t>
            </a:r>
            <a:r>
              <a:rPr lang="en-US" dirty="0" err="1"/>
              <a:t>mlir</a:t>
            </a:r>
            <a:r>
              <a:rPr lang="en-US" dirty="0"/>
              <a:t> binary</a:t>
            </a:r>
          </a:p>
          <a:p>
            <a:pPr lvl="3"/>
            <a:r>
              <a:rPr lang="en-US" dirty="0">
                <a:hlinkClick r:id="rId2"/>
              </a:rPr>
              <a:t>https://github.com/intel/intel-xpu-backend-for-triton/blob/main/python/csrc/intel_xpu_backend_for_triton.cc#L34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6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772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Triton Third-party Backends</vt:lpstr>
      <vt:lpstr>Motivation</vt:lpstr>
      <vt:lpstr>New Third-party Backend</vt:lpstr>
      <vt:lpstr>Add a New Third-party Backend to Triton</vt:lpstr>
      <vt:lpstr>Compile Kernel for New Third-party Backend</vt:lpstr>
      <vt:lpstr>Intel XPU Backend for Triton</vt:lpstr>
      <vt:lpstr>Intel XPU Backend for Triton</vt:lpstr>
      <vt:lpstr>Intel XPU Backend for Triton</vt:lpstr>
      <vt:lpstr>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Third-party Backends for Triton</dc:title>
  <dc:creator>Wang, Eikan</dc:creator>
  <cp:lastModifiedBy>Wang, Eikan</cp:lastModifiedBy>
  <cp:revision>2</cp:revision>
  <dcterms:created xsi:type="dcterms:W3CDTF">2023-06-12T02:14:37Z</dcterms:created>
  <dcterms:modified xsi:type="dcterms:W3CDTF">2023-06-12T09:25:03Z</dcterms:modified>
</cp:coreProperties>
</file>