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303" r:id="rId5"/>
    <p:sldId id="309" r:id="rId6"/>
    <p:sldId id="311" r:id="rId7"/>
    <p:sldId id="304" r:id="rId8"/>
    <p:sldId id="310" r:id="rId9"/>
    <p:sldId id="259" r:id="rId10"/>
    <p:sldId id="308" r:id="rId11"/>
    <p:sldId id="305" r:id="rId12"/>
    <p:sldId id="306" r:id="rId13"/>
    <p:sldId id="279" r:id="rId14"/>
    <p:sldId id="281" r:id="rId15"/>
    <p:sldId id="262" r:id="rId16"/>
    <p:sldId id="299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220" autoAdjust="0"/>
  </p:normalViewPr>
  <p:slideViewPr>
    <p:cSldViewPr snapToGrid="0">
      <p:cViewPr varScale="1">
        <p:scale>
          <a:sx n="75" d="100"/>
          <a:sy n="75" d="100"/>
        </p:scale>
        <p:origin x="93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/>
            <a:t>1</a:t>
          </a:r>
          <a:r>
            <a:rPr lang="zh-CN" dirty="0" smtClean="0"/>
            <a:t>．</a:t>
          </a:r>
          <a:r>
            <a:rPr lang="zh-CN" altLang="en-US" dirty="0" smtClean="0"/>
            <a:t>用例和用例图 </a:t>
          </a:r>
          <a:endParaRPr lang="en-US" dirty="0"/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CBCE7A0C-1162-4DD8-8348-0E467EC325E0}">
      <dgm:prSet/>
      <dgm:spPr/>
      <dgm:t>
        <a:bodyPr/>
        <a:lstStyle/>
        <a:p>
          <a:r>
            <a:rPr lang="en-US" dirty="0" smtClean="0"/>
            <a:t>4</a:t>
          </a:r>
          <a:r>
            <a:rPr lang="zh-CN" dirty="0" smtClean="0"/>
            <a:t>．</a:t>
          </a:r>
          <a:r>
            <a:rPr lang="zh-CN" altLang="en-US" dirty="0" smtClean="0"/>
            <a:t>顺序图</a:t>
          </a:r>
          <a:endParaRPr lang="en-US" dirty="0"/>
        </a:p>
      </dgm:t>
    </dgm:pt>
    <dgm:pt modelId="{041D4F31-93BC-4168-A092-8AACF0FAE0A1}" type="parTrans" cxnId="{97F1CCC4-1B19-4070-8C49-D818B7D503A3}">
      <dgm:prSet/>
      <dgm:spPr/>
      <dgm:t>
        <a:bodyPr/>
        <a:lstStyle/>
        <a:p>
          <a:endParaRPr lang="en-US"/>
        </a:p>
      </dgm:t>
    </dgm:pt>
    <dgm:pt modelId="{932E490C-516F-4D6F-9F44-B7FE8A9CCDAD}" type="sibTrans" cxnId="{97F1CCC4-1B19-4070-8C49-D818B7D503A3}">
      <dgm:prSet/>
      <dgm:spPr/>
      <dgm:t>
        <a:bodyPr/>
        <a:lstStyle/>
        <a:p>
          <a:endParaRPr lang="en-US"/>
        </a:p>
      </dgm:t>
    </dgm:pt>
    <dgm:pt modelId="{390B9C77-7995-4357-AF04-9565041C9BF1}">
      <dgm:prSet/>
      <dgm:spPr/>
      <dgm:t>
        <a:bodyPr/>
        <a:lstStyle/>
        <a:p>
          <a:r>
            <a:rPr lang="en-US" dirty="0"/>
            <a:t>5</a:t>
          </a:r>
          <a:r>
            <a:rPr lang="zh-CN" dirty="0" smtClean="0"/>
            <a:t>．</a:t>
          </a:r>
          <a:r>
            <a:rPr lang="zh-CN" altLang="en-US" dirty="0" smtClean="0"/>
            <a:t>通信图</a:t>
          </a:r>
          <a:endParaRPr lang="en-US" dirty="0"/>
        </a:p>
      </dgm:t>
    </dgm:pt>
    <dgm:pt modelId="{EE403F8B-8568-4987-80D7-7FB2D18D7D16}" type="parTrans" cxnId="{25EC110C-6EF6-4C65-80E0-1871BBCC94F3}">
      <dgm:prSet/>
      <dgm:spPr/>
      <dgm:t>
        <a:bodyPr/>
        <a:lstStyle/>
        <a:p>
          <a:endParaRPr lang="en-US"/>
        </a:p>
      </dgm:t>
    </dgm:pt>
    <dgm:pt modelId="{290EC355-F468-41D9-90C5-D907CF21D967}" type="sibTrans" cxnId="{25EC110C-6EF6-4C65-80E0-1871BBCC94F3}">
      <dgm:prSet/>
      <dgm:spPr/>
      <dgm:t>
        <a:bodyPr/>
        <a:lstStyle/>
        <a:p>
          <a:endParaRPr lang="en-US"/>
        </a:p>
      </dgm:t>
    </dgm:pt>
    <dgm:pt modelId="{141B5341-4F8F-4B74-854E-A5FBA43D6D1E}">
      <dgm:prSet/>
      <dgm:spPr/>
      <dgm:t>
        <a:bodyPr/>
        <a:lstStyle/>
        <a:p>
          <a:r>
            <a:rPr lang="en-US" dirty="0"/>
            <a:t>6</a:t>
          </a:r>
          <a:r>
            <a:rPr lang="zh-CN" dirty="0" smtClean="0"/>
            <a:t>．</a:t>
          </a:r>
          <a:r>
            <a:rPr lang="zh-CN" altLang="en-US" dirty="0" smtClean="0"/>
            <a:t>部署图</a:t>
          </a:r>
          <a:endParaRPr lang="en-US" dirty="0"/>
        </a:p>
      </dgm:t>
    </dgm:pt>
    <dgm:pt modelId="{856EFA81-5ECF-4D6F-A8FF-5EA95BCEAF47}" type="parTrans" cxnId="{D51ECB21-5218-49D4-980D-D86570A78CC9}">
      <dgm:prSet/>
      <dgm:spPr/>
      <dgm:t>
        <a:bodyPr/>
        <a:lstStyle/>
        <a:p>
          <a:endParaRPr lang="en-US"/>
        </a:p>
      </dgm:t>
    </dgm:pt>
    <dgm:pt modelId="{7A5DD433-F8FE-43BF-B663-090CAB808284}" type="sibTrans" cxnId="{D51ECB21-5218-49D4-980D-D86570A78CC9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/>
            <a:t>2</a:t>
          </a:r>
          <a:r>
            <a:rPr lang="zh-CN" dirty="0" smtClean="0"/>
            <a:t>．</a:t>
          </a:r>
          <a:r>
            <a:rPr lang="zh-CN" altLang="en-US" dirty="0" smtClean="0"/>
            <a:t>类和类图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F26DE089-A9FD-4546-96AF-71432FD40C75}">
      <dgm:prSet/>
      <dgm:spPr/>
      <dgm:t>
        <a:bodyPr/>
        <a:lstStyle/>
        <a:p>
          <a:r>
            <a:rPr lang="en-US" dirty="0"/>
            <a:t>3</a:t>
          </a:r>
          <a:r>
            <a:rPr lang="zh-CN" dirty="0" smtClean="0"/>
            <a:t>．</a:t>
          </a:r>
          <a:r>
            <a:rPr lang="zh-CN" altLang="en-US" dirty="0" smtClean="0"/>
            <a:t>状态机图</a:t>
          </a:r>
          <a:endParaRPr lang="en-US" dirty="0"/>
        </a:p>
      </dgm:t>
    </dgm:pt>
    <dgm:pt modelId="{1A63B470-973A-4426-A553-6A92D4588D20}" type="par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F05992B1-9FD4-41E0-8709-1F3CDB8109B3}" type="sib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B10B3FE-71B2-44C4-9881-9B1B6C4ED30A}" type="pres">
      <dgm:prSet presAssocID="{1FA03D0B-431E-4552-972E-930F5F39D8D4}" presName="thickLine" presStyleLbl="alignNode1" presStyleIdx="0" presStyleCnt="6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0" presStyleCnt="6"/>
      <dgm:spPr/>
      <dgm:t>
        <a:bodyPr/>
        <a:lstStyle/>
        <a:p>
          <a:endParaRPr lang="zh-CN" altLang="en-US"/>
        </a:p>
      </dgm:t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1" presStyleCnt="6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1" presStyleCnt="6"/>
      <dgm:spPr/>
      <dgm:t>
        <a:bodyPr/>
        <a:lstStyle/>
        <a:p>
          <a:endParaRPr lang="zh-CN" altLang="en-US"/>
        </a:p>
      </dgm:t>
    </dgm:pt>
    <dgm:pt modelId="{D99806E3-20C1-4E7F-8374-0210A0C1A8AE}" type="pres">
      <dgm:prSet presAssocID="{F4D98294-6926-4BC8-9678-4AE0179FD98D}" presName="vert1" presStyleCnt="0"/>
      <dgm:spPr/>
    </dgm:pt>
    <dgm:pt modelId="{95001912-062E-4B5A-8EC6-8187415768D3}" type="pres">
      <dgm:prSet presAssocID="{F26DE089-A9FD-4546-96AF-71432FD40C75}" presName="thickLine" presStyleLbl="alignNode1" presStyleIdx="2" presStyleCnt="6"/>
      <dgm:spPr/>
    </dgm:pt>
    <dgm:pt modelId="{B3003E84-12F6-4FAE-BACB-0A89DBED0137}" type="pres">
      <dgm:prSet presAssocID="{F26DE089-A9FD-4546-96AF-71432FD40C75}" presName="horz1" presStyleCnt="0"/>
      <dgm:spPr/>
    </dgm:pt>
    <dgm:pt modelId="{4115A148-7C9F-4251-95F8-2A051B52D5AC}" type="pres">
      <dgm:prSet presAssocID="{F26DE089-A9FD-4546-96AF-71432FD40C75}" presName="tx1" presStyleLbl="revTx" presStyleIdx="2" presStyleCnt="6"/>
      <dgm:spPr/>
      <dgm:t>
        <a:bodyPr/>
        <a:lstStyle/>
        <a:p>
          <a:endParaRPr lang="zh-CN" altLang="en-US"/>
        </a:p>
      </dgm:t>
    </dgm:pt>
    <dgm:pt modelId="{394814FA-CDAF-4CC8-8109-62E7A5FA331D}" type="pres">
      <dgm:prSet presAssocID="{F26DE089-A9FD-4546-96AF-71432FD40C75}" presName="vert1" presStyleCnt="0"/>
      <dgm:spPr/>
    </dgm:pt>
    <dgm:pt modelId="{1D5B3A02-00A6-473F-B5E2-9397402134CE}" type="pres">
      <dgm:prSet presAssocID="{CBCE7A0C-1162-4DD8-8348-0E467EC325E0}" presName="thickLine" presStyleLbl="alignNode1" presStyleIdx="3" presStyleCnt="6"/>
      <dgm:spPr/>
    </dgm:pt>
    <dgm:pt modelId="{CC891E2F-B6BA-495F-9368-4A8F307D8BC8}" type="pres">
      <dgm:prSet presAssocID="{CBCE7A0C-1162-4DD8-8348-0E467EC325E0}" presName="horz1" presStyleCnt="0"/>
      <dgm:spPr/>
    </dgm:pt>
    <dgm:pt modelId="{CF187C55-D274-4C80-A81A-7C74892EF144}" type="pres">
      <dgm:prSet presAssocID="{CBCE7A0C-1162-4DD8-8348-0E467EC325E0}" presName="tx1" presStyleLbl="revTx" presStyleIdx="3" presStyleCnt="6"/>
      <dgm:spPr/>
      <dgm:t>
        <a:bodyPr/>
        <a:lstStyle/>
        <a:p>
          <a:endParaRPr lang="zh-CN" altLang="en-US"/>
        </a:p>
      </dgm:t>
    </dgm:pt>
    <dgm:pt modelId="{6B0C92B1-B619-46DC-9D61-064133EACD45}" type="pres">
      <dgm:prSet presAssocID="{CBCE7A0C-1162-4DD8-8348-0E467EC325E0}" presName="vert1" presStyleCnt="0"/>
      <dgm:spPr/>
    </dgm:pt>
    <dgm:pt modelId="{165A2E05-853A-4796-A4F7-9A222BA428E6}" type="pres">
      <dgm:prSet presAssocID="{390B9C77-7995-4357-AF04-9565041C9BF1}" presName="thickLine" presStyleLbl="alignNode1" presStyleIdx="4" presStyleCnt="6"/>
      <dgm:spPr/>
    </dgm:pt>
    <dgm:pt modelId="{F851A241-F911-4F81-BFE1-7EF44193B511}" type="pres">
      <dgm:prSet presAssocID="{390B9C77-7995-4357-AF04-9565041C9BF1}" presName="horz1" presStyleCnt="0"/>
      <dgm:spPr/>
    </dgm:pt>
    <dgm:pt modelId="{6D455BFA-CC98-472A-BB95-E26F8322A529}" type="pres">
      <dgm:prSet presAssocID="{390B9C77-7995-4357-AF04-9565041C9BF1}" presName="tx1" presStyleLbl="revTx" presStyleIdx="4" presStyleCnt="6"/>
      <dgm:spPr/>
      <dgm:t>
        <a:bodyPr/>
        <a:lstStyle/>
        <a:p>
          <a:endParaRPr lang="zh-CN" altLang="en-US"/>
        </a:p>
      </dgm:t>
    </dgm:pt>
    <dgm:pt modelId="{6566A669-B31A-4342-B2F2-E8D66C00D8D2}" type="pres">
      <dgm:prSet presAssocID="{390B9C77-7995-4357-AF04-9565041C9BF1}" presName="vert1" presStyleCnt="0"/>
      <dgm:spPr/>
    </dgm:pt>
    <dgm:pt modelId="{7614DB1E-CC9D-4EDF-AD13-F408C753FE43}" type="pres">
      <dgm:prSet presAssocID="{141B5341-4F8F-4B74-854E-A5FBA43D6D1E}" presName="thickLine" presStyleLbl="alignNode1" presStyleIdx="5" presStyleCnt="6"/>
      <dgm:spPr/>
    </dgm:pt>
    <dgm:pt modelId="{170ADD95-F712-4A0E-A2F3-94840C73F1E0}" type="pres">
      <dgm:prSet presAssocID="{141B5341-4F8F-4B74-854E-A5FBA43D6D1E}" presName="horz1" presStyleCnt="0"/>
      <dgm:spPr/>
    </dgm:pt>
    <dgm:pt modelId="{733AD6BA-9EF6-487F-AE39-A6AB87079B67}" type="pres">
      <dgm:prSet presAssocID="{141B5341-4F8F-4B74-854E-A5FBA43D6D1E}" presName="tx1" presStyleLbl="revTx" presStyleIdx="5" presStyleCnt="6"/>
      <dgm:spPr/>
      <dgm:t>
        <a:bodyPr/>
        <a:lstStyle/>
        <a:p>
          <a:endParaRPr lang="zh-CN" altLang="en-US"/>
        </a:p>
      </dgm:t>
    </dgm:pt>
    <dgm:pt modelId="{5F0C84B1-2009-464B-89D6-B90556266101}" type="pres">
      <dgm:prSet presAssocID="{141B5341-4F8F-4B74-854E-A5FBA43D6D1E}" presName="vert1" presStyleCnt="0"/>
      <dgm:spPr/>
    </dgm:pt>
  </dgm:ptLst>
  <dgm:cxnLst>
    <dgm:cxn modelId="{72C78C39-D2FD-4657-A685-C850D72D9035}" srcId="{61344293-A1DE-4EC5-9A38-FAB9B9B4968C}" destId="{1FA03D0B-431E-4552-972E-930F5F39D8D4}" srcOrd="0" destOrd="0" parTransId="{DCA24973-8AA7-41B9-9B6A-AC4F09257488}" sibTransId="{7A188E71-997C-494E-B9C2-BAD4C716D4A0}"/>
    <dgm:cxn modelId="{A87C39E1-E138-40B9-8A97-77B92E5EBC22}" type="presOf" srcId="{F4D98294-6926-4BC8-9678-4AE0179FD98D}" destId="{BB3D9FB9-476E-49C0-B80D-9BE2F7650722}" srcOrd="0" destOrd="0" presId="urn:microsoft.com/office/officeart/2008/layout/LinedList"/>
    <dgm:cxn modelId="{7C80495A-D039-4CC0-AD85-F41F30EFBF07}" type="presOf" srcId="{1FA03D0B-431E-4552-972E-930F5F39D8D4}" destId="{FC9D7768-4563-493E-B454-DDCFD4BDB902}" srcOrd="0" destOrd="0" presId="urn:microsoft.com/office/officeart/2008/layout/LinedList"/>
    <dgm:cxn modelId="{0EDCF550-DA4A-4A70-A9D9-2D3A3C531AD5}" type="presOf" srcId="{F26DE089-A9FD-4546-96AF-71432FD40C75}" destId="{4115A148-7C9F-4251-95F8-2A051B52D5AC}" srcOrd="0" destOrd="0" presId="urn:microsoft.com/office/officeart/2008/layout/LinedList"/>
    <dgm:cxn modelId="{2B747639-0EB3-4CA8-8B46-A220149A240C}" type="presOf" srcId="{CBCE7A0C-1162-4DD8-8348-0E467EC325E0}" destId="{CF187C55-D274-4C80-A81A-7C74892EF144}" srcOrd="0" destOrd="0" presId="urn:microsoft.com/office/officeart/2008/layout/LinedList"/>
    <dgm:cxn modelId="{C2A4E7D5-0E91-4BC3-A55C-316FB74A93F5}" type="presOf" srcId="{390B9C77-7995-4357-AF04-9565041C9BF1}" destId="{6D455BFA-CC98-472A-BB95-E26F8322A529}" srcOrd="0" destOrd="0" presId="urn:microsoft.com/office/officeart/2008/layout/LinedList"/>
    <dgm:cxn modelId="{6F74CE48-579E-431D-9583-58A5F2ED3C85}" srcId="{61344293-A1DE-4EC5-9A38-FAB9B9B4968C}" destId="{F26DE089-A9FD-4546-96AF-71432FD40C75}" srcOrd="2" destOrd="0" parTransId="{1A63B470-973A-4426-A553-6A92D4588D20}" sibTransId="{F05992B1-9FD4-41E0-8709-1F3CDB8109B3}"/>
    <dgm:cxn modelId="{A3534A96-073A-43CA-A326-8B12EE142B3F}" type="presOf" srcId="{141B5341-4F8F-4B74-854E-A5FBA43D6D1E}" destId="{733AD6BA-9EF6-487F-AE39-A6AB87079B67}" srcOrd="0" destOrd="0" presId="urn:microsoft.com/office/officeart/2008/layout/LinedList"/>
    <dgm:cxn modelId="{FC96EF33-F0CD-420E-9A7B-30F9B6896026}" srcId="{61344293-A1DE-4EC5-9A38-FAB9B9B4968C}" destId="{F4D98294-6926-4BC8-9678-4AE0179FD98D}" srcOrd="1" destOrd="0" parTransId="{A14163C1-0CF1-4D38-B620-EB744E35794C}" sibTransId="{3796F5A7-8CBE-40D5-9D1D-9C0979F64A9C}"/>
    <dgm:cxn modelId="{25EC110C-6EF6-4C65-80E0-1871BBCC94F3}" srcId="{61344293-A1DE-4EC5-9A38-FAB9B9B4968C}" destId="{390B9C77-7995-4357-AF04-9565041C9BF1}" srcOrd="4" destOrd="0" parTransId="{EE403F8B-8568-4987-80D7-7FB2D18D7D16}" sibTransId="{290EC355-F468-41D9-90C5-D907CF21D967}"/>
    <dgm:cxn modelId="{D51ECB21-5218-49D4-980D-D86570A78CC9}" srcId="{61344293-A1DE-4EC5-9A38-FAB9B9B4968C}" destId="{141B5341-4F8F-4B74-854E-A5FBA43D6D1E}" srcOrd="5" destOrd="0" parTransId="{856EFA81-5ECF-4D6F-A8FF-5EA95BCEAF47}" sibTransId="{7A5DD433-F8FE-43BF-B663-090CAB808284}"/>
    <dgm:cxn modelId="{97F1CCC4-1B19-4070-8C49-D818B7D503A3}" srcId="{61344293-A1DE-4EC5-9A38-FAB9B9B4968C}" destId="{CBCE7A0C-1162-4DD8-8348-0E467EC325E0}" srcOrd="3" destOrd="0" parTransId="{041D4F31-93BC-4168-A092-8AACF0FAE0A1}" sibTransId="{932E490C-516F-4D6F-9F44-B7FE8A9CCDAD}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82E7AEFF-4A18-459E-9D95-FC25F3034281}" type="presParOf" srcId="{16C4A9B8-6EFE-4EE6-A024-B6B528189985}" destId="{BB10B3FE-71B2-44C4-9881-9B1B6C4ED30A}" srcOrd="0" destOrd="0" presId="urn:microsoft.com/office/officeart/2008/layout/LinedList"/>
    <dgm:cxn modelId="{0D745BA1-B015-43B1-A3DE-FD84DD748F8B}" type="presParOf" srcId="{16C4A9B8-6EFE-4EE6-A024-B6B528189985}" destId="{963CAB5B-C43A-4ACF-989E-11E2303E77FD}" srcOrd="1" destOrd="0" presId="urn:microsoft.com/office/officeart/2008/layout/LinedList"/>
    <dgm:cxn modelId="{9B738220-9BF1-40D4-AFBB-C8F4E77F79A1}" type="presParOf" srcId="{963CAB5B-C43A-4ACF-989E-11E2303E77FD}" destId="{FC9D7768-4563-493E-B454-DDCFD4BDB902}" srcOrd="0" destOrd="0" presId="urn:microsoft.com/office/officeart/2008/layout/LinedList"/>
    <dgm:cxn modelId="{11656A8A-62C5-4D18-BC56-5067230C6B5B}" type="presParOf" srcId="{963CAB5B-C43A-4ACF-989E-11E2303E77FD}" destId="{AD1CF356-254A-496B-8B30-7E65A8D385E9}" srcOrd="1" destOrd="0" presId="urn:microsoft.com/office/officeart/2008/layout/LinedList"/>
    <dgm:cxn modelId="{6755B114-8B9A-4BC7-BE95-48D8663E8F8A}" type="presParOf" srcId="{16C4A9B8-6EFE-4EE6-A024-B6B528189985}" destId="{DF0B91BF-B4CA-4353-8D74-953111AFF567}" srcOrd="2" destOrd="0" presId="urn:microsoft.com/office/officeart/2008/layout/LinedList"/>
    <dgm:cxn modelId="{40F00D5A-E3AA-4075-97C8-74F49B80CB17}" type="presParOf" srcId="{16C4A9B8-6EFE-4EE6-A024-B6B528189985}" destId="{A98FBA0E-0CB2-4998-B8F8-C375C5C16B25}" srcOrd="3" destOrd="0" presId="urn:microsoft.com/office/officeart/2008/layout/LinedList"/>
    <dgm:cxn modelId="{EB78836B-2E24-43CB-A254-DEDD5916F42B}" type="presParOf" srcId="{A98FBA0E-0CB2-4998-B8F8-C375C5C16B25}" destId="{BB3D9FB9-476E-49C0-B80D-9BE2F7650722}" srcOrd="0" destOrd="0" presId="urn:microsoft.com/office/officeart/2008/layout/LinedList"/>
    <dgm:cxn modelId="{1B80D826-1BA5-4F41-A3E3-2DA0FE954D9A}" type="presParOf" srcId="{A98FBA0E-0CB2-4998-B8F8-C375C5C16B25}" destId="{D99806E3-20C1-4E7F-8374-0210A0C1A8AE}" srcOrd="1" destOrd="0" presId="urn:microsoft.com/office/officeart/2008/layout/LinedList"/>
    <dgm:cxn modelId="{3E48CCB6-152E-4E31-8B28-F8F24ED70182}" type="presParOf" srcId="{16C4A9B8-6EFE-4EE6-A024-B6B528189985}" destId="{95001912-062E-4B5A-8EC6-8187415768D3}" srcOrd="4" destOrd="0" presId="urn:microsoft.com/office/officeart/2008/layout/LinedList"/>
    <dgm:cxn modelId="{AD1E1A73-3C43-48F8-BFFA-58D7FD17353F}" type="presParOf" srcId="{16C4A9B8-6EFE-4EE6-A024-B6B528189985}" destId="{B3003E84-12F6-4FAE-BACB-0A89DBED0137}" srcOrd="5" destOrd="0" presId="urn:microsoft.com/office/officeart/2008/layout/LinedList"/>
    <dgm:cxn modelId="{20D7DEAA-A737-4F2F-9059-6C02829763E1}" type="presParOf" srcId="{B3003E84-12F6-4FAE-BACB-0A89DBED0137}" destId="{4115A148-7C9F-4251-95F8-2A051B52D5AC}" srcOrd="0" destOrd="0" presId="urn:microsoft.com/office/officeart/2008/layout/LinedList"/>
    <dgm:cxn modelId="{4CCA182E-E097-4A9B-9CDD-7ED5902A7AA1}" type="presParOf" srcId="{B3003E84-12F6-4FAE-BACB-0A89DBED0137}" destId="{394814FA-CDAF-4CC8-8109-62E7A5FA331D}" srcOrd="1" destOrd="0" presId="urn:microsoft.com/office/officeart/2008/layout/LinedList"/>
    <dgm:cxn modelId="{C2B8046E-3EC3-41B4-BBBD-8D43413DF47D}" type="presParOf" srcId="{16C4A9B8-6EFE-4EE6-A024-B6B528189985}" destId="{1D5B3A02-00A6-473F-B5E2-9397402134CE}" srcOrd="6" destOrd="0" presId="urn:microsoft.com/office/officeart/2008/layout/LinedList"/>
    <dgm:cxn modelId="{ADB4D14B-57F3-428A-99C6-E8B5A0372168}" type="presParOf" srcId="{16C4A9B8-6EFE-4EE6-A024-B6B528189985}" destId="{CC891E2F-B6BA-495F-9368-4A8F307D8BC8}" srcOrd="7" destOrd="0" presId="urn:microsoft.com/office/officeart/2008/layout/LinedList"/>
    <dgm:cxn modelId="{249751FC-FC69-4A6D-AB8D-EA60360B78C0}" type="presParOf" srcId="{CC891E2F-B6BA-495F-9368-4A8F307D8BC8}" destId="{CF187C55-D274-4C80-A81A-7C74892EF144}" srcOrd="0" destOrd="0" presId="urn:microsoft.com/office/officeart/2008/layout/LinedList"/>
    <dgm:cxn modelId="{3909F5F8-C09B-4C40-8A2F-44183AB990FC}" type="presParOf" srcId="{CC891E2F-B6BA-495F-9368-4A8F307D8BC8}" destId="{6B0C92B1-B619-46DC-9D61-064133EACD45}" srcOrd="1" destOrd="0" presId="urn:microsoft.com/office/officeart/2008/layout/LinedList"/>
    <dgm:cxn modelId="{726FC80C-44B5-47A4-B9D8-060A7FDD98BE}" type="presParOf" srcId="{16C4A9B8-6EFE-4EE6-A024-B6B528189985}" destId="{165A2E05-853A-4796-A4F7-9A222BA428E6}" srcOrd="8" destOrd="0" presId="urn:microsoft.com/office/officeart/2008/layout/LinedList"/>
    <dgm:cxn modelId="{E23C9DF4-27AF-4768-9914-2BC4D0D8B073}" type="presParOf" srcId="{16C4A9B8-6EFE-4EE6-A024-B6B528189985}" destId="{F851A241-F911-4F81-BFE1-7EF44193B511}" srcOrd="9" destOrd="0" presId="urn:microsoft.com/office/officeart/2008/layout/LinedList"/>
    <dgm:cxn modelId="{ECE59040-704F-4510-B367-3DF5CFF76081}" type="presParOf" srcId="{F851A241-F911-4F81-BFE1-7EF44193B511}" destId="{6D455BFA-CC98-472A-BB95-E26F8322A529}" srcOrd="0" destOrd="0" presId="urn:microsoft.com/office/officeart/2008/layout/LinedList"/>
    <dgm:cxn modelId="{9A0A89C3-2A1A-40FE-9463-1398C1880CFA}" type="presParOf" srcId="{F851A241-F911-4F81-BFE1-7EF44193B511}" destId="{6566A669-B31A-4342-B2F2-E8D66C00D8D2}" srcOrd="1" destOrd="0" presId="urn:microsoft.com/office/officeart/2008/layout/LinedList"/>
    <dgm:cxn modelId="{A861C828-C7F9-47A5-85B2-EFD619616ABB}" type="presParOf" srcId="{16C4A9B8-6EFE-4EE6-A024-B6B528189985}" destId="{7614DB1E-CC9D-4EDF-AD13-F408C753FE43}" srcOrd="10" destOrd="0" presId="urn:microsoft.com/office/officeart/2008/layout/LinedList"/>
    <dgm:cxn modelId="{9679F68B-1272-4D3F-8634-F96BC866C1C8}" type="presParOf" srcId="{16C4A9B8-6EFE-4EE6-A024-B6B528189985}" destId="{170ADD95-F712-4A0E-A2F3-94840C73F1E0}" srcOrd="11" destOrd="0" presId="urn:microsoft.com/office/officeart/2008/layout/LinedList"/>
    <dgm:cxn modelId="{6441D97B-9115-465E-8F9D-0E3FF4056EFF}" type="presParOf" srcId="{170ADD95-F712-4A0E-A2F3-94840C73F1E0}" destId="{733AD6BA-9EF6-487F-AE39-A6AB87079B67}" srcOrd="0" destOrd="0" presId="urn:microsoft.com/office/officeart/2008/layout/LinedList"/>
    <dgm:cxn modelId="{E1925740-F977-4B71-BD97-AF568FFD8F4A}" type="presParOf" srcId="{170ADD95-F712-4A0E-A2F3-94840C73F1E0}" destId="{5F0C84B1-2009-464B-89D6-B905562661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B3FE-71B2-44C4-9881-9B1B6C4ED30A}">
      <dsp:nvSpPr>
        <dsp:cNvPr id="0" name=""/>
        <dsp:cNvSpPr/>
      </dsp:nvSpPr>
      <dsp:spPr>
        <a:xfrm>
          <a:off x="0" y="2699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2699"/>
          <a:ext cx="6267888" cy="92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1</a:t>
          </a:r>
          <a:r>
            <a:rPr lang="zh-CN" sz="4000" kern="1200" dirty="0" smtClean="0"/>
            <a:t>．</a:t>
          </a:r>
          <a:r>
            <a:rPr lang="zh-CN" altLang="en-US" sz="4000" kern="1200" dirty="0" smtClean="0"/>
            <a:t>用例和用例图 </a:t>
          </a:r>
          <a:endParaRPr lang="en-US" sz="4000" kern="1200" dirty="0"/>
        </a:p>
      </dsp:txBody>
      <dsp:txXfrm>
        <a:off x="0" y="2699"/>
        <a:ext cx="6267888" cy="920370"/>
      </dsp:txXfrm>
    </dsp:sp>
    <dsp:sp modelId="{DF0B91BF-B4CA-4353-8D74-953111AFF567}">
      <dsp:nvSpPr>
        <dsp:cNvPr id="0" name=""/>
        <dsp:cNvSpPr/>
      </dsp:nvSpPr>
      <dsp:spPr>
        <a:xfrm>
          <a:off x="0" y="923069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923069"/>
          <a:ext cx="6267888" cy="92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2</a:t>
          </a:r>
          <a:r>
            <a:rPr lang="zh-CN" sz="4000" kern="1200" dirty="0" smtClean="0"/>
            <a:t>．</a:t>
          </a:r>
          <a:r>
            <a:rPr lang="zh-CN" altLang="en-US" sz="4000" kern="1200" dirty="0" smtClean="0"/>
            <a:t>类和类图</a:t>
          </a:r>
          <a:endParaRPr lang="en-US" sz="4000" kern="1200" dirty="0"/>
        </a:p>
      </dsp:txBody>
      <dsp:txXfrm>
        <a:off x="0" y="923069"/>
        <a:ext cx="6267888" cy="920370"/>
      </dsp:txXfrm>
    </dsp:sp>
    <dsp:sp modelId="{95001912-062E-4B5A-8EC6-8187415768D3}">
      <dsp:nvSpPr>
        <dsp:cNvPr id="0" name=""/>
        <dsp:cNvSpPr/>
      </dsp:nvSpPr>
      <dsp:spPr>
        <a:xfrm>
          <a:off x="0" y="1843439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5A148-7C9F-4251-95F8-2A051B52D5AC}">
      <dsp:nvSpPr>
        <dsp:cNvPr id="0" name=""/>
        <dsp:cNvSpPr/>
      </dsp:nvSpPr>
      <dsp:spPr>
        <a:xfrm>
          <a:off x="0" y="1843439"/>
          <a:ext cx="6267888" cy="92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3</a:t>
          </a:r>
          <a:r>
            <a:rPr lang="zh-CN" sz="4000" kern="1200" dirty="0" smtClean="0"/>
            <a:t>．</a:t>
          </a:r>
          <a:r>
            <a:rPr lang="zh-CN" altLang="en-US" sz="4000" kern="1200" dirty="0" smtClean="0"/>
            <a:t>状态机图</a:t>
          </a:r>
          <a:endParaRPr lang="en-US" sz="4000" kern="1200" dirty="0"/>
        </a:p>
      </dsp:txBody>
      <dsp:txXfrm>
        <a:off x="0" y="1843439"/>
        <a:ext cx="6267888" cy="920370"/>
      </dsp:txXfrm>
    </dsp:sp>
    <dsp:sp modelId="{1D5B3A02-00A6-473F-B5E2-9397402134CE}">
      <dsp:nvSpPr>
        <dsp:cNvPr id="0" name=""/>
        <dsp:cNvSpPr/>
      </dsp:nvSpPr>
      <dsp:spPr>
        <a:xfrm>
          <a:off x="0" y="2763809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87C55-D274-4C80-A81A-7C74892EF144}">
      <dsp:nvSpPr>
        <dsp:cNvPr id="0" name=""/>
        <dsp:cNvSpPr/>
      </dsp:nvSpPr>
      <dsp:spPr>
        <a:xfrm>
          <a:off x="0" y="2763810"/>
          <a:ext cx="6267888" cy="92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4</a:t>
          </a:r>
          <a:r>
            <a:rPr lang="zh-CN" sz="4000" kern="1200" dirty="0" smtClean="0"/>
            <a:t>．</a:t>
          </a:r>
          <a:r>
            <a:rPr lang="zh-CN" altLang="en-US" sz="4000" kern="1200" dirty="0" smtClean="0"/>
            <a:t>顺序图</a:t>
          </a:r>
          <a:endParaRPr lang="en-US" sz="4000" kern="1200" dirty="0"/>
        </a:p>
      </dsp:txBody>
      <dsp:txXfrm>
        <a:off x="0" y="2763810"/>
        <a:ext cx="6267888" cy="920370"/>
      </dsp:txXfrm>
    </dsp:sp>
    <dsp:sp modelId="{165A2E05-853A-4796-A4F7-9A222BA428E6}">
      <dsp:nvSpPr>
        <dsp:cNvPr id="0" name=""/>
        <dsp:cNvSpPr/>
      </dsp:nvSpPr>
      <dsp:spPr>
        <a:xfrm>
          <a:off x="0" y="3684180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455BFA-CC98-472A-BB95-E26F8322A529}">
      <dsp:nvSpPr>
        <dsp:cNvPr id="0" name=""/>
        <dsp:cNvSpPr/>
      </dsp:nvSpPr>
      <dsp:spPr>
        <a:xfrm>
          <a:off x="0" y="3684180"/>
          <a:ext cx="6267888" cy="92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5</a:t>
          </a:r>
          <a:r>
            <a:rPr lang="zh-CN" sz="4000" kern="1200" dirty="0" smtClean="0"/>
            <a:t>．</a:t>
          </a:r>
          <a:r>
            <a:rPr lang="zh-CN" altLang="en-US" sz="4000" kern="1200" dirty="0" smtClean="0"/>
            <a:t>通信图</a:t>
          </a:r>
          <a:endParaRPr lang="en-US" sz="4000" kern="1200" dirty="0"/>
        </a:p>
      </dsp:txBody>
      <dsp:txXfrm>
        <a:off x="0" y="3684180"/>
        <a:ext cx="6267888" cy="920370"/>
      </dsp:txXfrm>
    </dsp:sp>
    <dsp:sp modelId="{7614DB1E-CC9D-4EDF-AD13-F408C753FE43}">
      <dsp:nvSpPr>
        <dsp:cNvPr id="0" name=""/>
        <dsp:cNvSpPr/>
      </dsp:nvSpPr>
      <dsp:spPr>
        <a:xfrm>
          <a:off x="0" y="4604550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3AD6BA-9EF6-487F-AE39-A6AB87079B67}">
      <dsp:nvSpPr>
        <dsp:cNvPr id="0" name=""/>
        <dsp:cNvSpPr/>
      </dsp:nvSpPr>
      <dsp:spPr>
        <a:xfrm>
          <a:off x="0" y="4604550"/>
          <a:ext cx="6267888" cy="92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6</a:t>
          </a:r>
          <a:r>
            <a:rPr lang="zh-CN" sz="4000" kern="1200" dirty="0" smtClean="0"/>
            <a:t>．</a:t>
          </a:r>
          <a:r>
            <a:rPr lang="zh-CN" altLang="en-US" sz="4000" kern="1200" dirty="0" smtClean="0"/>
            <a:t>部署图</a:t>
          </a:r>
          <a:endParaRPr lang="en-US" sz="4000" kern="1200" dirty="0"/>
        </a:p>
      </dsp:txBody>
      <dsp:txXfrm>
        <a:off x="0" y="4604550"/>
        <a:ext cx="6267888" cy="920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CD8-9D28-445F-BAFE-92DA3311E912}" type="datetimeFigureOut">
              <a:rPr lang="zh-CN" altLang="en-US" smtClean="0"/>
              <a:pPr/>
              <a:t>2017/11/11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5241-9A56-403A-B917-C50E8DA6F1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BC26-BCC2-4455-AAF6-E0DADAD90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68" y="614281"/>
            <a:ext cx="10572000" cy="2971051"/>
          </a:xfrm>
        </p:spPr>
        <p:txBody>
          <a:bodyPr/>
          <a:lstStyle/>
          <a:p>
            <a:pPr algn="ctr"/>
            <a:r>
              <a:rPr lang="en-US" altLang="zh-CN" dirty="0" smtClean="0"/>
              <a:t> </a:t>
            </a:r>
            <a:r>
              <a:rPr lang="en-US" altLang="zh-CN" sz="9600" dirty="0" smtClean="0"/>
              <a:t>UML</a:t>
            </a:r>
            <a:r>
              <a:rPr lang="zh-CN" altLang="en-US" sz="9600" dirty="0" smtClean="0"/>
              <a:t>基础</a:t>
            </a:r>
            <a:r>
              <a:rPr lang="en-US" altLang="zh-CN" sz="9600" dirty="0" smtClean="0"/>
              <a:t>Ⅰ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9290E5-D6EA-4C55-91E4-864E78CD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080" y="5220586"/>
            <a:ext cx="6847366" cy="1267552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小组：</a:t>
            </a:r>
            <a:r>
              <a:rPr lang="en-US" altLang="zh-CN" sz="2000" dirty="0">
                <a:latin typeface="+mn-ea"/>
              </a:rPr>
              <a:t>PRD-G24</a:t>
            </a:r>
          </a:p>
          <a:p>
            <a:pPr algn="ctr"/>
            <a:r>
              <a:rPr lang="zh-CN" altLang="en-US" sz="2000" dirty="0">
                <a:latin typeface="+mn-ea"/>
              </a:rPr>
              <a:t>小组成员：童威男（组长）、黄栋材、冯涛、徐鹏、陈泓见</a:t>
            </a:r>
            <a:endParaRPr lang="en-US" altLang="zh-CN" sz="2000" dirty="0">
              <a:latin typeface="+mn-ea"/>
            </a:endParaRPr>
          </a:p>
          <a:p>
            <a:pPr algn="ctr"/>
            <a:endParaRPr lang="zh-CN" altLang="en-US" dirty="0"/>
          </a:p>
        </p:txBody>
      </p:sp>
      <p:pic>
        <p:nvPicPr>
          <p:cNvPr id="2050" name="Picture 2" descr="C:\Users\Administrator\Desktop\d\软件需求分析\logoG24_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5582" y="1"/>
            <a:ext cx="1616418" cy="1729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2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altLang="zh-CN" sz="4400" dirty="0"/>
              <a:t>4</a:t>
            </a:r>
            <a:r>
              <a:rPr lang="zh-CN" altLang="en-US" sz="4400" dirty="0" smtClean="0"/>
              <a:t>、顺序图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7920" y="497841"/>
            <a:ext cx="6425366" cy="5191760"/>
          </a:xfrm>
        </p:spPr>
        <p:txBody>
          <a:bodyPr/>
          <a:lstStyle/>
          <a:p>
            <a:r>
              <a:rPr lang="zh-CN" altLang="en-US" dirty="0" smtClean="0"/>
              <a:t>概述、</a:t>
            </a:r>
            <a:r>
              <a:rPr lang="zh-CN" altLang="en-US" dirty="0"/>
              <a:t>约束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3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altLang="zh-CN" sz="4400" dirty="0"/>
              <a:t>5</a:t>
            </a:r>
            <a:r>
              <a:rPr lang="zh-CN" altLang="en-US" sz="4400" dirty="0" smtClean="0"/>
              <a:t>、通信图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7920" y="497841"/>
            <a:ext cx="6425366" cy="5191760"/>
          </a:xfrm>
        </p:spPr>
        <p:txBody>
          <a:bodyPr/>
          <a:lstStyle/>
          <a:p>
            <a:r>
              <a:rPr lang="zh-CN" altLang="en-US" dirty="0" smtClean="0"/>
              <a:t>概述、建模技术等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9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altLang="zh-CN" sz="4400" dirty="0" smtClean="0"/>
              <a:t>6</a:t>
            </a:r>
            <a:r>
              <a:rPr lang="zh-CN" altLang="en-US" sz="4400" dirty="0" smtClean="0"/>
              <a:t>、部署图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7920" y="497841"/>
            <a:ext cx="6425366" cy="5191760"/>
          </a:xfrm>
        </p:spPr>
        <p:txBody>
          <a:bodyPr/>
          <a:lstStyle/>
          <a:p>
            <a:r>
              <a:rPr lang="zh-CN" altLang="en-US" dirty="0" smtClean="0"/>
              <a:t>概述、结点、组件、关系等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3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D41F4-5EA9-4288-9F6B-AC877256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15" y="882086"/>
            <a:ext cx="6315629" cy="970450"/>
          </a:xfrm>
        </p:spPr>
        <p:txBody>
          <a:bodyPr/>
          <a:lstStyle/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86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CN" altLang="en-US" sz="6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569A67-5C39-44DB-A938-392E732A0BF4}"/>
              </a:ext>
            </a:extLst>
          </p:cNvPr>
          <p:cNvSpPr/>
          <p:nvPr/>
        </p:nvSpPr>
        <p:spPr>
          <a:xfrm>
            <a:off x="3105352" y="2356262"/>
            <a:ext cx="2283490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39E7F-8D37-46F3-A0AB-2013E8564C52}"/>
              </a:ext>
            </a:extLst>
          </p:cNvPr>
          <p:cNvSpPr/>
          <p:nvPr/>
        </p:nvSpPr>
        <p:spPr>
          <a:xfrm>
            <a:off x="8830361" y="2363667"/>
            <a:ext cx="2390880" cy="357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740C3D-1798-47B2-8196-0DF8066D4EDE}"/>
              </a:ext>
            </a:extLst>
          </p:cNvPr>
          <p:cNvSpPr txBox="1"/>
          <p:nvPr/>
        </p:nvSpPr>
        <p:spPr>
          <a:xfrm>
            <a:off x="6295429" y="2526481"/>
            <a:ext cx="145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表格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06F9C7-AE01-4281-9A20-1FD69B3BA225}"/>
              </a:ext>
            </a:extLst>
          </p:cNvPr>
          <p:cNvSpPr/>
          <p:nvPr/>
        </p:nvSpPr>
        <p:spPr>
          <a:xfrm>
            <a:off x="5862332" y="2356262"/>
            <a:ext cx="2494539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DA93DE-A456-4076-87B5-8B79B5AB610B}"/>
              </a:ext>
            </a:extLst>
          </p:cNvPr>
          <p:cNvSpPr/>
          <p:nvPr/>
        </p:nvSpPr>
        <p:spPr>
          <a:xfrm>
            <a:off x="505200" y="2356262"/>
            <a:ext cx="2247832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ACA48C-64BC-4D5F-BBA7-FE293E7CCB2B}"/>
              </a:ext>
            </a:extLst>
          </p:cNvPr>
          <p:cNvSpPr txBox="1"/>
          <p:nvPr/>
        </p:nvSpPr>
        <p:spPr>
          <a:xfrm>
            <a:off x="924386" y="2526482"/>
            <a:ext cx="138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 smtClean="0"/>
              <a:t>表格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5E6DBE-2AA1-4337-BB25-D4C8F22A18F3}"/>
              </a:ext>
            </a:extLst>
          </p:cNvPr>
          <p:cNvSpPr txBox="1"/>
          <p:nvPr/>
        </p:nvSpPr>
        <p:spPr>
          <a:xfrm>
            <a:off x="3056650" y="2516241"/>
            <a:ext cx="222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 smtClean="0"/>
              <a:t>表格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232BBC-F007-45B9-A6FB-D82E254AE3EE}"/>
              </a:ext>
            </a:extLst>
          </p:cNvPr>
          <p:cNvSpPr txBox="1"/>
          <p:nvPr/>
        </p:nvSpPr>
        <p:spPr>
          <a:xfrm>
            <a:off x="9327533" y="251624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表格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2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FB24A-4F80-4BF8-8F86-F80D7DE2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/>
              <a:t>标题</a:t>
            </a:r>
            <a:endParaRPr lang="zh-CN" altLang="en-US" sz="6000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00D8E1-402D-443D-963D-2E71F3CA2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3200" dirty="0"/>
              <a:t>竖行文字</a:t>
            </a:r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/>
              <a:t>竖行文字</a:t>
            </a:r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/>
              <a:t>竖行文字</a:t>
            </a:r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/>
              <a:t>竖行</a:t>
            </a:r>
            <a:r>
              <a:rPr lang="zh-CN" altLang="en-US" sz="3200" dirty="0" smtClean="0"/>
              <a:t>文字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/>
              <a:t>竖行文字</a:t>
            </a:r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496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b="0" dirty="0" smtClean="0"/>
              <a:t>补充</a:t>
            </a:r>
            <a:r>
              <a:rPr lang="en-US" altLang="zh-CN" b="0" dirty="0" smtClean="0"/>
              <a:t>/</a:t>
            </a:r>
            <a:r>
              <a:rPr lang="zh-CN" altLang="en-US" b="0" dirty="0"/>
              <a:t>总结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95AF313-D740-4308-BC08-BFF7F6AE6620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1726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48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772734" y="2145295"/>
            <a:ext cx="1065726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《UML2</a:t>
            </a:r>
            <a:r>
              <a:rPr lang="zh-CN" altLang="en-US" sz="2400" dirty="0" smtClean="0"/>
              <a:t>基础、建模与设计教程</a:t>
            </a:r>
            <a:r>
              <a:rPr lang="en-US" altLang="zh-CN" sz="2400" dirty="0" smtClean="0"/>
              <a:t>》 </a:t>
            </a:r>
            <a:r>
              <a:rPr lang="zh-CN" altLang="en-US" sz="2400" dirty="0" smtClean="0"/>
              <a:t>杨弘平 等 编著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5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1DD-73E4-4180-97FD-1EE25B46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417" y="270826"/>
            <a:ext cx="10571998" cy="970450"/>
          </a:xfrm>
        </p:spPr>
        <p:txBody>
          <a:bodyPr/>
          <a:lstStyle/>
          <a:p>
            <a:r>
              <a:rPr lang="zh-CN" altLang="en-US" dirty="0"/>
              <a:t>小组成员分工与评价</a:t>
            </a:r>
            <a:r>
              <a:rPr lang="en-US" altLang="zh-CN" dirty="0"/>
              <a:t>(</a:t>
            </a:r>
            <a:r>
              <a:rPr lang="zh-CN" altLang="en-US" dirty="0"/>
              <a:t>总分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B77C6-9D77-4837-923D-3F06EBDDE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0863" y="2527087"/>
            <a:ext cx="8787743" cy="36387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8837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0F867-BC96-4BDE-8D9B-B611C119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73" y="429935"/>
            <a:ext cx="10571998" cy="970450"/>
          </a:xfrm>
        </p:spPr>
        <p:txBody>
          <a:bodyPr/>
          <a:lstStyle/>
          <a:p>
            <a:r>
              <a:rPr lang="zh-CN" altLang="en-US" dirty="0" smtClean="0"/>
              <a:t>制作</a:t>
            </a:r>
            <a:r>
              <a:rPr lang="en-US" altLang="zh-CN" dirty="0" smtClean="0"/>
              <a:t>/</a:t>
            </a:r>
            <a:r>
              <a:rPr lang="zh-CN" altLang="en-US" dirty="0" smtClean="0"/>
              <a:t>了解过程</a:t>
            </a:r>
            <a:r>
              <a:rPr lang="zh-CN" altLang="en-US" dirty="0"/>
              <a:t>遇到的问题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DAD1FD-D4D8-48D1-81CD-F860BAF3F91C}"/>
              </a:ext>
            </a:extLst>
          </p:cNvPr>
          <p:cNvSpPr txBox="1"/>
          <p:nvPr/>
        </p:nvSpPr>
        <p:spPr>
          <a:xfrm>
            <a:off x="1121433" y="2675467"/>
            <a:ext cx="923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55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1177557D-E743-446B-B3A2-19511CAEF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1754" y="1918252"/>
            <a:ext cx="3365439" cy="3997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400" dirty="0"/>
              <a:t>UML</a:t>
            </a:r>
            <a:r>
              <a:rPr lang="zh-CN" altLang="en-US" sz="4400" dirty="0"/>
              <a:t>基础</a:t>
            </a:r>
            <a:r>
              <a:rPr lang="en-US" altLang="zh-CN" sz="4400" dirty="0"/>
              <a:t>Ⅰ</a:t>
            </a:r>
            <a:r>
              <a:rPr lang="zh-CN" altLang="en-US" sz="4400" dirty="0" smtClean="0"/>
              <a:t>目录</a:t>
            </a:r>
            <a:endParaRPr lang="zh-CN" altLang="en-US" sz="4400" dirty="0"/>
          </a:p>
        </p:txBody>
      </p:sp>
      <p:graphicFrame>
        <p:nvGraphicFramePr>
          <p:cNvPr id="5" name="竖排文字占位符 2"/>
          <p:cNvGraphicFramePr/>
          <p:nvPr>
            <p:extLst>
              <p:ext uri="{D42A27DB-BD31-4B8C-83A1-F6EECF244321}">
                <p14:modId xmlns:p14="http://schemas.microsoft.com/office/powerpoint/2010/main" val="1355451214"/>
              </p:ext>
            </p:extLst>
          </p:nvPr>
        </p:nvGraphicFramePr>
        <p:xfrm>
          <a:off x="5188388" y="557871"/>
          <a:ext cx="6267888" cy="552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A3B09-FC23-43EB-86E2-763B5A3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62" y="578175"/>
            <a:ext cx="6231226" cy="2652773"/>
          </a:xfrm>
        </p:spPr>
        <p:txBody>
          <a:bodyPr/>
          <a:lstStyle/>
          <a:p>
            <a:r>
              <a:rPr lang="en-US" altLang="zh-CN" sz="4400" dirty="0"/>
              <a:t>1</a:t>
            </a:r>
            <a:r>
              <a:rPr lang="zh-CN" altLang="en-US" sz="4400" dirty="0"/>
              <a:t>、用例和用例图</a:t>
            </a:r>
            <a:endParaRPr lang="zh-CN" altLang="en-US" sz="44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9766A-BD2B-4253-8362-B1900B7F0F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6062" y="1081455"/>
            <a:ext cx="4573816" cy="4075465"/>
          </a:xfrm>
        </p:spPr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用例和用例图的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用例之间的可视化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用例图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44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 smtClean="0"/>
              <a:t>标题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41762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D41F4-5EA9-4288-9F6B-AC877256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15" y="882086"/>
            <a:ext cx="6315629" cy="970450"/>
          </a:xfrm>
        </p:spPr>
        <p:txBody>
          <a:bodyPr/>
          <a:lstStyle/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75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A3B09-FC23-43EB-86E2-763B5A3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62" y="324175"/>
            <a:ext cx="6231226" cy="2652773"/>
          </a:xfrm>
        </p:spPr>
        <p:txBody>
          <a:bodyPr/>
          <a:lstStyle/>
          <a:p>
            <a:r>
              <a:rPr lang="en-US" altLang="zh-CN" sz="4400" dirty="0"/>
              <a:t>2</a:t>
            </a:r>
            <a:r>
              <a:rPr lang="zh-CN" altLang="en-US" sz="4400" dirty="0"/>
              <a:t>、类和类图</a:t>
            </a:r>
            <a:endParaRPr lang="zh-CN" altLang="en-US" sz="44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9766A-BD2B-4253-8362-B1900B7F0F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6062" y="1081455"/>
            <a:ext cx="4573816" cy="4075465"/>
          </a:xfrm>
        </p:spPr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类和类图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类之间的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类图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7028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 smtClean="0"/>
              <a:t>标题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259686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D41F4-5EA9-4288-9F6B-AC877256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15" y="882086"/>
            <a:ext cx="6315629" cy="970450"/>
          </a:xfrm>
        </p:spPr>
        <p:txBody>
          <a:bodyPr/>
          <a:lstStyle/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29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altLang="zh-CN" sz="4400" dirty="0" smtClean="0"/>
              <a:t>3</a:t>
            </a:r>
            <a:r>
              <a:rPr lang="zh-CN" altLang="en-US" sz="4400" dirty="0" smtClean="0"/>
              <a:t>、状态机图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7920" y="497841"/>
            <a:ext cx="6425366" cy="5191760"/>
          </a:xfrm>
        </p:spPr>
        <p:txBody>
          <a:bodyPr/>
          <a:lstStyle/>
          <a:p>
            <a:r>
              <a:rPr lang="zh-CN" altLang="en-US" dirty="0" smtClean="0"/>
              <a:t>概述、基本元素等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5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1905</TotalTime>
  <Words>177</Words>
  <Application>Microsoft Office PowerPoint</Application>
  <PresentationFormat>宽屏</PresentationFormat>
  <Paragraphs>64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宋体</vt:lpstr>
      <vt:lpstr>Arial</vt:lpstr>
      <vt:lpstr>Century Gothic</vt:lpstr>
      <vt:lpstr>Wingdings</vt:lpstr>
      <vt:lpstr>Wingdings 2</vt:lpstr>
      <vt:lpstr>引用</vt:lpstr>
      <vt:lpstr> UML基础Ⅰ </vt:lpstr>
      <vt:lpstr>UML基础Ⅰ目录</vt:lpstr>
      <vt:lpstr>1、用例和用例图</vt:lpstr>
      <vt:lpstr>标题</vt:lpstr>
      <vt:lpstr>PowerPoint 演示文稿</vt:lpstr>
      <vt:lpstr>2、类和类图</vt:lpstr>
      <vt:lpstr>标题</vt:lpstr>
      <vt:lpstr>PowerPoint 演示文稿</vt:lpstr>
      <vt:lpstr>3、状态机图</vt:lpstr>
      <vt:lpstr>4、顺序图</vt:lpstr>
      <vt:lpstr>5、通信图</vt:lpstr>
      <vt:lpstr>6、部署图</vt:lpstr>
      <vt:lpstr>PowerPoint 演示文稿</vt:lpstr>
      <vt:lpstr>PowerPoint 演示文稿</vt:lpstr>
      <vt:lpstr>标题</vt:lpstr>
      <vt:lpstr>补充/总结</vt:lpstr>
      <vt:lpstr>参考资料</vt:lpstr>
      <vt:lpstr>小组成员分工与评价(总分5分）</vt:lpstr>
      <vt:lpstr>制作/了解过程遇到的问题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UML概述</dc:title>
  <dc:creator>zlzlzl</dc:creator>
  <cp:lastModifiedBy>xupeng8</cp:lastModifiedBy>
  <cp:revision>133</cp:revision>
  <dcterms:created xsi:type="dcterms:W3CDTF">2017-10-04T02:32:28Z</dcterms:created>
  <dcterms:modified xsi:type="dcterms:W3CDTF">2017-11-10T16:53:33Z</dcterms:modified>
</cp:coreProperties>
</file>