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9" r:id="rId6"/>
    <p:sldId id="281" r:id="rId7"/>
    <p:sldId id="262" r:id="rId8"/>
    <p:sldId id="263" r:id="rId9"/>
    <p:sldId id="278" r:id="rId10"/>
    <p:sldId id="283" r:id="rId11"/>
    <p:sldId id="29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5" d="100"/>
          <a:sy n="75" d="100"/>
        </p:scale>
        <p:origin x="9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 smtClean="0"/>
            <a:t>．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 smtClean="0"/>
            <a:t>4</a:t>
          </a:r>
          <a:r>
            <a:rPr lang="zh-CN" dirty="0" smtClean="0"/>
            <a:t>．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 smtClean="0"/>
            <a:t>．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 smtClean="0"/>
            <a:t>．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 smtClean="0"/>
            <a:t>．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 smtClean="0"/>
            <a:t>．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 smtClean="0"/>
            <a:t>．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 smtClean="0"/>
            <a:t>．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 dirty="0"/>
            <a:t>9</a:t>
          </a:r>
          <a:r>
            <a:rPr lang="zh-CN" dirty="0" smtClean="0"/>
            <a:t>．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595CA217-5FB8-4751-9D92-FA205D95B673}" type="sib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  <dgm:t>
        <a:bodyPr/>
        <a:lstStyle/>
        <a:p>
          <a:endParaRPr lang="zh-CN" altLang="en-US"/>
        </a:p>
      </dgm:t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  <dgm:t>
        <a:bodyPr/>
        <a:lstStyle/>
        <a:p>
          <a:endParaRPr lang="zh-CN" altLang="en-US"/>
        </a:p>
      </dgm:t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  <dgm:t>
        <a:bodyPr/>
        <a:lstStyle/>
        <a:p>
          <a:endParaRPr lang="zh-CN" altLang="en-US"/>
        </a:p>
      </dgm:t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  <dgm:t>
        <a:bodyPr/>
        <a:lstStyle/>
        <a:p>
          <a:endParaRPr lang="zh-CN" altLang="en-US"/>
        </a:p>
      </dgm:t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  <dgm:t>
        <a:bodyPr/>
        <a:lstStyle/>
        <a:p>
          <a:endParaRPr lang="zh-CN" altLang="en-US"/>
        </a:p>
      </dgm:t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  <dgm:t>
        <a:bodyPr/>
        <a:lstStyle/>
        <a:p>
          <a:endParaRPr lang="zh-CN" altLang="en-US"/>
        </a:p>
      </dgm:t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endParaRPr lang="zh-CN" dirty="0"/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endParaRPr lang="zh-CN" dirty="0"/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  <dgm:t>
        <a:bodyPr/>
        <a:lstStyle/>
        <a:p>
          <a:endParaRPr lang="zh-CN" altLang="en-US"/>
        </a:p>
      </dgm:t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1</a:t>
          </a:r>
          <a:r>
            <a:rPr lang="zh-CN" sz="2700" kern="1200" dirty="0" smtClean="0"/>
            <a:t>．</a:t>
          </a:r>
          <a:endParaRPr lang="en-US" sz="2700" kern="1200" dirty="0"/>
        </a:p>
      </dsp:txBody>
      <dsp:txXfrm>
        <a:off x="0" y="674"/>
        <a:ext cx="6267888" cy="614030"/>
      </dsp:txXfrm>
    </dsp:sp>
    <dsp:sp modelId="{DF0B91BF-B4CA-4353-8D74-953111AFF567}">
      <dsp:nvSpPr>
        <dsp:cNvPr id="0" name=""/>
        <dsp:cNvSpPr/>
      </dsp:nvSpPr>
      <dsp:spPr>
        <a:xfrm>
          <a:off x="0" y="61470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61470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2</a:t>
          </a:r>
          <a:r>
            <a:rPr lang="zh-CN" sz="2700" kern="1200" dirty="0" smtClean="0"/>
            <a:t>．</a:t>
          </a:r>
          <a:endParaRPr lang="en-US" sz="2700" kern="1200" dirty="0"/>
        </a:p>
      </dsp:txBody>
      <dsp:txXfrm>
        <a:off x="0" y="614704"/>
        <a:ext cx="6267888" cy="614030"/>
      </dsp:txXfrm>
    </dsp:sp>
    <dsp:sp modelId="{95001912-062E-4B5A-8EC6-8187415768D3}">
      <dsp:nvSpPr>
        <dsp:cNvPr id="0" name=""/>
        <dsp:cNvSpPr/>
      </dsp:nvSpPr>
      <dsp:spPr>
        <a:xfrm>
          <a:off x="0" y="122873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22873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3</a:t>
          </a:r>
          <a:r>
            <a:rPr lang="zh-CN" sz="2700" kern="1200" dirty="0" smtClean="0"/>
            <a:t>．</a:t>
          </a:r>
          <a:endParaRPr lang="en-US" sz="2700" kern="1200" dirty="0"/>
        </a:p>
      </dsp:txBody>
      <dsp:txXfrm>
        <a:off x="0" y="1228734"/>
        <a:ext cx="6267888" cy="614030"/>
      </dsp:txXfrm>
    </dsp:sp>
    <dsp:sp modelId="{1D5B3A02-00A6-473F-B5E2-9397402134CE}">
      <dsp:nvSpPr>
        <dsp:cNvPr id="0" name=""/>
        <dsp:cNvSpPr/>
      </dsp:nvSpPr>
      <dsp:spPr>
        <a:xfrm>
          <a:off x="0" y="184276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84276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r>
            <a:rPr lang="zh-CN" sz="2700" kern="1200" dirty="0" smtClean="0"/>
            <a:t>．</a:t>
          </a:r>
          <a:endParaRPr lang="en-US" sz="2700" kern="1200" dirty="0"/>
        </a:p>
      </dsp:txBody>
      <dsp:txXfrm>
        <a:off x="0" y="1842764"/>
        <a:ext cx="6267888" cy="614030"/>
      </dsp:txXfrm>
    </dsp:sp>
    <dsp:sp modelId="{165A2E05-853A-4796-A4F7-9A222BA428E6}">
      <dsp:nvSpPr>
        <dsp:cNvPr id="0" name=""/>
        <dsp:cNvSpPr/>
      </dsp:nvSpPr>
      <dsp:spPr>
        <a:xfrm>
          <a:off x="0" y="245679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45679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5</a:t>
          </a:r>
          <a:r>
            <a:rPr lang="zh-CN" sz="2700" kern="1200" dirty="0" smtClean="0"/>
            <a:t>．</a:t>
          </a:r>
          <a:endParaRPr lang="en-US" sz="2700" kern="1200" dirty="0"/>
        </a:p>
      </dsp:txBody>
      <dsp:txXfrm>
        <a:off x="0" y="2456794"/>
        <a:ext cx="6267888" cy="614030"/>
      </dsp:txXfrm>
    </dsp:sp>
    <dsp:sp modelId="{7614DB1E-CC9D-4EDF-AD13-F408C753FE43}">
      <dsp:nvSpPr>
        <dsp:cNvPr id="0" name=""/>
        <dsp:cNvSpPr/>
      </dsp:nvSpPr>
      <dsp:spPr>
        <a:xfrm>
          <a:off x="0" y="307082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307082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6</a:t>
          </a:r>
          <a:r>
            <a:rPr lang="zh-CN" sz="2700" kern="1200" dirty="0" smtClean="0"/>
            <a:t>．</a:t>
          </a:r>
          <a:endParaRPr lang="en-US" sz="2700" kern="1200" dirty="0"/>
        </a:p>
      </dsp:txBody>
      <dsp:txXfrm>
        <a:off x="0" y="3070825"/>
        <a:ext cx="6267888" cy="614030"/>
      </dsp:txXfrm>
    </dsp:sp>
    <dsp:sp modelId="{DF47E796-67DE-4A50-A12B-6A4070492B53}">
      <dsp:nvSpPr>
        <dsp:cNvPr id="0" name=""/>
        <dsp:cNvSpPr/>
      </dsp:nvSpPr>
      <dsp:spPr>
        <a:xfrm>
          <a:off x="0" y="368485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68485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7</a:t>
          </a:r>
          <a:r>
            <a:rPr lang="zh-CN" sz="2700" kern="1200" dirty="0" smtClean="0"/>
            <a:t>．</a:t>
          </a:r>
          <a:endParaRPr lang="en-US" sz="2700" kern="1200" dirty="0"/>
        </a:p>
      </dsp:txBody>
      <dsp:txXfrm>
        <a:off x="0" y="3684855"/>
        <a:ext cx="6267888" cy="614030"/>
      </dsp:txXfrm>
    </dsp:sp>
    <dsp:sp modelId="{762091DB-15F5-4D68-9F10-46BD9D28E7F0}">
      <dsp:nvSpPr>
        <dsp:cNvPr id="0" name=""/>
        <dsp:cNvSpPr/>
      </dsp:nvSpPr>
      <dsp:spPr>
        <a:xfrm>
          <a:off x="0" y="429888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429888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8</a:t>
          </a:r>
          <a:r>
            <a:rPr lang="zh-CN" sz="2700" kern="1200" dirty="0" smtClean="0"/>
            <a:t>．</a:t>
          </a:r>
          <a:endParaRPr lang="en-US" sz="2700" kern="1200" dirty="0"/>
        </a:p>
      </dsp:txBody>
      <dsp:txXfrm>
        <a:off x="0" y="4298885"/>
        <a:ext cx="6267888" cy="614030"/>
      </dsp:txXfrm>
    </dsp:sp>
    <dsp:sp modelId="{6DA84E7F-847E-4B70-BC40-484FD73FF94C}">
      <dsp:nvSpPr>
        <dsp:cNvPr id="0" name=""/>
        <dsp:cNvSpPr/>
      </dsp:nvSpPr>
      <dsp:spPr>
        <a:xfrm>
          <a:off x="0" y="491291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491291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9</a:t>
          </a:r>
          <a:r>
            <a:rPr lang="zh-CN" sz="2700" kern="1200" dirty="0" smtClean="0"/>
            <a:t>．</a:t>
          </a:r>
          <a:endParaRPr lang="en-US" sz="2700" kern="1200" dirty="0"/>
        </a:p>
      </dsp:txBody>
      <dsp:txXfrm>
        <a:off x="0" y="4912915"/>
        <a:ext cx="6267888" cy="61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6500" kern="1200" dirty="0"/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6500" kern="1200" dirty="0"/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 smtClean="0"/>
              <a:t> </a:t>
            </a:r>
            <a:r>
              <a:rPr lang="zh-CN" altLang="en-US" sz="9600" dirty="0" smtClean="0"/>
              <a:t>标题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b="0" dirty="0" smtClean="0"/>
              <a:t>补充</a:t>
            </a:r>
            <a:r>
              <a:rPr lang="en-US" altLang="zh-CN" b="0" dirty="0" smtClean="0"/>
              <a:t>/</a:t>
            </a:r>
            <a:r>
              <a:rPr lang="zh-CN" altLang="en-US" b="0" dirty="0"/>
              <a:t>总结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1726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48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772734" y="2145295"/>
            <a:ext cx="38715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网站地址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文档标题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作者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 smtClean="0"/>
              <a:t>制作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了解过程</a:t>
            </a:r>
            <a:r>
              <a:rPr lang="zh-CN" altLang="en-US" dirty="0"/>
              <a:t>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400" dirty="0" smtClean="0"/>
              <a:t>目录</a:t>
            </a:r>
            <a:endParaRPr lang="zh-CN" altLang="en-US" sz="4400" dirty="0"/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3010387569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 smtClean="0">
                <a:latin typeface="+mn-ea"/>
              </a:rPr>
              <a:t> 空</a:t>
            </a:r>
            <a:endParaRPr lang="en-US" altLang="zh-CN" sz="2000" dirty="0" smtClean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zh-CN" altLang="en-US" sz="4400" dirty="0" smtClean="0"/>
              <a:t>表格</a:t>
            </a:r>
            <a:endParaRPr lang="zh-CN" altLang="en-US" sz="4400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208074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sz="6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 smtClean="0"/>
              <a:t>表格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表格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标题</a:t>
            </a:r>
            <a:endParaRPr lang="zh-CN" altLang="en-US" sz="6000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竖行</a:t>
            </a:r>
            <a:r>
              <a:rPr lang="zh-CN" altLang="en-US" sz="3200" dirty="0" smtClean="0"/>
              <a:t>文字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竖行文字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zh-CN" altLang="en-US" sz="6000" dirty="0" smtClean="0"/>
              <a:t>标题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zh-CN" altLang="en-US" sz="2800" dirty="0"/>
              <a:t>说明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条目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/>
              <a:t>标题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95</Words>
  <Application>Microsoft Office PowerPoint</Application>
  <PresentationFormat>宽屏</PresentationFormat>
  <Paragraphs>52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 标题 </vt:lpstr>
      <vt:lpstr>目录</vt:lpstr>
      <vt:lpstr>PowerPoint 演示文稿</vt:lpstr>
      <vt:lpstr>表格</vt:lpstr>
      <vt:lpstr>PowerPoint 演示文稿</vt:lpstr>
      <vt:lpstr>PowerPoint 演示文稿</vt:lpstr>
      <vt:lpstr>标题</vt:lpstr>
      <vt:lpstr>标题</vt:lpstr>
      <vt:lpstr>标题</vt:lpstr>
      <vt:lpstr>标题</vt:lpstr>
      <vt:lpstr>补充/总结</vt:lpstr>
      <vt:lpstr>参考资料</vt:lpstr>
      <vt:lpstr>小组成员分工与评价(总分5分）</vt:lpstr>
      <vt:lpstr>制作/了解过程遇到的问题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xupeng8</cp:lastModifiedBy>
  <cp:revision>127</cp:revision>
  <dcterms:created xsi:type="dcterms:W3CDTF">2017-10-04T02:32:28Z</dcterms:created>
  <dcterms:modified xsi:type="dcterms:W3CDTF">2017-11-10T16:54:03Z</dcterms:modified>
</cp:coreProperties>
</file>