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12" r:id="rId4"/>
    <p:sldId id="309" r:id="rId5"/>
    <p:sldId id="314" r:id="rId6"/>
    <p:sldId id="313" r:id="rId7"/>
    <p:sldId id="311" r:id="rId8"/>
    <p:sldId id="304" r:id="rId9"/>
    <p:sldId id="310" r:id="rId10"/>
    <p:sldId id="259" r:id="rId11"/>
    <p:sldId id="308" r:id="rId12"/>
    <p:sldId id="305" r:id="rId13"/>
    <p:sldId id="306" r:id="rId14"/>
    <p:sldId id="279" r:id="rId15"/>
    <p:sldId id="281" r:id="rId16"/>
    <p:sldId id="262" r:id="rId17"/>
    <p:sldId id="29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zh-CN" altLang="en-US" dirty="0"/>
            <a:t>用例图 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zh-CN" altLang="en-US" dirty="0"/>
            <a:t>顺序图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zh-CN" altLang="en-US" dirty="0"/>
            <a:t>协作图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zh-CN" altLang="en-US" dirty="0"/>
            <a:t>部署图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zh-CN" altLang="en-US" dirty="0"/>
            <a:t>类图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zh-CN" altLang="en-US" dirty="0"/>
            <a:t>状态图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0D4DE89A-E67D-468F-82DF-439B403F9F0B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zh-CN" altLang="en-US" dirty="0"/>
            <a:t>回顾</a:t>
          </a:r>
          <a:endParaRPr lang="en-US" dirty="0"/>
        </a:p>
      </dgm:t>
    </dgm:pt>
    <dgm:pt modelId="{E3102972-B395-4DAF-811C-C0E5C4A84744}" type="parTrans" cxnId="{A3E414C0-700C-43F5-8A4E-91237D40FF4D}">
      <dgm:prSet/>
      <dgm:spPr/>
      <dgm:t>
        <a:bodyPr/>
        <a:lstStyle/>
        <a:p>
          <a:endParaRPr lang="zh-CN" altLang="en-US"/>
        </a:p>
      </dgm:t>
    </dgm:pt>
    <dgm:pt modelId="{15C7218E-1A2E-42B5-B4E9-28C891B5859B}" type="sibTrans" cxnId="{A3E414C0-700C-43F5-8A4E-91237D40FF4D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58D3C9B4-208D-4FAC-ACD5-23155D4EBE4F}" type="pres">
      <dgm:prSet presAssocID="{0D4DE89A-E67D-468F-82DF-439B403F9F0B}" presName="thickLine" presStyleLbl="alignNode1" presStyleIdx="0" presStyleCnt="7"/>
      <dgm:spPr/>
    </dgm:pt>
    <dgm:pt modelId="{041E323B-6CCC-4421-9742-86CC404134E0}" type="pres">
      <dgm:prSet presAssocID="{0D4DE89A-E67D-468F-82DF-439B403F9F0B}" presName="horz1" presStyleCnt="0"/>
      <dgm:spPr/>
    </dgm:pt>
    <dgm:pt modelId="{2948C901-2ED1-4C42-88CC-BB491B9C8623}" type="pres">
      <dgm:prSet presAssocID="{0D4DE89A-E67D-468F-82DF-439B403F9F0B}" presName="tx1" presStyleLbl="revTx" presStyleIdx="0" presStyleCnt="7"/>
      <dgm:spPr/>
    </dgm:pt>
    <dgm:pt modelId="{D46B7195-36CE-4AFD-9A23-A0BA1E6274FA}" type="pres">
      <dgm:prSet presAssocID="{0D4DE89A-E67D-468F-82DF-439B403F9F0B}" presName="vert1" presStyleCnt="0"/>
      <dgm:spPr/>
    </dgm:pt>
    <dgm:pt modelId="{BB10B3FE-71B2-44C4-9881-9B1B6C4ED30A}" type="pres">
      <dgm:prSet presAssocID="{1FA03D0B-431E-4552-972E-930F5F39D8D4}" presName="thickLine" presStyleLbl="alignNode1" presStyleIdx="1" presStyleCnt="7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1" presStyleCnt="7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2" presStyleCnt="7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2" presStyleCnt="7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3" presStyleCnt="7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3" presStyleCnt="7"/>
      <dgm:spPr/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4" presStyleCnt="7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4" presStyleCnt="7"/>
      <dgm:spPr/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5" presStyleCnt="7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5" presStyleCnt="7"/>
      <dgm:spPr/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6" presStyleCnt="7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6" presStyleCnt="7"/>
      <dgm:spPr/>
    </dgm:pt>
    <dgm:pt modelId="{5F0C84B1-2009-464B-89D6-B90556266101}" type="pres">
      <dgm:prSet presAssocID="{141B5341-4F8F-4B74-854E-A5FBA43D6D1E}" presName="vert1" presStyleCnt="0"/>
      <dgm:spPr/>
    </dgm:pt>
  </dgm:ptLst>
  <dgm:cxnLst>
    <dgm:cxn modelId="{25EC110C-6EF6-4C65-80E0-1871BBCC94F3}" srcId="{61344293-A1DE-4EC5-9A38-FAB9B9B4968C}" destId="{390B9C77-7995-4357-AF04-9565041C9BF1}" srcOrd="5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6" destOrd="0" parTransId="{856EFA81-5ECF-4D6F-A8FF-5EA95BCEAF47}" sibTransId="{7A5DD433-F8FE-43BF-B663-090CAB808284}"/>
    <dgm:cxn modelId="{FC96EF33-F0CD-420E-9A7B-30F9B6896026}" srcId="{61344293-A1DE-4EC5-9A38-FAB9B9B4968C}" destId="{F4D98294-6926-4BC8-9678-4AE0179FD98D}" srcOrd="2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1" destOrd="0" parTransId="{DCA24973-8AA7-41B9-9B6A-AC4F09257488}" sibTransId="{7A188E71-997C-494E-B9C2-BAD4C716D4A0}"/>
    <dgm:cxn modelId="{A9CD8E45-8868-446C-87E7-FD9639311884}" type="presOf" srcId="{CBCE7A0C-1162-4DD8-8348-0E467EC325E0}" destId="{CF187C55-D274-4C80-A81A-7C74892EF144}" srcOrd="0" destOrd="0" presId="urn:microsoft.com/office/officeart/2008/layout/LinedList"/>
    <dgm:cxn modelId="{6F74CE48-579E-431D-9583-58A5F2ED3C85}" srcId="{61344293-A1DE-4EC5-9A38-FAB9B9B4968C}" destId="{F26DE089-A9FD-4546-96AF-71432FD40C75}" srcOrd="3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ECC8DF54-B39F-4728-BA29-92F0EF09C406}" type="presOf" srcId="{0D4DE89A-E67D-468F-82DF-439B403F9F0B}" destId="{2948C901-2ED1-4C42-88CC-BB491B9C8623}" srcOrd="0" destOrd="0" presId="urn:microsoft.com/office/officeart/2008/layout/LinedList"/>
    <dgm:cxn modelId="{7F5EA755-5397-447E-8563-35AA830B062F}" type="presOf" srcId="{F26DE089-A9FD-4546-96AF-71432FD40C75}" destId="{4115A148-7C9F-4251-95F8-2A051B52D5AC}" srcOrd="0" destOrd="0" presId="urn:microsoft.com/office/officeart/2008/layout/LinedList"/>
    <dgm:cxn modelId="{019B2B88-52C0-44DC-A31D-EB539DDD5F9C}" type="presOf" srcId="{F4D98294-6926-4BC8-9678-4AE0179FD98D}" destId="{BB3D9FB9-476E-49C0-B80D-9BE2F7650722}" srcOrd="0" destOrd="0" presId="urn:microsoft.com/office/officeart/2008/layout/LinedList"/>
    <dgm:cxn modelId="{6A2EA8A9-EBEF-48E7-B9F2-7CB1FDE358E5}" type="presOf" srcId="{390B9C77-7995-4357-AF04-9565041C9BF1}" destId="{6D455BFA-CC98-472A-BB95-E26F8322A529}" srcOrd="0" destOrd="0" presId="urn:microsoft.com/office/officeart/2008/layout/LinedList"/>
    <dgm:cxn modelId="{8E1C14AC-2079-4A12-AF3E-1349383E49D1}" type="presOf" srcId="{141B5341-4F8F-4B74-854E-A5FBA43D6D1E}" destId="{733AD6BA-9EF6-487F-AE39-A6AB87079B67}" srcOrd="0" destOrd="0" presId="urn:microsoft.com/office/officeart/2008/layout/LinedList"/>
    <dgm:cxn modelId="{A3E414C0-700C-43F5-8A4E-91237D40FF4D}" srcId="{61344293-A1DE-4EC5-9A38-FAB9B9B4968C}" destId="{0D4DE89A-E67D-468F-82DF-439B403F9F0B}" srcOrd="0" destOrd="0" parTransId="{E3102972-B395-4DAF-811C-C0E5C4A84744}" sibTransId="{15C7218E-1A2E-42B5-B4E9-28C891B5859B}"/>
    <dgm:cxn modelId="{97F1CCC4-1B19-4070-8C49-D818B7D503A3}" srcId="{61344293-A1DE-4EC5-9A38-FAB9B9B4968C}" destId="{CBCE7A0C-1162-4DD8-8348-0E467EC325E0}" srcOrd="4" destOrd="0" parTransId="{041D4F31-93BC-4168-A092-8AACF0FAE0A1}" sibTransId="{932E490C-516F-4D6F-9F44-B7FE8A9CCDAD}"/>
    <dgm:cxn modelId="{9DD076D9-AC81-439C-A348-2FB3AC572D0A}" type="presOf" srcId="{1FA03D0B-431E-4552-972E-930F5F39D8D4}" destId="{FC9D7768-4563-493E-B454-DDCFD4BDB902}" srcOrd="0" destOrd="0" presId="urn:microsoft.com/office/officeart/2008/layout/LinedList"/>
    <dgm:cxn modelId="{498382D8-6AD4-442D-A5D7-70B91FFA856B}" type="presParOf" srcId="{16C4A9B8-6EFE-4EE6-A024-B6B528189985}" destId="{58D3C9B4-208D-4FAC-ACD5-23155D4EBE4F}" srcOrd="0" destOrd="0" presId="urn:microsoft.com/office/officeart/2008/layout/LinedList"/>
    <dgm:cxn modelId="{51AA82C6-59B9-487C-8ADB-6342F29B16A0}" type="presParOf" srcId="{16C4A9B8-6EFE-4EE6-A024-B6B528189985}" destId="{041E323B-6CCC-4421-9742-86CC404134E0}" srcOrd="1" destOrd="0" presId="urn:microsoft.com/office/officeart/2008/layout/LinedList"/>
    <dgm:cxn modelId="{AB9AADB4-63C0-488F-92C0-3526BCFCD1F7}" type="presParOf" srcId="{041E323B-6CCC-4421-9742-86CC404134E0}" destId="{2948C901-2ED1-4C42-88CC-BB491B9C8623}" srcOrd="0" destOrd="0" presId="urn:microsoft.com/office/officeart/2008/layout/LinedList"/>
    <dgm:cxn modelId="{F0247E1D-F811-43E1-8529-D6F95D45BB2C}" type="presParOf" srcId="{041E323B-6CCC-4421-9742-86CC404134E0}" destId="{D46B7195-36CE-4AFD-9A23-A0BA1E6274FA}" srcOrd="1" destOrd="0" presId="urn:microsoft.com/office/officeart/2008/layout/LinedList"/>
    <dgm:cxn modelId="{77DD7C31-63B6-4C01-8761-9C15C8F9BD45}" type="presParOf" srcId="{16C4A9B8-6EFE-4EE6-A024-B6B528189985}" destId="{BB10B3FE-71B2-44C4-9881-9B1B6C4ED30A}" srcOrd="2" destOrd="0" presId="urn:microsoft.com/office/officeart/2008/layout/LinedList"/>
    <dgm:cxn modelId="{5796BB8F-5EC0-4417-999B-DAFF62576680}" type="presParOf" srcId="{16C4A9B8-6EFE-4EE6-A024-B6B528189985}" destId="{963CAB5B-C43A-4ACF-989E-11E2303E77FD}" srcOrd="3" destOrd="0" presId="urn:microsoft.com/office/officeart/2008/layout/LinedList"/>
    <dgm:cxn modelId="{C9007472-206A-4E90-B7D8-3FA684009B81}" type="presParOf" srcId="{963CAB5B-C43A-4ACF-989E-11E2303E77FD}" destId="{FC9D7768-4563-493E-B454-DDCFD4BDB902}" srcOrd="0" destOrd="0" presId="urn:microsoft.com/office/officeart/2008/layout/LinedList"/>
    <dgm:cxn modelId="{A9311CA7-45EE-4330-9BDE-FAE31D1D7299}" type="presParOf" srcId="{963CAB5B-C43A-4ACF-989E-11E2303E77FD}" destId="{AD1CF356-254A-496B-8B30-7E65A8D385E9}" srcOrd="1" destOrd="0" presId="urn:microsoft.com/office/officeart/2008/layout/LinedList"/>
    <dgm:cxn modelId="{4B6BE807-7046-4E96-B9F0-22CA025E5033}" type="presParOf" srcId="{16C4A9B8-6EFE-4EE6-A024-B6B528189985}" destId="{DF0B91BF-B4CA-4353-8D74-953111AFF567}" srcOrd="4" destOrd="0" presId="urn:microsoft.com/office/officeart/2008/layout/LinedList"/>
    <dgm:cxn modelId="{44C69DC1-1671-45B6-AAB0-B2A7357B0997}" type="presParOf" srcId="{16C4A9B8-6EFE-4EE6-A024-B6B528189985}" destId="{A98FBA0E-0CB2-4998-B8F8-C375C5C16B25}" srcOrd="5" destOrd="0" presId="urn:microsoft.com/office/officeart/2008/layout/LinedList"/>
    <dgm:cxn modelId="{ECD958D5-5D62-44E3-AAF8-8DC03FDF0F62}" type="presParOf" srcId="{A98FBA0E-0CB2-4998-B8F8-C375C5C16B25}" destId="{BB3D9FB9-476E-49C0-B80D-9BE2F7650722}" srcOrd="0" destOrd="0" presId="urn:microsoft.com/office/officeart/2008/layout/LinedList"/>
    <dgm:cxn modelId="{16AACF43-8FAF-466C-B78E-67214FEED475}" type="presParOf" srcId="{A98FBA0E-0CB2-4998-B8F8-C375C5C16B25}" destId="{D99806E3-20C1-4E7F-8374-0210A0C1A8AE}" srcOrd="1" destOrd="0" presId="urn:microsoft.com/office/officeart/2008/layout/LinedList"/>
    <dgm:cxn modelId="{301BE242-ADF5-4BC9-81ED-1DB255CB30EB}" type="presParOf" srcId="{16C4A9B8-6EFE-4EE6-A024-B6B528189985}" destId="{95001912-062E-4B5A-8EC6-8187415768D3}" srcOrd="6" destOrd="0" presId="urn:microsoft.com/office/officeart/2008/layout/LinedList"/>
    <dgm:cxn modelId="{90333F6C-A180-4746-BE38-B4504BB7E6DF}" type="presParOf" srcId="{16C4A9B8-6EFE-4EE6-A024-B6B528189985}" destId="{B3003E84-12F6-4FAE-BACB-0A89DBED0137}" srcOrd="7" destOrd="0" presId="urn:microsoft.com/office/officeart/2008/layout/LinedList"/>
    <dgm:cxn modelId="{944502BC-9C91-483D-A001-15AADFAB98A3}" type="presParOf" srcId="{B3003E84-12F6-4FAE-BACB-0A89DBED0137}" destId="{4115A148-7C9F-4251-95F8-2A051B52D5AC}" srcOrd="0" destOrd="0" presId="urn:microsoft.com/office/officeart/2008/layout/LinedList"/>
    <dgm:cxn modelId="{37FB537E-FD0E-48CC-BD7C-88C9DEEA36A9}" type="presParOf" srcId="{B3003E84-12F6-4FAE-BACB-0A89DBED0137}" destId="{394814FA-CDAF-4CC8-8109-62E7A5FA331D}" srcOrd="1" destOrd="0" presId="urn:microsoft.com/office/officeart/2008/layout/LinedList"/>
    <dgm:cxn modelId="{F5B15186-2A7A-49FB-9356-C83EC97A9FD6}" type="presParOf" srcId="{16C4A9B8-6EFE-4EE6-A024-B6B528189985}" destId="{1D5B3A02-00A6-473F-B5E2-9397402134CE}" srcOrd="8" destOrd="0" presId="urn:microsoft.com/office/officeart/2008/layout/LinedList"/>
    <dgm:cxn modelId="{8F7E89ED-28BE-4183-BA13-EEB59BED6605}" type="presParOf" srcId="{16C4A9B8-6EFE-4EE6-A024-B6B528189985}" destId="{CC891E2F-B6BA-495F-9368-4A8F307D8BC8}" srcOrd="9" destOrd="0" presId="urn:microsoft.com/office/officeart/2008/layout/LinedList"/>
    <dgm:cxn modelId="{3670ABE4-FEA3-4457-820C-C811F517BCB0}" type="presParOf" srcId="{CC891E2F-B6BA-495F-9368-4A8F307D8BC8}" destId="{CF187C55-D274-4C80-A81A-7C74892EF144}" srcOrd="0" destOrd="0" presId="urn:microsoft.com/office/officeart/2008/layout/LinedList"/>
    <dgm:cxn modelId="{E283141D-7B34-47F0-95DD-788E143A2AA4}" type="presParOf" srcId="{CC891E2F-B6BA-495F-9368-4A8F307D8BC8}" destId="{6B0C92B1-B619-46DC-9D61-064133EACD45}" srcOrd="1" destOrd="0" presId="urn:microsoft.com/office/officeart/2008/layout/LinedList"/>
    <dgm:cxn modelId="{1D74B7F3-829D-4904-9BC2-0032F89A6F58}" type="presParOf" srcId="{16C4A9B8-6EFE-4EE6-A024-B6B528189985}" destId="{165A2E05-853A-4796-A4F7-9A222BA428E6}" srcOrd="10" destOrd="0" presId="urn:microsoft.com/office/officeart/2008/layout/LinedList"/>
    <dgm:cxn modelId="{C5860983-C04E-459A-A25C-50947DFAB7EF}" type="presParOf" srcId="{16C4A9B8-6EFE-4EE6-A024-B6B528189985}" destId="{F851A241-F911-4F81-BFE1-7EF44193B511}" srcOrd="11" destOrd="0" presId="urn:microsoft.com/office/officeart/2008/layout/LinedList"/>
    <dgm:cxn modelId="{95173033-9C70-4DDC-B319-342D09E7C1D3}" type="presParOf" srcId="{F851A241-F911-4F81-BFE1-7EF44193B511}" destId="{6D455BFA-CC98-472A-BB95-E26F8322A529}" srcOrd="0" destOrd="0" presId="urn:microsoft.com/office/officeart/2008/layout/LinedList"/>
    <dgm:cxn modelId="{9B63A89C-86FF-4B2D-9C91-3CAB85E3C02E}" type="presParOf" srcId="{F851A241-F911-4F81-BFE1-7EF44193B511}" destId="{6566A669-B31A-4342-B2F2-E8D66C00D8D2}" srcOrd="1" destOrd="0" presId="urn:microsoft.com/office/officeart/2008/layout/LinedList"/>
    <dgm:cxn modelId="{6F8CBB51-77B6-4613-8CEC-7AE340B1D688}" type="presParOf" srcId="{16C4A9B8-6EFE-4EE6-A024-B6B528189985}" destId="{7614DB1E-CC9D-4EDF-AD13-F408C753FE43}" srcOrd="12" destOrd="0" presId="urn:microsoft.com/office/officeart/2008/layout/LinedList"/>
    <dgm:cxn modelId="{E4B17F9C-2970-4AAD-8C70-4C3F1E5527E5}" type="presParOf" srcId="{16C4A9B8-6EFE-4EE6-A024-B6B528189985}" destId="{170ADD95-F712-4A0E-A2F3-94840C73F1E0}" srcOrd="13" destOrd="0" presId="urn:microsoft.com/office/officeart/2008/layout/LinedList"/>
    <dgm:cxn modelId="{ACBEDF12-E4D8-4F3B-9216-5729E93E70FC}" type="presParOf" srcId="{170ADD95-F712-4A0E-A2F3-94840C73F1E0}" destId="{733AD6BA-9EF6-487F-AE39-A6AB87079B67}" srcOrd="0" destOrd="0" presId="urn:microsoft.com/office/officeart/2008/layout/LinedList"/>
    <dgm:cxn modelId="{3569ACE4-3199-49DF-81C9-F16C76A53021}" type="presParOf" srcId="{170ADD95-F712-4A0E-A2F3-94840C73F1E0}" destId="{5F0C84B1-2009-464B-89D6-B905562661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3C9B4-208D-4FAC-ACD5-23155D4EBE4F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8C901-2ED1-4C42-88CC-BB491B9C8623}">
      <dsp:nvSpPr>
        <dsp:cNvPr id="0" name=""/>
        <dsp:cNvSpPr/>
      </dsp:nvSpPr>
      <dsp:spPr>
        <a:xfrm>
          <a:off x="0" y="674"/>
          <a:ext cx="6267888" cy="7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</a:t>
          </a:r>
          <a:r>
            <a:rPr lang="zh-CN" sz="3500" kern="1200" dirty="0"/>
            <a:t>．</a:t>
          </a:r>
          <a:r>
            <a:rPr lang="zh-CN" altLang="en-US" sz="3500" kern="1200" dirty="0"/>
            <a:t>回顾</a:t>
          </a:r>
          <a:endParaRPr lang="en-US" sz="3500" kern="1200" dirty="0"/>
        </a:p>
      </dsp:txBody>
      <dsp:txXfrm>
        <a:off x="0" y="674"/>
        <a:ext cx="6267888" cy="789467"/>
      </dsp:txXfrm>
    </dsp:sp>
    <dsp:sp modelId="{BB10B3FE-71B2-44C4-9881-9B1B6C4ED30A}">
      <dsp:nvSpPr>
        <dsp:cNvPr id="0" name=""/>
        <dsp:cNvSpPr/>
      </dsp:nvSpPr>
      <dsp:spPr>
        <a:xfrm>
          <a:off x="0" y="790141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790141"/>
          <a:ext cx="6267888" cy="7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</a:t>
          </a:r>
          <a:r>
            <a:rPr lang="zh-CN" sz="3500" kern="1200" dirty="0"/>
            <a:t>．</a:t>
          </a:r>
          <a:r>
            <a:rPr lang="zh-CN" altLang="en-US" sz="3500" kern="1200" dirty="0"/>
            <a:t>用例图 </a:t>
          </a:r>
          <a:endParaRPr lang="en-US" sz="3500" kern="1200" dirty="0"/>
        </a:p>
      </dsp:txBody>
      <dsp:txXfrm>
        <a:off x="0" y="790141"/>
        <a:ext cx="6267888" cy="789467"/>
      </dsp:txXfrm>
    </dsp:sp>
    <dsp:sp modelId="{DF0B91BF-B4CA-4353-8D74-953111AFF567}">
      <dsp:nvSpPr>
        <dsp:cNvPr id="0" name=""/>
        <dsp:cNvSpPr/>
      </dsp:nvSpPr>
      <dsp:spPr>
        <a:xfrm>
          <a:off x="0" y="1579609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1579609"/>
          <a:ext cx="6267888" cy="7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</a:t>
          </a:r>
          <a:r>
            <a:rPr lang="zh-CN" sz="3500" kern="1200" dirty="0"/>
            <a:t>．</a:t>
          </a:r>
          <a:r>
            <a:rPr lang="zh-CN" altLang="en-US" sz="3500" kern="1200" dirty="0"/>
            <a:t>类图</a:t>
          </a:r>
          <a:endParaRPr lang="en-US" sz="3500" kern="1200" dirty="0"/>
        </a:p>
      </dsp:txBody>
      <dsp:txXfrm>
        <a:off x="0" y="1579609"/>
        <a:ext cx="6267888" cy="789467"/>
      </dsp:txXfrm>
    </dsp:sp>
    <dsp:sp modelId="{95001912-062E-4B5A-8EC6-8187415768D3}">
      <dsp:nvSpPr>
        <dsp:cNvPr id="0" name=""/>
        <dsp:cNvSpPr/>
      </dsp:nvSpPr>
      <dsp:spPr>
        <a:xfrm>
          <a:off x="0" y="2369076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2369076"/>
          <a:ext cx="6267888" cy="7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4</a:t>
          </a:r>
          <a:r>
            <a:rPr lang="zh-CN" sz="3500" kern="1200" dirty="0"/>
            <a:t>．</a:t>
          </a:r>
          <a:r>
            <a:rPr lang="zh-CN" altLang="en-US" sz="3500" kern="1200" dirty="0"/>
            <a:t>状态图</a:t>
          </a:r>
          <a:endParaRPr lang="en-US" sz="3500" kern="1200" dirty="0"/>
        </a:p>
      </dsp:txBody>
      <dsp:txXfrm>
        <a:off x="0" y="2369076"/>
        <a:ext cx="6267888" cy="789467"/>
      </dsp:txXfrm>
    </dsp:sp>
    <dsp:sp modelId="{1D5B3A02-00A6-473F-B5E2-9397402134CE}">
      <dsp:nvSpPr>
        <dsp:cNvPr id="0" name=""/>
        <dsp:cNvSpPr/>
      </dsp:nvSpPr>
      <dsp:spPr>
        <a:xfrm>
          <a:off x="0" y="3158543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3158543"/>
          <a:ext cx="6267888" cy="7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5</a:t>
          </a:r>
          <a:r>
            <a:rPr lang="zh-CN" sz="3500" kern="1200" dirty="0"/>
            <a:t>．</a:t>
          </a:r>
          <a:r>
            <a:rPr lang="zh-CN" altLang="en-US" sz="3500" kern="1200" dirty="0"/>
            <a:t>顺序图</a:t>
          </a:r>
          <a:endParaRPr lang="en-US" sz="3500" kern="1200" dirty="0"/>
        </a:p>
      </dsp:txBody>
      <dsp:txXfrm>
        <a:off x="0" y="3158543"/>
        <a:ext cx="6267888" cy="789467"/>
      </dsp:txXfrm>
    </dsp:sp>
    <dsp:sp modelId="{165A2E05-853A-4796-A4F7-9A222BA428E6}">
      <dsp:nvSpPr>
        <dsp:cNvPr id="0" name=""/>
        <dsp:cNvSpPr/>
      </dsp:nvSpPr>
      <dsp:spPr>
        <a:xfrm>
          <a:off x="0" y="3948010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3948010"/>
          <a:ext cx="6267888" cy="7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6</a:t>
          </a:r>
          <a:r>
            <a:rPr lang="zh-CN" sz="3500" kern="1200" dirty="0"/>
            <a:t>．</a:t>
          </a:r>
          <a:r>
            <a:rPr lang="zh-CN" altLang="en-US" sz="3500" kern="1200" dirty="0"/>
            <a:t>协作图</a:t>
          </a:r>
          <a:endParaRPr lang="en-US" sz="3500" kern="1200" dirty="0"/>
        </a:p>
      </dsp:txBody>
      <dsp:txXfrm>
        <a:off x="0" y="3948010"/>
        <a:ext cx="6267888" cy="789467"/>
      </dsp:txXfrm>
    </dsp:sp>
    <dsp:sp modelId="{7614DB1E-CC9D-4EDF-AD13-F408C753FE43}">
      <dsp:nvSpPr>
        <dsp:cNvPr id="0" name=""/>
        <dsp:cNvSpPr/>
      </dsp:nvSpPr>
      <dsp:spPr>
        <a:xfrm>
          <a:off x="0" y="4737478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4737478"/>
          <a:ext cx="6267888" cy="7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7</a:t>
          </a:r>
          <a:r>
            <a:rPr lang="zh-CN" sz="3500" kern="1200" dirty="0"/>
            <a:t>．</a:t>
          </a:r>
          <a:r>
            <a:rPr lang="zh-CN" altLang="en-US" sz="3500" kern="1200" dirty="0"/>
            <a:t>部署图</a:t>
          </a:r>
          <a:endParaRPr lang="en-US" sz="3500" kern="1200" dirty="0"/>
        </a:p>
      </dsp:txBody>
      <dsp:txXfrm>
        <a:off x="0" y="4737478"/>
        <a:ext cx="6267888" cy="789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基础</a:t>
            </a:r>
            <a:r>
              <a:rPr lang="en-US" altLang="zh-CN" sz="9600" dirty="0"/>
              <a:t>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3</a:t>
            </a:r>
            <a:r>
              <a:rPr lang="zh-CN" altLang="en-US" sz="4400" dirty="0"/>
              <a:t>、状态机图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7920" y="497841"/>
            <a:ext cx="6425366" cy="5191760"/>
          </a:xfrm>
        </p:spPr>
        <p:txBody>
          <a:bodyPr/>
          <a:lstStyle/>
          <a:p>
            <a:r>
              <a:rPr lang="zh-CN" altLang="en-US" dirty="0"/>
              <a:t>概述、基本元素等</a:t>
            </a:r>
          </a:p>
        </p:txBody>
      </p:sp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4</a:t>
            </a:r>
            <a:r>
              <a:rPr lang="zh-CN" altLang="en-US" sz="4400" dirty="0"/>
              <a:t>、顺序图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7920" y="497841"/>
            <a:ext cx="6425366" cy="5191760"/>
          </a:xfrm>
        </p:spPr>
        <p:txBody>
          <a:bodyPr/>
          <a:lstStyle/>
          <a:p>
            <a:r>
              <a:rPr lang="zh-CN" altLang="en-US" dirty="0"/>
              <a:t>概述、约束等</a:t>
            </a:r>
          </a:p>
        </p:txBody>
      </p:sp>
    </p:spTree>
    <p:extLst>
      <p:ext uri="{BB962C8B-B14F-4D97-AF65-F5344CB8AC3E}">
        <p14:creationId xmlns:p14="http://schemas.microsoft.com/office/powerpoint/2010/main" val="5973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5</a:t>
            </a:r>
            <a:r>
              <a:rPr lang="zh-CN" altLang="en-US" sz="4400" dirty="0"/>
              <a:t>、通信图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7920" y="497841"/>
            <a:ext cx="6425366" cy="5191760"/>
          </a:xfrm>
        </p:spPr>
        <p:txBody>
          <a:bodyPr/>
          <a:lstStyle/>
          <a:p>
            <a:r>
              <a:rPr lang="zh-CN" altLang="en-US" dirty="0"/>
              <a:t>概述、建模技术等</a:t>
            </a:r>
          </a:p>
        </p:txBody>
      </p:sp>
    </p:spTree>
    <p:extLst>
      <p:ext uri="{BB962C8B-B14F-4D97-AF65-F5344CB8AC3E}">
        <p14:creationId xmlns:p14="http://schemas.microsoft.com/office/powerpoint/2010/main" val="112091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6</a:t>
            </a:r>
            <a:r>
              <a:rPr lang="zh-CN" altLang="en-US" sz="4400" dirty="0"/>
              <a:t>、部署图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7920" y="497841"/>
            <a:ext cx="6425366" cy="5191760"/>
          </a:xfrm>
        </p:spPr>
        <p:txBody>
          <a:bodyPr/>
          <a:lstStyle/>
          <a:p>
            <a:r>
              <a:rPr lang="zh-CN" altLang="en-US" dirty="0"/>
              <a:t>概述、结点、组件、关系等</a:t>
            </a:r>
          </a:p>
        </p:txBody>
      </p:sp>
    </p:spTree>
    <p:extLst>
      <p:ext uri="{BB962C8B-B14F-4D97-AF65-F5344CB8AC3E}">
        <p14:creationId xmlns:p14="http://schemas.microsoft.com/office/powerpoint/2010/main" val="282031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sz="6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表格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表格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表格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/>
              <a:t>标题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b="0" dirty="0"/>
              <a:t>补充</a:t>
            </a:r>
            <a:r>
              <a:rPr lang="en-US" altLang="zh-CN" b="0" dirty="0"/>
              <a:t>/</a:t>
            </a:r>
            <a:r>
              <a:rPr lang="zh-CN" altLang="en-US" b="0" dirty="0"/>
              <a:t>总结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1726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11248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772734" y="2145295"/>
            <a:ext cx="106572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 </a:t>
            </a:r>
            <a:r>
              <a:rPr lang="zh-CN" altLang="en-US" sz="2400" dirty="0"/>
              <a:t>杨弘平 等 编著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基础</a:t>
            </a:r>
            <a:r>
              <a:rPr lang="en-US" altLang="zh-CN" sz="4400" dirty="0"/>
              <a:t>Ⅰ</a:t>
            </a:r>
            <a:r>
              <a:rPr lang="zh-CN" altLang="en-US" sz="4400" dirty="0"/>
              <a:t>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1760872120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/</a:t>
            </a:r>
            <a:r>
              <a:rPr lang="zh-CN" altLang="en-US" dirty="0"/>
              <a:t>了解过程遇到的问题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0FDC4-034A-4D4E-8C80-CFF70E897E68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z="5400" dirty="0"/>
              <a:t>回顾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90245-993B-4EF7-8E1E-C3C855AD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0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05" y="451161"/>
            <a:ext cx="6315629" cy="970450"/>
          </a:xfrm>
        </p:spPr>
        <p:txBody>
          <a:bodyPr/>
          <a:lstStyle/>
          <a:p>
            <a:r>
              <a:rPr lang="zh-CN" altLang="en-US" sz="5400" dirty="0"/>
              <a:t>用例图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FD93D0-9CE4-4D95-9C65-D0821F6D6102}"/>
              </a:ext>
            </a:extLst>
          </p:cNvPr>
          <p:cNvSpPr txBox="1"/>
          <p:nvPr/>
        </p:nvSpPr>
        <p:spPr>
          <a:xfrm>
            <a:off x="476105" y="2333297"/>
            <a:ext cx="1023870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描述用户需求，从用户的角度描述系统的功能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</a:t>
            </a:r>
            <a:r>
              <a:rPr lang="zh-CN" altLang="en-US" sz="2800" dirty="0"/>
              <a:t>椭圆表示某个用例；人形符号表示角色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帮助开发团队以一种可视化的方式理解系统的功能需求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285649-5ED4-4CEA-A670-1216D646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11" y="3722227"/>
            <a:ext cx="8896185" cy="31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8EED5-E5FF-464C-813C-4A09C57E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A741A-5262-4373-84E4-7A3ADA32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2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8391E-02A9-488C-8B45-9AF8D1F2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57042-D07A-42E6-BBB3-0D9D78E9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62" y="324175"/>
            <a:ext cx="6231226" cy="2652773"/>
          </a:xfrm>
        </p:spPr>
        <p:txBody>
          <a:bodyPr/>
          <a:lstStyle/>
          <a:p>
            <a:r>
              <a:rPr lang="en-US" altLang="zh-CN" sz="4400" dirty="0"/>
              <a:t>2</a:t>
            </a:r>
            <a:r>
              <a:rPr lang="zh-CN" altLang="en-US" sz="4400" dirty="0"/>
              <a:t>、类和类图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类和类图概念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类之间的关系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类图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28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标题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59686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293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199</Words>
  <Application>Microsoft Office PowerPoint</Application>
  <PresentationFormat>宽屏</PresentationFormat>
  <Paragraphs>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 UML基础Ⅰ </vt:lpstr>
      <vt:lpstr>UML基础Ⅰ目录</vt:lpstr>
      <vt:lpstr>回顾</vt:lpstr>
      <vt:lpstr>用例图</vt:lpstr>
      <vt:lpstr>PowerPoint 演示文稿</vt:lpstr>
      <vt:lpstr>PowerPoint 演示文稿</vt:lpstr>
      <vt:lpstr>2、类和类图</vt:lpstr>
      <vt:lpstr>标题</vt:lpstr>
      <vt:lpstr>PowerPoint 演示文稿</vt:lpstr>
      <vt:lpstr>3、状态机图</vt:lpstr>
      <vt:lpstr>4、顺序图</vt:lpstr>
      <vt:lpstr>5、通信图</vt:lpstr>
      <vt:lpstr>6、部署图</vt:lpstr>
      <vt:lpstr>PowerPoint 演示文稿</vt:lpstr>
      <vt:lpstr>PowerPoint 演示文稿</vt:lpstr>
      <vt:lpstr>标题</vt:lpstr>
      <vt:lpstr>补充/总结</vt:lpstr>
      <vt:lpstr>参考资料</vt:lpstr>
      <vt:lpstr>小组成员分工与评价(总分5分）</vt:lpstr>
      <vt:lpstr>制作/了解过程遇到的问题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wn t</cp:lastModifiedBy>
  <cp:revision>137</cp:revision>
  <dcterms:created xsi:type="dcterms:W3CDTF">2017-10-04T02:32:28Z</dcterms:created>
  <dcterms:modified xsi:type="dcterms:W3CDTF">2017-11-11T17:44:05Z</dcterms:modified>
</cp:coreProperties>
</file>