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7" r:id="rId5"/>
    <p:sldId id="294" r:id="rId6"/>
    <p:sldId id="274" r:id="rId7"/>
    <p:sldId id="259" r:id="rId8"/>
    <p:sldId id="279" r:id="rId9"/>
    <p:sldId id="281" r:id="rId10"/>
    <p:sldId id="282" r:id="rId11"/>
    <p:sldId id="262" r:id="rId12"/>
    <p:sldId id="263" r:id="rId13"/>
    <p:sldId id="278" r:id="rId14"/>
    <p:sldId id="283" r:id="rId15"/>
    <p:sldId id="284" r:id="rId16"/>
    <p:sldId id="287" r:id="rId17"/>
    <p:sldId id="291" r:id="rId18"/>
    <p:sldId id="292" r:id="rId19"/>
    <p:sldId id="293" r:id="rId20"/>
    <p:sldId id="289" r:id="rId21"/>
    <p:sldId id="290" r:id="rId22"/>
    <p:sldId id="295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20" autoAdjust="0"/>
  </p:normalViewPr>
  <p:slideViewPr>
    <p:cSldViewPr snapToGrid="0">
      <p:cViewPr varScale="1">
        <p:scale>
          <a:sx n="75" d="100"/>
          <a:sy n="75" d="100"/>
        </p:scale>
        <p:origin x="38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44293-A1DE-4EC5-9A38-FAB9B9B4968C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03D0B-431E-4552-972E-930F5F39D8D4}">
      <dgm:prSet/>
      <dgm:spPr/>
      <dgm:t>
        <a:bodyPr/>
        <a:lstStyle/>
        <a:p>
          <a:r>
            <a:rPr lang="en-US" dirty="0"/>
            <a:t>1</a:t>
          </a:r>
          <a:r>
            <a:rPr lang="zh-CN" dirty="0"/>
            <a:t>．什么是</a:t>
          </a:r>
          <a:r>
            <a:rPr lang="en-US" dirty="0"/>
            <a:t>UML</a:t>
          </a:r>
        </a:p>
      </dgm:t>
    </dgm:pt>
    <dgm:pt modelId="{DCA24973-8AA7-41B9-9B6A-AC4F09257488}" type="parTrans" cxnId="{72C78C39-D2FD-4657-A685-C850D72D9035}">
      <dgm:prSet/>
      <dgm:spPr/>
      <dgm:t>
        <a:bodyPr/>
        <a:lstStyle/>
        <a:p>
          <a:endParaRPr lang="en-US"/>
        </a:p>
      </dgm:t>
    </dgm:pt>
    <dgm:pt modelId="{7A188E71-997C-494E-B9C2-BAD4C716D4A0}" type="sibTrans" cxnId="{72C78C39-D2FD-4657-A685-C850D72D9035}">
      <dgm:prSet/>
      <dgm:spPr/>
      <dgm:t>
        <a:bodyPr/>
        <a:lstStyle/>
        <a:p>
          <a:endParaRPr lang="en-US"/>
        </a:p>
      </dgm:t>
    </dgm:pt>
    <dgm:pt modelId="{CBCE7A0C-1162-4DD8-8348-0E467EC325E0}">
      <dgm:prSet/>
      <dgm:spPr/>
      <dgm:t>
        <a:bodyPr/>
        <a:lstStyle/>
        <a:p>
          <a:r>
            <a:rPr lang="en-US" dirty="0"/>
            <a:t>4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特点</a:t>
          </a:r>
          <a:endParaRPr lang="en-US" dirty="0"/>
        </a:p>
      </dgm:t>
    </dgm:pt>
    <dgm:pt modelId="{041D4F31-93BC-4168-A092-8AACF0FAE0A1}" type="parTrans" cxnId="{97F1CCC4-1B19-4070-8C49-D818B7D503A3}">
      <dgm:prSet/>
      <dgm:spPr/>
      <dgm:t>
        <a:bodyPr/>
        <a:lstStyle/>
        <a:p>
          <a:endParaRPr lang="en-US"/>
        </a:p>
      </dgm:t>
    </dgm:pt>
    <dgm:pt modelId="{932E490C-516F-4D6F-9F44-B7FE8A9CCDAD}" type="sibTrans" cxnId="{97F1CCC4-1B19-4070-8C49-D818B7D503A3}">
      <dgm:prSet/>
      <dgm:spPr/>
      <dgm:t>
        <a:bodyPr/>
        <a:lstStyle/>
        <a:p>
          <a:endParaRPr lang="en-US"/>
        </a:p>
      </dgm:t>
    </dgm:pt>
    <dgm:pt modelId="{390B9C77-7995-4357-AF04-9565041C9BF1}">
      <dgm:prSet/>
      <dgm:spPr/>
      <dgm:t>
        <a:bodyPr/>
        <a:lstStyle/>
        <a:p>
          <a:r>
            <a:rPr lang="en-US" dirty="0"/>
            <a:t>5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结构</a:t>
          </a:r>
          <a:endParaRPr lang="en-US" dirty="0"/>
        </a:p>
      </dgm:t>
    </dgm:pt>
    <dgm:pt modelId="{EE403F8B-8568-4987-80D7-7FB2D18D7D16}" type="parTrans" cxnId="{25EC110C-6EF6-4C65-80E0-1871BBCC94F3}">
      <dgm:prSet/>
      <dgm:spPr/>
      <dgm:t>
        <a:bodyPr/>
        <a:lstStyle/>
        <a:p>
          <a:endParaRPr lang="en-US"/>
        </a:p>
      </dgm:t>
    </dgm:pt>
    <dgm:pt modelId="{290EC355-F468-41D9-90C5-D907CF21D967}" type="sibTrans" cxnId="{25EC110C-6EF6-4C65-80E0-1871BBCC94F3}">
      <dgm:prSet/>
      <dgm:spPr/>
      <dgm:t>
        <a:bodyPr/>
        <a:lstStyle/>
        <a:p>
          <a:endParaRPr lang="en-US"/>
        </a:p>
      </dgm:t>
    </dgm:pt>
    <dgm:pt modelId="{141B5341-4F8F-4B74-854E-A5FBA43D6D1E}">
      <dgm:prSet/>
      <dgm:spPr/>
      <dgm:t>
        <a:bodyPr/>
        <a:lstStyle/>
        <a:p>
          <a:r>
            <a:rPr lang="en-US" dirty="0"/>
            <a:t>6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中的事物</a:t>
          </a:r>
          <a:endParaRPr lang="en-US" dirty="0"/>
        </a:p>
      </dgm:t>
    </dgm:pt>
    <dgm:pt modelId="{856EFA81-5ECF-4D6F-A8FF-5EA95BCEAF47}" type="parTrans" cxnId="{D51ECB21-5218-49D4-980D-D86570A78CC9}">
      <dgm:prSet/>
      <dgm:spPr/>
      <dgm:t>
        <a:bodyPr/>
        <a:lstStyle/>
        <a:p>
          <a:endParaRPr lang="en-US"/>
        </a:p>
      </dgm:t>
    </dgm:pt>
    <dgm:pt modelId="{7A5DD433-F8FE-43BF-B663-090CAB808284}" type="sibTrans" cxnId="{D51ECB21-5218-49D4-980D-D86570A78CC9}">
      <dgm:prSet/>
      <dgm:spPr/>
      <dgm:t>
        <a:bodyPr/>
        <a:lstStyle/>
        <a:p>
          <a:endParaRPr lang="en-US"/>
        </a:p>
      </dgm:t>
    </dgm:pt>
    <dgm:pt modelId="{CCBF378A-153E-4EE5-8F0A-8A5FB34A66CF}">
      <dgm:prSet/>
      <dgm:spPr/>
      <dgm:t>
        <a:bodyPr/>
        <a:lstStyle/>
        <a:p>
          <a:r>
            <a:rPr lang="en-US" dirty="0"/>
            <a:t>7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中的关系</a:t>
          </a:r>
          <a:endParaRPr lang="en-US" dirty="0"/>
        </a:p>
      </dgm:t>
    </dgm:pt>
    <dgm:pt modelId="{CFEDB66F-5D05-479D-9B96-995EF1DCE1BF}" type="parTrans" cxnId="{FE4AB9E9-E8CD-45A8-A66A-2B24B34DB8B8}">
      <dgm:prSet/>
      <dgm:spPr/>
      <dgm:t>
        <a:bodyPr/>
        <a:lstStyle/>
        <a:p>
          <a:endParaRPr lang="en-US"/>
        </a:p>
      </dgm:t>
    </dgm:pt>
    <dgm:pt modelId="{B2BFBAE4-F714-46AB-8531-6F5C54896404}" type="sibTrans" cxnId="{FE4AB9E9-E8CD-45A8-A66A-2B24B34DB8B8}">
      <dgm:prSet/>
      <dgm:spPr/>
      <dgm:t>
        <a:bodyPr/>
        <a:lstStyle/>
        <a:p>
          <a:endParaRPr lang="en-US"/>
        </a:p>
      </dgm:t>
    </dgm:pt>
    <dgm:pt modelId="{DC329E2D-99D5-4712-80C4-E56DE34ADE60}">
      <dgm:prSet/>
      <dgm:spPr/>
      <dgm:t>
        <a:bodyPr/>
        <a:lstStyle/>
        <a:p>
          <a:r>
            <a:rPr lang="en-US" dirty="0"/>
            <a:t>8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视图</a:t>
          </a:r>
          <a:endParaRPr lang="en-US" dirty="0"/>
        </a:p>
      </dgm:t>
    </dgm:pt>
    <dgm:pt modelId="{172F1330-ECEA-4AAE-A8A5-2AD1BB8F7FCC}" type="parTrans" cxnId="{9D1D5B72-D290-471A-8897-4FC88C2E5D23}">
      <dgm:prSet/>
      <dgm:spPr/>
      <dgm:t>
        <a:bodyPr/>
        <a:lstStyle/>
        <a:p>
          <a:endParaRPr lang="en-US"/>
        </a:p>
      </dgm:t>
    </dgm:pt>
    <dgm:pt modelId="{6037AFAA-A079-4470-8AF5-855447CE326F}" type="sibTrans" cxnId="{9D1D5B72-D290-471A-8897-4FC88C2E5D23}">
      <dgm:prSet/>
      <dgm:spPr/>
      <dgm:t>
        <a:bodyPr/>
        <a:lstStyle/>
        <a:p>
          <a:endParaRPr lang="en-US"/>
        </a:p>
      </dgm:t>
    </dgm:pt>
    <dgm:pt modelId="{F4D98294-6926-4BC8-9678-4AE0179FD98D}">
      <dgm:prSet/>
      <dgm:spPr/>
      <dgm:t>
        <a:bodyPr/>
        <a:lstStyle/>
        <a:p>
          <a:r>
            <a:rPr lang="en-US" dirty="0"/>
            <a:t>2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的背景</a:t>
          </a:r>
          <a:endParaRPr lang="en-US" dirty="0"/>
        </a:p>
      </dgm:t>
    </dgm:pt>
    <dgm:pt modelId="{A14163C1-0CF1-4D38-B620-EB744E35794C}" type="par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3796F5A7-8CBE-40D5-9D1D-9C0979F64A9C}" type="sibTrans" cxnId="{FC96EF33-F0CD-420E-9A7B-30F9B6896026}">
      <dgm:prSet/>
      <dgm:spPr/>
      <dgm:t>
        <a:bodyPr/>
        <a:lstStyle/>
        <a:p>
          <a:endParaRPr lang="zh-CN" altLang="en-US"/>
        </a:p>
      </dgm:t>
    </dgm:pt>
    <dgm:pt modelId="{F26DE089-A9FD-4546-96AF-71432FD40C75}">
      <dgm:prSet/>
      <dgm:spPr/>
      <dgm:t>
        <a:bodyPr/>
        <a:lstStyle/>
        <a:p>
          <a:r>
            <a:rPr lang="en-US" dirty="0"/>
            <a:t>3</a:t>
          </a:r>
          <a:r>
            <a:rPr lang="zh-CN" dirty="0"/>
            <a:t>．</a:t>
          </a:r>
          <a:r>
            <a:rPr lang="en-US" dirty="0"/>
            <a:t>UML</a:t>
          </a:r>
          <a:r>
            <a:rPr lang="zh-CN" dirty="0"/>
            <a:t>作用</a:t>
          </a:r>
          <a:endParaRPr lang="en-US" dirty="0"/>
        </a:p>
      </dgm:t>
    </dgm:pt>
    <dgm:pt modelId="{1A63B470-973A-4426-A553-6A92D4588D20}" type="par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F05992B1-9FD4-41E0-8709-1F3CDB8109B3}" type="sibTrans" cxnId="{6F74CE48-579E-431D-9583-58A5F2ED3C85}">
      <dgm:prSet/>
      <dgm:spPr/>
      <dgm:t>
        <a:bodyPr/>
        <a:lstStyle/>
        <a:p>
          <a:endParaRPr lang="zh-CN" altLang="en-US"/>
        </a:p>
      </dgm:t>
    </dgm:pt>
    <dgm:pt modelId="{47F5D560-B56A-4095-BDC1-B1E4D1979825}">
      <dgm:prSet/>
      <dgm:spPr/>
      <dgm:t>
        <a:bodyPr/>
        <a:lstStyle/>
        <a:p>
          <a:r>
            <a:rPr lang="en-US"/>
            <a:t>9</a:t>
          </a:r>
          <a:r>
            <a:rPr lang="zh-CN"/>
            <a:t>．</a:t>
          </a:r>
          <a:r>
            <a:rPr lang="en-US"/>
            <a:t>UML</a:t>
          </a:r>
          <a:r>
            <a:rPr lang="zh-CN"/>
            <a:t>的图</a:t>
          </a:r>
          <a:endParaRPr lang="en-US" dirty="0"/>
        </a:p>
      </dgm:t>
    </dgm:pt>
    <dgm:pt modelId="{13C0A50F-A094-4D9E-B9F1-D9E857774541}" type="par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595CA217-5FB8-4751-9D92-FA205D95B673}" type="sibTrans" cxnId="{921A8786-CEF7-4A09-8646-477EE41068EE}">
      <dgm:prSet/>
      <dgm:spPr/>
      <dgm:t>
        <a:bodyPr/>
        <a:lstStyle/>
        <a:p>
          <a:endParaRPr lang="zh-CN" altLang="en-US"/>
        </a:p>
      </dgm:t>
    </dgm:pt>
    <dgm:pt modelId="{16C4A9B8-6EFE-4EE6-A024-B6B528189985}" type="pres">
      <dgm:prSet presAssocID="{61344293-A1DE-4EC5-9A38-FAB9B9B4968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10B3FE-71B2-44C4-9881-9B1B6C4ED30A}" type="pres">
      <dgm:prSet presAssocID="{1FA03D0B-431E-4552-972E-930F5F39D8D4}" presName="thickLine" presStyleLbl="alignNode1" presStyleIdx="0" presStyleCnt="9"/>
      <dgm:spPr/>
    </dgm:pt>
    <dgm:pt modelId="{963CAB5B-C43A-4ACF-989E-11E2303E77FD}" type="pres">
      <dgm:prSet presAssocID="{1FA03D0B-431E-4552-972E-930F5F39D8D4}" presName="horz1" presStyleCnt="0"/>
      <dgm:spPr/>
    </dgm:pt>
    <dgm:pt modelId="{FC9D7768-4563-493E-B454-DDCFD4BDB902}" type="pres">
      <dgm:prSet presAssocID="{1FA03D0B-431E-4552-972E-930F5F39D8D4}" presName="tx1" presStyleLbl="revTx" presStyleIdx="0" presStyleCnt="9"/>
      <dgm:spPr/>
      <dgm:t>
        <a:bodyPr/>
        <a:lstStyle/>
        <a:p>
          <a:endParaRPr lang="zh-CN" altLang="en-US"/>
        </a:p>
      </dgm:t>
    </dgm:pt>
    <dgm:pt modelId="{AD1CF356-254A-496B-8B30-7E65A8D385E9}" type="pres">
      <dgm:prSet presAssocID="{1FA03D0B-431E-4552-972E-930F5F39D8D4}" presName="vert1" presStyleCnt="0"/>
      <dgm:spPr/>
    </dgm:pt>
    <dgm:pt modelId="{DF0B91BF-B4CA-4353-8D74-953111AFF567}" type="pres">
      <dgm:prSet presAssocID="{F4D98294-6926-4BC8-9678-4AE0179FD98D}" presName="thickLine" presStyleLbl="alignNode1" presStyleIdx="1" presStyleCnt="9"/>
      <dgm:spPr/>
    </dgm:pt>
    <dgm:pt modelId="{A98FBA0E-0CB2-4998-B8F8-C375C5C16B25}" type="pres">
      <dgm:prSet presAssocID="{F4D98294-6926-4BC8-9678-4AE0179FD98D}" presName="horz1" presStyleCnt="0"/>
      <dgm:spPr/>
    </dgm:pt>
    <dgm:pt modelId="{BB3D9FB9-476E-49C0-B80D-9BE2F7650722}" type="pres">
      <dgm:prSet presAssocID="{F4D98294-6926-4BC8-9678-4AE0179FD98D}" presName="tx1" presStyleLbl="revTx" presStyleIdx="1" presStyleCnt="9"/>
      <dgm:spPr/>
      <dgm:t>
        <a:bodyPr/>
        <a:lstStyle/>
        <a:p>
          <a:endParaRPr lang="zh-CN" altLang="en-US"/>
        </a:p>
      </dgm:t>
    </dgm:pt>
    <dgm:pt modelId="{D99806E3-20C1-4E7F-8374-0210A0C1A8AE}" type="pres">
      <dgm:prSet presAssocID="{F4D98294-6926-4BC8-9678-4AE0179FD98D}" presName="vert1" presStyleCnt="0"/>
      <dgm:spPr/>
    </dgm:pt>
    <dgm:pt modelId="{95001912-062E-4B5A-8EC6-8187415768D3}" type="pres">
      <dgm:prSet presAssocID="{F26DE089-A9FD-4546-96AF-71432FD40C75}" presName="thickLine" presStyleLbl="alignNode1" presStyleIdx="2" presStyleCnt="9"/>
      <dgm:spPr/>
    </dgm:pt>
    <dgm:pt modelId="{B3003E84-12F6-4FAE-BACB-0A89DBED0137}" type="pres">
      <dgm:prSet presAssocID="{F26DE089-A9FD-4546-96AF-71432FD40C75}" presName="horz1" presStyleCnt="0"/>
      <dgm:spPr/>
    </dgm:pt>
    <dgm:pt modelId="{4115A148-7C9F-4251-95F8-2A051B52D5AC}" type="pres">
      <dgm:prSet presAssocID="{F26DE089-A9FD-4546-96AF-71432FD40C75}" presName="tx1" presStyleLbl="revTx" presStyleIdx="2" presStyleCnt="9"/>
      <dgm:spPr/>
      <dgm:t>
        <a:bodyPr/>
        <a:lstStyle/>
        <a:p>
          <a:endParaRPr lang="zh-CN" altLang="en-US"/>
        </a:p>
      </dgm:t>
    </dgm:pt>
    <dgm:pt modelId="{394814FA-CDAF-4CC8-8109-62E7A5FA331D}" type="pres">
      <dgm:prSet presAssocID="{F26DE089-A9FD-4546-96AF-71432FD40C75}" presName="vert1" presStyleCnt="0"/>
      <dgm:spPr/>
    </dgm:pt>
    <dgm:pt modelId="{1D5B3A02-00A6-473F-B5E2-9397402134CE}" type="pres">
      <dgm:prSet presAssocID="{CBCE7A0C-1162-4DD8-8348-0E467EC325E0}" presName="thickLine" presStyleLbl="alignNode1" presStyleIdx="3" presStyleCnt="9"/>
      <dgm:spPr/>
    </dgm:pt>
    <dgm:pt modelId="{CC891E2F-B6BA-495F-9368-4A8F307D8BC8}" type="pres">
      <dgm:prSet presAssocID="{CBCE7A0C-1162-4DD8-8348-0E467EC325E0}" presName="horz1" presStyleCnt="0"/>
      <dgm:spPr/>
    </dgm:pt>
    <dgm:pt modelId="{CF187C55-D274-4C80-A81A-7C74892EF144}" type="pres">
      <dgm:prSet presAssocID="{CBCE7A0C-1162-4DD8-8348-0E467EC325E0}" presName="tx1" presStyleLbl="revTx" presStyleIdx="3" presStyleCnt="9"/>
      <dgm:spPr/>
      <dgm:t>
        <a:bodyPr/>
        <a:lstStyle/>
        <a:p>
          <a:endParaRPr lang="zh-CN" altLang="en-US"/>
        </a:p>
      </dgm:t>
    </dgm:pt>
    <dgm:pt modelId="{6B0C92B1-B619-46DC-9D61-064133EACD45}" type="pres">
      <dgm:prSet presAssocID="{CBCE7A0C-1162-4DD8-8348-0E467EC325E0}" presName="vert1" presStyleCnt="0"/>
      <dgm:spPr/>
    </dgm:pt>
    <dgm:pt modelId="{165A2E05-853A-4796-A4F7-9A222BA428E6}" type="pres">
      <dgm:prSet presAssocID="{390B9C77-7995-4357-AF04-9565041C9BF1}" presName="thickLine" presStyleLbl="alignNode1" presStyleIdx="4" presStyleCnt="9"/>
      <dgm:spPr/>
    </dgm:pt>
    <dgm:pt modelId="{F851A241-F911-4F81-BFE1-7EF44193B511}" type="pres">
      <dgm:prSet presAssocID="{390B9C77-7995-4357-AF04-9565041C9BF1}" presName="horz1" presStyleCnt="0"/>
      <dgm:spPr/>
    </dgm:pt>
    <dgm:pt modelId="{6D455BFA-CC98-472A-BB95-E26F8322A529}" type="pres">
      <dgm:prSet presAssocID="{390B9C77-7995-4357-AF04-9565041C9BF1}" presName="tx1" presStyleLbl="revTx" presStyleIdx="4" presStyleCnt="9"/>
      <dgm:spPr/>
      <dgm:t>
        <a:bodyPr/>
        <a:lstStyle/>
        <a:p>
          <a:endParaRPr lang="zh-CN" altLang="en-US"/>
        </a:p>
      </dgm:t>
    </dgm:pt>
    <dgm:pt modelId="{6566A669-B31A-4342-B2F2-E8D66C00D8D2}" type="pres">
      <dgm:prSet presAssocID="{390B9C77-7995-4357-AF04-9565041C9BF1}" presName="vert1" presStyleCnt="0"/>
      <dgm:spPr/>
    </dgm:pt>
    <dgm:pt modelId="{7614DB1E-CC9D-4EDF-AD13-F408C753FE43}" type="pres">
      <dgm:prSet presAssocID="{141B5341-4F8F-4B74-854E-A5FBA43D6D1E}" presName="thickLine" presStyleLbl="alignNode1" presStyleIdx="5" presStyleCnt="9"/>
      <dgm:spPr/>
    </dgm:pt>
    <dgm:pt modelId="{170ADD95-F712-4A0E-A2F3-94840C73F1E0}" type="pres">
      <dgm:prSet presAssocID="{141B5341-4F8F-4B74-854E-A5FBA43D6D1E}" presName="horz1" presStyleCnt="0"/>
      <dgm:spPr/>
    </dgm:pt>
    <dgm:pt modelId="{733AD6BA-9EF6-487F-AE39-A6AB87079B67}" type="pres">
      <dgm:prSet presAssocID="{141B5341-4F8F-4B74-854E-A5FBA43D6D1E}" presName="tx1" presStyleLbl="revTx" presStyleIdx="5" presStyleCnt="9"/>
      <dgm:spPr/>
      <dgm:t>
        <a:bodyPr/>
        <a:lstStyle/>
        <a:p>
          <a:endParaRPr lang="zh-CN" altLang="en-US"/>
        </a:p>
      </dgm:t>
    </dgm:pt>
    <dgm:pt modelId="{5F0C84B1-2009-464B-89D6-B90556266101}" type="pres">
      <dgm:prSet presAssocID="{141B5341-4F8F-4B74-854E-A5FBA43D6D1E}" presName="vert1" presStyleCnt="0"/>
      <dgm:spPr/>
    </dgm:pt>
    <dgm:pt modelId="{DF47E796-67DE-4A50-A12B-6A4070492B53}" type="pres">
      <dgm:prSet presAssocID="{CCBF378A-153E-4EE5-8F0A-8A5FB34A66CF}" presName="thickLine" presStyleLbl="alignNode1" presStyleIdx="6" presStyleCnt="9"/>
      <dgm:spPr/>
    </dgm:pt>
    <dgm:pt modelId="{85FB7308-C76E-4E72-B41D-3E9A1E313953}" type="pres">
      <dgm:prSet presAssocID="{CCBF378A-153E-4EE5-8F0A-8A5FB34A66CF}" presName="horz1" presStyleCnt="0"/>
      <dgm:spPr/>
    </dgm:pt>
    <dgm:pt modelId="{5FA7A339-4A97-496A-811A-E073C481D698}" type="pres">
      <dgm:prSet presAssocID="{CCBF378A-153E-4EE5-8F0A-8A5FB34A66CF}" presName="tx1" presStyleLbl="revTx" presStyleIdx="6" presStyleCnt="9"/>
      <dgm:spPr/>
      <dgm:t>
        <a:bodyPr/>
        <a:lstStyle/>
        <a:p>
          <a:endParaRPr lang="zh-CN" altLang="en-US"/>
        </a:p>
      </dgm:t>
    </dgm:pt>
    <dgm:pt modelId="{94EA072E-AF86-4199-8755-931C99D3C01E}" type="pres">
      <dgm:prSet presAssocID="{CCBF378A-153E-4EE5-8F0A-8A5FB34A66CF}" presName="vert1" presStyleCnt="0"/>
      <dgm:spPr/>
    </dgm:pt>
    <dgm:pt modelId="{762091DB-15F5-4D68-9F10-46BD9D28E7F0}" type="pres">
      <dgm:prSet presAssocID="{DC329E2D-99D5-4712-80C4-E56DE34ADE60}" presName="thickLine" presStyleLbl="alignNode1" presStyleIdx="7" presStyleCnt="9"/>
      <dgm:spPr/>
    </dgm:pt>
    <dgm:pt modelId="{3222439C-BBAB-4E7C-9AF7-503F64DCBFB8}" type="pres">
      <dgm:prSet presAssocID="{DC329E2D-99D5-4712-80C4-E56DE34ADE60}" presName="horz1" presStyleCnt="0"/>
      <dgm:spPr/>
    </dgm:pt>
    <dgm:pt modelId="{70DB64B1-1FDF-4B2A-AAEF-DB1E97CA5440}" type="pres">
      <dgm:prSet presAssocID="{DC329E2D-99D5-4712-80C4-E56DE34ADE60}" presName="tx1" presStyleLbl="revTx" presStyleIdx="7" presStyleCnt="9"/>
      <dgm:spPr/>
      <dgm:t>
        <a:bodyPr/>
        <a:lstStyle/>
        <a:p>
          <a:endParaRPr lang="zh-CN" altLang="en-US"/>
        </a:p>
      </dgm:t>
    </dgm:pt>
    <dgm:pt modelId="{89E29417-B34E-4F3C-A6EB-3901844FD1F3}" type="pres">
      <dgm:prSet presAssocID="{DC329E2D-99D5-4712-80C4-E56DE34ADE60}" presName="vert1" presStyleCnt="0"/>
      <dgm:spPr/>
    </dgm:pt>
    <dgm:pt modelId="{6DA84E7F-847E-4B70-BC40-484FD73FF94C}" type="pres">
      <dgm:prSet presAssocID="{47F5D560-B56A-4095-BDC1-B1E4D1979825}" presName="thickLine" presStyleLbl="alignNode1" presStyleIdx="8" presStyleCnt="9"/>
      <dgm:spPr/>
    </dgm:pt>
    <dgm:pt modelId="{03C0A849-CC6A-4F62-822A-67FE9E6C3F24}" type="pres">
      <dgm:prSet presAssocID="{47F5D560-B56A-4095-BDC1-B1E4D1979825}" presName="horz1" presStyleCnt="0"/>
      <dgm:spPr/>
    </dgm:pt>
    <dgm:pt modelId="{4081DCFD-79DC-47DA-ACD7-E31D5B356590}" type="pres">
      <dgm:prSet presAssocID="{47F5D560-B56A-4095-BDC1-B1E4D1979825}" presName="tx1" presStyleLbl="revTx" presStyleIdx="8" presStyleCnt="9"/>
      <dgm:spPr/>
      <dgm:t>
        <a:bodyPr/>
        <a:lstStyle/>
        <a:p>
          <a:endParaRPr lang="zh-CN" altLang="en-US"/>
        </a:p>
      </dgm:t>
    </dgm:pt>
    <dgm:pt modelId="{11281714-97DE-4F2E-9750-FD6D2D3E05E2}" type="pres">
      <dgm:prSet presAssocID="{47F5D560-B56A-4095-BDC1-B1E4D1979825}" presName="vert1" presStyleCnt="0"/>
      <dgm:spPr/>
    </dgm:pt>
  </dgm:ptLst>
  <dgm:cxnLst>
    <dgm:cxn modelId="{921A8786-CEF7-4A09-8646-477EE41068EE}" srcId="{61344293-A1DE-4EC5-9A38-FAB9B9B4968C}" destId="{47F5D560-B56A-4095-BDC1-B1E4D1979825}" srcOrd="8" destOrd="0" parTransId="{13C0A50F-A094-4D9E-B9F1-D9E857774541}" sibTransId="{595CA217-5FB8-4751-9D92-FA205D95B673}"/>
    <dgm:cxn modelId="{72C78C39-D2FD-4657-A685-C850D72D9035}" srcId="{61344293-A1DE-4EC5-9A38-FAB9B9B4968C}" destId="{1FA03D0B-431E-4552-972E-930F5F39D8D4}" srcOrd="0" destOrd="0" parTransId="{DCA24973-8AA7-41B9-9B6A-AC4F09257488}" sibTransId="{7A188E71-997C-494E-B9C2-BAD4C716D4A0}"/>
    <dgm:cxn modelId="{A1E9C406-5962-4320-B454-170FCB50286F}" type="presOf" srcId="{CCBF378A-153E-4EE5-8F0A-8A5FB34A66CF}" destId="{5FA7A339-4A97-496A-811A-E073C481D698}" srcOrd="0" destOrd="0" presId="urn:microsoft.com/office/officeart/2008/layout/LinedList"/>
    <dgm:cxn modelId="{A87C39E1-E138-40B9-8A97-77B92E5EBC22}" type="presOf" srcId="{F4D98294-6926-4BC8-9678-4AE0179FD98D}" destId="{BB3D9FB9-476E-49C0-B80D-9BE2F7650722}" srcOrd="0" destOrd="0" presId="urn:microsoft.com/office/officeart/2008/layout/LinedList"/>
    <dgm:cxn modelId="{7C80495A-D039-4CC0-AD85-F41F30EFBF07}" type="presOf" srcId="{1FA03D0B-431E-4552-972E-930F5F39D8D4}" destId="{FC9D7768-4563-493E-B454-DDCFD4BDB902}" srcOrd="0" destOrd="0" presId="urn:microsoft.com/office/officeart/2008/layout/LinedList"/>
    <dgm:cxn modelId="{9D1D5B72-D290-471A-8897-4FC88C2E5D23}" srcId="{61344293-A1DE-4EC5-9A38-FAB9B9B4968C}" destId="{DC329E2D-99D5-4712-80C4-E56DE34ADE60}" srcOrd="7" destOrd="0" parTransId="{172F1330-ECEA-4AAE-A8A5-2AD1BB8F7FCC}" sibTransId="{6037AFAA-A079-4470-8AF5-855447CE326F}"/>
    <dgm:cxn modelId="{0EDCF550-DA4A-4A70-A9D9-2D3A3C531AD5}" type="presOf" srcId="{F26DE089-A9FD-4546-96AF-71432FD40C75}" destId="{4115A148-7C9F-4251-95F8-2A051B52D5AC}" srcOrd="0" destOrd="0" presId="urn:microsoft.com/office/officeart/2008/layout/LinedList"/>
    <dgm:cxn modelId="{2B747639-0EB3-4CA8-8B46-A220149A240C}" type="presOf" srcId="{CBCE7A0C-1162-4DD8-8348-0E467EC325E0}" destId="{CF187C55-D274-4C80-A81A-7C74892EF144}" srcOrd="0" destOrd="0" presId="urn:microsoft.com/office/officeart/2008/layout/LinedList"/>
    <dgm:cxn modelId="{C2A4E7D5-0E91-4BC3-A55C-316FB74A93F5}" type="presOf" srcId="{390B9C77-7995-4357-AF04-9565041C9BF1}" destId="{6D455BFA-CC98-472A-BB95-E26F8322A529}" srcOrd="0" destOrd="0" presId="urn:microsoft.com/office/officeart/2008/layout/LinedList"/>
    <dgm:cxn modelId="{9AAF5E9C-861F-4034-AF38-50013636D891}" type="presOf" srcId="{DC329E2D-99D5-4712-80C4-E56DE34ADE60}" destId="{70DB64B1-1FDF-4B2A-AAEF-DB1E97CA5440}" srcOrd="0" destOrd="0" presId="urn:microsoft.com/office/officeart/2008/layout/LinedList"/>
    <dgm:cxn modelId="{6F74CE48-579E-431D-9583-58A5F2ED3C85}" srcId="{61344293-A1DE-4EC5-9A38-FAB9B9B4968C}" destId="{F26DE089-A9FD-4546-96AF-71432FD40C75}" srcOrd="2" destOrd="0" parTransId="{1A63B470-973A-4426-A553-6A92D4588D20}" sibTransId="{F05992B1-9FD4-41E0-8709-1F3CDB8109B3}"/>
    <dgm:cxn modelId="{38A784BF-68AC-4895-B444-DF7125610734}" type="presOf" srcId="{47F5D560-B56A-4095-BDC1-B1E4D1979825}" destId="{4081DCFD-79DC-47DA-ACD7-E31D5B356590}" srcOrd="0" destOrd="0" presId="urn:microsoft.com/office/officeart/2008/layout/LinedList"/>
    <dgm:cxn modelId="{A3534A96-073A-43CA-A326-8B12EE142B3F}" type="presOf" srcId="{141B5341-4F8F-4B74-854E-A5FBA43D6D1E}" destId="{733AD6BA-9EF6-487F-AE39-A6AB87079B67}" srcOrd="0" destOrd="0" presId="urn:microsoft.com/office/officeart/2008/layout/LinedList"/>
    <dgm:cxn modelId="{FC96EF33-F0CD-420E-9A7B-30F9B6896026}" srcId="{61344293-A1DE-4EC5-9A38-FAB9B9B4968C}" destId="{F4D98294-6926-4BC8-9678-4AE0179FD98D}" srcOrd="1" destOrd="0" parTransId="{A14163C1-0CF1-4D38-B620-EB744E35794C}" sibTransId="{3796F5A7-8CBE-40D5-9D1D-9C0979F64A9C}"/>
    <dgm:cxn modelId="{25EC110C-6EF6-4C65-80E0-1871BBCC94F3}" srcId="{61344293-A1DE-4EC5-9A38-FAB9B9B4968C}" destId="{390B9C77-7995-4357-AF04-9565041C9BF1}" srcOrd="4" destOrd="0" parTransId="{EE403F8B-8568-4987-80D7-7FB2D18D7D16}" sibTransId="{290EC355-F468-41D9-90C5-D907CF21D967}"/>
    <dgm:cxn modelId="{D51ECB21-5218-49D4-980D-D86570A78CC9}" srcId="{61344293-A1DE-4EC5-9A38-FAB9B9B4968C}" destId="{141B5341-4F8F-4B74-854E-A5FBA43D6D1E}" srcOrd="5" destOrd="0" parTransId="{856EFA81-5ECF-4D6F-A8FF-5EA95BCEAF47}" sibTransId="{7A5DD433-F8FE-43BF-B663-090CAB808284}"/>
    <dgm:cxn modelId="{97F1CCC4-1B19-4070-8C49-D818B7D503A3}" srcId="{61344293-A1DE-4EC5-9A38-FAB9B9B4968C}" destId="{CBCE7A0C-1162-4DD8-8348-0E467EC325E0}" srcOrd="3" destOrd="0" parTransId="{041D4F31-93BC-4168-A092-8AACF0FAE0A1}" sibTransId="{932E490C-516F-4D6F-9F44-B7FE8A9CCDAD}"/>
    <dgm:cxn modelId="{FE4AB9E9-E8CD-45A8-A66A-2B24B34DB8B8}" srcId="{61344293-A1DE-4EC5-9A38-FAB9B9B4968C}" destId="{CCBF378A-153E-4EE5-8F0A-8A5FB34A66CF}" srcOrd="6" destOrd="0" parTransId="{CFEDB66F-5D05-479D-9B96-995EF1DCE1BF}" sibTransId="{B2BFBAE4-F714-46AB-8531-6F5C54896404}"/>
    <dgm:cxn modelId="{33D50369-788E-49A7-8974-C3AD880B79B4}" type="presOf" srcId="{61344293-A1DE-4EC5-9A38-FAB9B9B4968C}" destId="{16C4A9B8-6EFE-4EE6-A024-B6B528189985}" srcOrd="0" destOrd="0" presId="urn:microsoft.com/office/officeart/2008/layout/LinedList"/>
    <dgm:cxn modelId="{82E7AEFF-4A18-459E-9D95-FC25F3034281}" type="presParOf" srcId="{16C4A9B8-6EFE-4EE6-A024-B6B528189985}" destId="{BB10B3FE-71B2-44C4-9881-9B1B6C4ED30A}" srcOrd="0" destOrd="0" presId="urn:microsoft.com/office/officeart/2008/layout/LinedList"/>
    <dgm:cxn modelId="{0D745BA1-B015-43B1-A3DE-FD84DD748F8B}" type="presParOf" srcId="{16C4A9B8-6EFE-4EE6-A024-B6B528189985}" destId="{963CAB5B-C43A-4ACF-989E-11E2303E77FD}" srcOrd="1" destOrd="0" presId="urn:microsoft.com/office/officeart/2008/layout/LinedList"/>
    <dgm:cxn modelId="{9B738220-9BF1-40D4-AFBB-C8F4E77F79A1}" type="presParOf" srcId="{963CAB5B-C43A-4ACF-989E-11E2303E77FD}" destId="{FC9D7768-4563-493E-B454-DDCFD4BDB902}" srcOrd="0" destOrd="0" presId="urn:microsoft.com/office/officeart/2008/layout/LinedList"/>
    <dgm:cxn modelId="{11656A8A-62C5-4D18-BC56-5067230C6B5B}" type="presParOf" srcId="{963CAB5B-C43A-4ACF-989E-11E2303E77FD}" destId="{AD1CF356-254A-496B-8B30-7E65A8D385E9}" srcOrd="1" destOrd="0" presId="urn:microsoft.com/office/officeart/2008/layout/LinedList"/>
    <dgm:cxn modelId="{6755B114-8B9A-4BC7-BE95-48D8663E8F8A}" type="presParOf" srcId="{16C4A9B8-6EFE-4EE6-A024-B6B528189985}" destId="{DF0B91BF-B4CA-4353-8D74-953111AFF567}" srcOrd="2" destOrd="0" presId="urn:microsoft.com/office/officeart/2008/layout/LinedList"/>
    <dgm:cxn modelId="{40F00D5A-E3AA-4075-97C8-74F49B80CB17}" type="presParOf" srcId="{16C4A9B8-6EFE-4EE6-A024-B6B528189985}" destId="{A98FBA0E-0CB2-4998-B8F8-C375C5C16B25}" srcOrd="3" destOrd="0" presId="urn:microsoft.com/office/officeart/2008/layout/LinedList"/>
    <dgm:cxn modelId="{EB78836B-2E24-43CB-A254-DEDD5916F42B}" type="presParOf" srcId="{A98FBA0E-0CB2-4998-B8F8-C375C5C16B25}" destId="{BB3D9FB9-476E-49C0-B80D-9BE2F7650722}" srcOrd="0" destOrd="0" presId="urn:microsoft.com/office/officeart/2008/layout/LinedList"/>
    <dgm:cxn modelId="{1B80D826-1BA5-4F41-A3E3-2DA0FE954D9A}" type="presParOf" srcId="{A98FBA0E-0CB2-4998-B8F8-C375C5C16B25}" destId="{D99806E3-20C1-4E7F-8374-0210A0C1A8AE}" srcOrd="1" destOrd="0" presId="urn:microsoft.com/office/officeart/2008/layout/LinedList"/>
    <dgm:cxn modelId="{3E48CCB6-152E-4E31-8B28-F8F24ED70182}" type="presParOf" srcId="{16C4A9B8-6EFE-4EE6-A024-B6B528189985}" destId="{95001912-062E-4B5A-8EC6-8187415768D3}" srcOrd="4" destOrd="0" presId="urn:microsoft.com/office/officeart/2008/layout/LinedList"/>
    <dgm:cxn modelId="{AD1E1A73-3C43-48F8-BFFA-58D7FD17353F}" type="presParOf" srcId="{16C4A9B8-6EFE-4EE6-A024-B6B528189985}" destId="{B3003E84-12F6-4FAE-BACB-0A89DBED0137}" srcOrd="5" destOrd="0" presId="urn:microsoft.com/office/officeart/2008/layout/LinedList"/>
    <dgm:cxn modelId="{20D7DEAA-A737-4F2F-9059-6C02829763E1}" type="presParOf" srcId="{B3003E84-12F6-4FAE-BACB-0A89DBED0137}" destId="{4115A148-7C9F-4251-95F8-2A051B52D5AC}" srcOrd="0" destOrd="0" presId="urn:microsoft.com/office/officeart/2008/layout/LinedList"/>
    <dgm:cxn modelId="{4CCA182E-E097-4A9B-9CDD-7ED5902A7AA1}" type="presParOf" srcId="{B3003E84-12F6-4FAE-BACB-0A89DBED0137}" destId="{394814FA-CDAF-4CC8-8109-62E7A5FA331D}" srcOrd="1" destOrd="0" presId="urn:microsoft.com/office/officeart/2008/layout/LinedList"/>
    <dgm:cxn modelId="{C2B8046E-3EC3-41B4-BBBD-8D43413DF47D}" type="presParOf" srcId="{16C4A9B8-6EFE-4EE6-A024-B6B528189985}" destId="{1D5B3A02-00A6-473F-B5E2-9397402134CE}" srcOrd="6" destOrd="0" presId="urn:microsoft.com/office/officeart/2008/layout/LinedList"/>
    <dgm:cxn modelId="{ADB4D14B-57F3-428A-99C6-E8B5A0372168}" type="presParOf" srcId="{16C4A9B8-6EFE-4EE6-A024-B6B528189985}" destId="{CC891E2F-B6BA-495F-9368-4A8F307D8BC8}" srcOrd="7" destOrd="0" presId="urn:microsoft.com/office/officeart/2008/layout/LinedList"/>
    <dgm:cxn modelId="{249751FC-FC69-4A6D-AB8D-EA60360B78C0}" type="presParOf" srcId="{CC891E2F-B6BA-495F-9368-4A8F307D8BC8}" destId="{CF187C55-D274-4C80-A81A-7C74892EF144}" srcOrd="0" destOrd="0" presId="urn:microsoft.com/office/officeart/2008/layout/LinedList"/>
    <dgm:cxn modelId="{3909F5F8-C09B-4C40-8A2F-44183AB990FC}" type="presParOf" srcId="{CC891E2F-B6BA-495F-9368-4A8F307D8BC8}" destId="{6B0C92B1-B619-46DC-9D61-064133EACD45}" srcOrd="1" destOrd="0" presId="urn:microsoft.com/office/officeart/2008/layout/LinedList"/>
    <dgm:cxn modelId="{726FC80C-44B5-47A4-B9D8-060A7FDD98BE}" type="presParOf" srcId="{16C4A9B8-6EFE-4EE6-A024-B6B528189985}" destId="{165A2E05-853A-4796-A4F7-9A222BA428E6}" srcOrd="8" destOrd="0" presId="urn:microsoft.com/office/officeart/2008/layout/LinedList"/>
    <dgm:cxn modelId="{E23C9DF4-27AF-4768-9914-2BC4D0D8B073}" type="presParOf" srcId="{16C4A9B8-6EFE-4EE6-A024-B6B528189985}" destId="{F851A241-F911-4F81-BFE1-7EF44193B511}" srcOrd="9" destOrd="0" presId="urn:microsoft.com/office/officeart/2008/layout/LinedList"/>
    <dgm:cxn modelId="{ECE59040-704F-4510-B367-3DF5CFF76081}" type="presParOf" srcId="{F851A241-F911-4F81-BFE1-7EF44193B511}" destId="{6D455BFA-CC98-472A-BB95-E26F8322A529}" srcOrd="0" destOrd="0" presId="urn:microsoft.com/office/officeart/2008/layout/LinedList"/>
    <dgm:cxn modelId="{9A0A89C3-2A1A-40FE-9463-1398C1880CFA}" type="presParOf" srcId="{F851A241-F911-4F81-BFE1-7EF44193B511}" destId="{6566A669-B31A-4342-B2F2-E8D66C00D8D2}" srcOrd="1" destOrd="0" presId="urn:microsoft.com/office/officeart/2008/layout/LinedList"/>
    <dgm:cxn modelId="{A861C828-C7F9-47A5-85B2-EFD619616ABB}" type="presParOf" srcId="{16C4A9B8-6EFE-4EE6-A024-B6B528189985}" destId="{7614DB1E-CC9D-4EDF-AD13-F408C753FE43}" srcOrd="10" destOrd="0" presId="urn:microsoft.com/office/officeart/2008/layout/LinedList"/>
    <dgm:cxn modelId="{9679F68B-1272-4D3F-8634-F96BC866C1C8}" type="presParOf" srcId="{16C4A9B8-6EFE-4EE6-A024-B6B528189985}" destId="{170ADD95-F712-4A0E-A2F3-94840C73F1E0}" srcOrd="11" destOrd="0" presId="urn:microsoft.com/office/officeart/2008/layout/LinedList"/>
    <dgm:cxn modelId="{6441D97B-9115-465E-8F9D-0E3FF4056EFF}" type="presParOf" srcId="{170ADD95-F712-4A0E-A2F3-94840C73F1E0}" destId="{733AD6BA-9EF6-487F-AE39-A6AB87079B67}" srcOrd="0" destOrd="0" presId="urn:microsoft.com/office/officeart/2008/layout/LinedList"/>
    <dgm:cxn modelId="{E1925740-F977-4B71-BD97-AF568FFD8F4A}" type="presParOf" srcId="{170ADD95-F712-4A0E-A2F3-94840C73F1E0}" destId="{5F0C84B1-2009-464B-89D6-B90556266101}" srcOrd="1" destOrd="0" presId="urn:microsoft.com/office/officeart/2008/layout/LinedList"/>
    <dgm:cxn modelId="{69DA3503-3EE4-4C1F-B754-946CE48E209C}" type="presParOf" srcId="{16C4A9B8-6EFE-4EE6-A024-B6B528189985}" destId="{DF47E796-67DE-4A50-A12B-6A4070492B53}" srcOrd="12" destOrd="0" presId="urn:microsoft.com/office/officeart/2008/layout/LinedList"/>
    <dgm:cxn modelId="{5E1DC16A-A93C-45E4-9D74-46CFE461DA2C}" type="presParOf" srcId="{16C4A9B8-6EFE-4EE6-A024-B6B528189985}" destId="{85FB7308-C76E-4E72-B41D-3E9A1E313953}" srcOrd="13" destOrd="0" presId="urn:microsoft.com/office/officeart/2008/layout/LinedList"/>
    <dgm:cxn modelId="{36B124D1-FB23-47D3-A271-BCA4A3F7AC5F}" type="presParOf" srcId="{85FB7308-C76E-4E72-B41D-3E9A1E313953}" destId="{5FA7A339-4A97-496A-811A-E073C481D698}" srcOrd="0" destOrd="0" presId="urn:microsoft.com/office/officeart/2008/layout/LinedList"/>
    <dgm:cxn modelId="{A2AB43DD-063E-4E8D-AE29-840EF882A133}" type="presParOf" srcId="{85FB7308-C76E-4E72-B41D-3E9A1E313953}" destId="{94EA072E-AF86-4199-8755-931C99D3C01E}" srcOrd="1" destOrd="0" presId="urn:microsoft.com/office/officeart/2008/layout/LinedList"/>
    <dgm:cxn modelId="{EC6A0088-159D-4A32-B2AF-B196B3435BBC}" type="presParOf" srcId="{16C4A9B8-6EFE-4EE6-A024-B6B528189985}" destId="{762091DB-15F5-4D68-9F10-46BD9D28E7F0}" srcOrd="14" destOrd="0" presId="urn:microsoft.com/office/officeart/2008/layout/LinedList"/>
    <dgm:cxn modelId="{62E1F02D-FED4-40F8-80E2-5F2764A609E3}" type="presParOf" srcId="{16C4A9B8-6EFE-4EE6-A024-B6B528189985}" destId="{3222439C-BBAB-4E7C-9AF7-503F64DCBFB8}" srcOrd="15" destOrd="0" presId="urn:microsoft.com/office/officeart/2008/layout/LinedList"/>
    <dgm:cxn modelId="{ECAA7FFA-647B-42EB-AE85-39F12D5F5019}" type="presParOf" srcId="{3222439C-BBAB-4E7C-9AF7-503F64DCBFB8}" destId="{70DB64B1-1FDF-4B2A-AAEF-DB1E97CA5440}" srcOrd="0" destOrd="0" presId="urn:microsoft.com/office/officeart/2008/layout/LinedList"/>
    <dgm:cxn modelId="{48AEB776-533E-45D5-BDC4-4C46BE864BBC}" type="presParOf" srcId="{3222439C-BBAB-4E7C-9AF7-503F64DCBFB8}" destId="{89E29417-B34E-4F3C-A6EB-3901844FD1F3}" srcOrd="1" destOrd="0" presId="urn:microsoft.com/office/officeart/2008/layout/LinedList"/>
    <dgm:cxn modelId="{70B54AEE-342C-4A09-AA6E-85934F92F0BD}" type="presParOf" srcId="{16C4A9B8-6EFE-4EE6-A024-B6B528189985}" destId="{6DA84E7F-847E-4B70-BC40-484FD73FF94C}" srcOrd="16" destOrd="0" presId="urn:microsoft.com/office/officeart/2008/layout/LinedList"/>
    <dgm:cxn modelId="{C9F27554-F2AD-4F06-B159-A14B532288AA}" type="presParOf" srcId="{16C4A9B8-6EFE-4EE6-A024-B6B528189985}" destId="{03C0A849-CC6A-4F62-822A-67FE9E6C3F24}" srcOrd="17" destOrd="0" presId="urn:microsoft.com/office/officeart/2008/layout/LinedList"/>
    <dgm:cxn modelId="{6F8AFC1C-20C7-495E-BF33-85F88DFCF1EA}" type="presParOf" srcId="{03C0A849-CC6A-4F62-822A-67FE9E6C3F24}" destId="{4081DCFD-79DC-47DA-ACD7-E31D5B356590}" srcOrd="0" destOrd="0" presId="urn:microsoft.com/office/officeart/2008/layout/LinedList"/>
    <dgm:cxn modelId="{C5B0CDDB-B1A7-46A2-B0A6-234449E2A398}" type="presParOf" srcId="{03C0A849-CC6A-4F62-822A-67FE9E6C3F24}" destId="{11281714-97DE-4F2E-9750-FD6D2D3E0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EB68C-F409-40C5-AAC8-F79C501EA969}" type="doc">
      <dgm:prSet loTypeId="urn:microsoft.com/office/officeart/2008/layout/LinedList" loCatId="Inbo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15385F-4C50-4447-9CA3-AB4CA6F6A353}">
      <dgm:prSet/>
      <dgm:spPr/>
      <dgm:t>
        <a:bodyPr/>
        <a:lstStyle/>
        <a:p>
          <a:r>
            <a:rPr lang="en-US"/>
            <a:t>UML</a:t>
          </a:r>
          <a:r>
            <a:rPr lang="zh-CN"/>
            <a:t>统一了</a:t>
          </a:r>
          <a:r>
            <a:rPr lang="en-US"/>
            <a:t>OMT,OOSE,Booch</a:t>
          </a:r>
          <a:r>
            <a:rPr lang="zh-CN"/>
            <a:t>等方法中的基本概念和符号。</a:t>
          </a:r>
          <a:endParaRPr lang="en-US" dirty="0"/>
        </a:p>
      </dgm:t>
    </dgm:pt>
    <dgm:pt modelId="{F4CE8B5F-7B59-4E84-8981-0F858CC6FE0F}" type="parTrans" cxnId="{2225B05B-9C8B-4EE8-A887-36D2B6525274}">
      <dgm:prSet/>
      <dgm:spPr/>
      <dgm:t>
        <a:bodyPr/>
        <a:lstStyle/>
        <a:p>
          <a:endParaRPr lang="en-US"/>
        </a:p>
      </dgm:t>
    </dgm:pt>
    <dgm:pt modelId="{ECA948E4-EEE1-4544-A088-81E1948CC005}" type="sibTrans" cxnId="{2225B05B-9C8B-4EE8-A887-36D2B6525274}">
      <dgm:prSet/>
      <dgm:spPr/>
      <dgm:t>
        <a:bodyPr/>
        <a:lstStyle/>
        <a:p>
          <a:endParaRPr lang="en-US"/>
        </a:p>
      </dgm:t>
    </dgm:pt>
    <dgm:pt modelId="{945BD286-210A-41E0-B938-ACB30AEA698D}">
      <dgm:prSet/>
      <dgm:spPr/>
      <dgm:t>
        <a:bodyPr/>
        <a:lstStyle/>
        <a:p>
          <a:r>
            <a:rPr lang="en-US"/>
            <a:t>UML</a:t>
          </a:r>
          <a:r>
            <a:rPr lang="zh-CN"/>
            <a:t>吸取了面向对象领域中各种优秀的思想。</a:t>
          </a:r>
        </a:p>
      </dgm:t>
    </dgm:pt>
    <dgm:pt modelId="{769A0D81-DBBD-444B-9814-13F093AAF1B2}" type="par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5640C9F5-9F83-47AE-B448-EBCB56A59E25}" type="sibTrans" cxnId="{38D5DFEC-E4C9-487E-B6D2-7916B3352CD4}">
      <dgm:prSet/>
      <dgm:spPr/>
      <dgm:t>
        <a:bodyPr/>
        <a:lstStyle/>
        <a:p>
          <a:endParaRPr lang="zh-CN" altLang="en-US"/>
        </a:p>
      </dgm:t>
    </dgm:pt>
    <dgm:pt modelId="{3E7D623B-B6B2-4B8B-B301-4AD93CAD6599}">
      <dgm:prSet/>
      <dgm:spPr/>
      <dgm:t>
        <a:bodyPr/>
        <a:lstStyle/>
        <a:p>
          <a:r>
            <a:rPr lang="en-US"/>
            <a:t>UML</a:t>
          </a:r>
          <a:r>
            <a:rPr lang="zh-CN"/>
            <a:t>在演变过程中还提出了一些新的概念。</a:t>
          </a:r>
        </a:p>
      </dgm:t>
    </dgm:pt>
    <dgm:pt modelId="{E3A57F47-AB4D-47AF-8640-C0F70FE9C057}" type="par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FE2BFDE-2AED-46C1-9CF9-678408784227}" type="sibTrans" cxnId="{603C6308-998E-4632-B4D5-B337E21B45A3}">
      <dgm:prSet/>
      <dgm:spPr/>
      <dgm:t>
        <a:bodyPr/>
        <a:lstStyle/>
        <a:p>
          <a:endParaRPr lang="zh-CN" altLang="en-US"/>
        </a:p>
      </dgm:t>
    </dgm:pt>
    <dgm:pt modelId="{68459F01-3BED-4E5F-9759-3052B9C6D5BF}" type="pres">
      <dgm:prSet presAssocID="{A92EB68C-F409-40C5-AAC8-F79C501EA96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6943FCA-F46C-4223-890A-D3877845AF57}" type="pres">
      <dgm:prSet presAssocID="{8415385F-4C50-4447-9CA3-AB4CA6F6A353}" presName="thickLine" presStyleLbl="alignNode1" presStyleIdx="0" presStyleCnt="3"/>
      <dgm:spPr/>
    </dgm:pt>
    <dgm:pt modelId="{CB6F103D-3547-489E-A528-9399F015466E}" type="pres">
      <dgm:prSet presAssocID="{8415385F-4C50-4447-9CA3-AB4CA6F6A353}" presName="horz1" presStyleCnt="0"/>
      <dgm:spPr/>
    </dgm:pt>
    <dgm:pt modelId="{BE58B695-7CF6-4678-AF36-F571F9EA8D7C}" type="pres">
      <dgm:prSet presAssocID="{8415385F-4C50-4447-9CA3-AB4CA6F6A353}" presName="tx1" presStyleLbl="revTx" presStyleIdx="0" presStyleCnt="3" custScaleY="93735"/>
      <dgm:spPr/>
      <dgm:t>
        <a:bodyPr/>
        <a:lstStyle/>
        <a:p>
          <a:endParaRPr lang="zh-CN" altLang="en-US"/>
        </a:p>
      </dgm:t>
    </dgm:pt>
    <dgm:pt modelId="{7DF157A4-7458-4B2A-AD8C-7A21596AF8FE}" type="pres">
      <dgm:prSet presAssocID="{8415385F-4C50-4447-9CA3-AB4CA6F6A353}" presName="vert1" presStyleCnt="0"/>
      <dgm:spPr/>
    </dgm:pt>
    <dgm:pt modelId="{482F682D-2424-4702-A620-C7F23115D366}" type="pres">
      <dgm:prSet presAssocID="{945BD286-210A-41E0-B938-ACB30AEA698D}" presName="thickLine" presStyleLbl="alignNode1" presStyleIdx="1" presStyleCnt="3"/>
      <dgm:spPr/>
    </dgm:pt>
    <dgm:pt modelId="{3D5DE7CE-149A-4DE6-8B68-CF015589663F}" type="pres">
      <dgm:prSet presAssocID="{945BD286-210A-41E0-B938-ACB30AEA698D}" presName="horz1" presStyleCnt="0"/>
      <dgm:spPr/>
    </dgm:pt>
    <dgm:pt modelId="{609E04FB-3A4B-4AC2-BFD1-271844259B3D}" type="pres">
      <dgm:prSet presAssocID="{945BD286-210A-41E0-B938-ACB30AEA698D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963EEE8B-5EF3-44E8-B5AA-CF1CEE0AB87A}" type="pres">
      <dgm:prSet presAssocID="{945BD286-210A-41E0-B938-ACB30AEA698D}" presName="vert1" presStyleCnt="0"/>
      <dgm:spPr/>
    </dgm:pt>
    <dgm:pt modelId="{E96ADFA6-36BA-4A19-AEE1-808A1315C943}" type="pres">
      <dgm:prSet presAssocID="{3E7D623B-B6B2-4B8B-B301-4AD93CAD6599}" presName="thickLine" presStyleLbl="alignNode1" presStyleIdx="2" presStyleCnt="3"/>
      <dgm:spPr/>
    </dgm:pt>
    <dgm:pt modelId="{E4D51F6C-C1BE-4323-A328-FF18374459AD}" type="pres">
      <dgm:prSet presAssocID="{3E7D623B-B6B2-4B8B-B301-4AD93CAD6599}" presName="horz1" presStyleCnt="0"/>
      <dgm:spPr/>
    </dgm:pt>
    <dgm:pt modelId="{746267BE-B5BC-4366-804B-397E0E69C4EE}" type="pres">
      <dgm:prSet presAssocID="{3E7D623B-B6B2-4B8B-B301-4AD93CAD6599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5100AB4F-F5C1-41F7-A951-EAEDA9FA89E3}" type="pres">
      <dgm:prSet presAssocID="{3E7D623B-B6B2-4B8B-B301-4AD93CAD6599}" presName="vert1" presStyleCnt="0"/>
      <dgm:spPr/>
    </dgm:pt>
  </dgm:ptLst>
  <dgm:cxnLst>
    <dgm:cxn modelId="{2225B05B-9C8B-4EE8-A887-36D2B6525274}" srcId="{A92EB68C-F409-40C5-AAC8-F79C501EA969}" destId="{8415385F-4C50-4447-9CA3-AB4CA6F6A353}" srcOrd="0" destOrd="0" parTransId="{F4CE8B5F-7B59-4E84-8981-0F858CC6FE0F}" sibTransId="{ECA948E4-EEE1-4544-A088-81E1948CC005}"/>
    <dgm:cxn modelId="{603C6308-998E-4632-B4D5-B337E21B45A3}" srcId="{A92EB68C-F409-40C5-AAC8-F79C501EA969}" destId="{3E7D623B-B6B2-4B8B-B301-4AD93CAD6599}" srcOrd="2" destOrd="0" parTransId="{E3A57F47-AB4D-47AF-8640-C0F70FE9C057}" sibTransId="{6FE2BFDE-2AED-46C1-9CF9-678408784227}"/>
    <dgm:cxn modelId="{8D820671-9F26-4E68-98EE-B46AFDE05520}" type="presOf" srcId="{A92EB68C-F409-40C5-AAC8-F79C501EA969}" destId="{68459F01-3BED-4E5F-9759-3052B9C6D5BF}" srcOrd="0" destOrd="0" presId="urn:microsoft.com/office/officeart/2008/layout/LinedList"/>
    <dgm:cxn modelId="{ECB35473-3020-4B1B-ABCB-557124611E26}" type="presOf" srcId="{3E7D623B-B6B2-4B8B-B301-4AD93CAD6599}" destId="{746267BE-B5BC-4366-804B-397E0E69C4EE}" srcOrd="0" destOrd="0" presId="urn:microsoft.com/office/officeart/2008/layout/LinedList"/>
    <dgm:cxn modelId="{901E201E-6B86-46FF-B75E-6B259D5BC0A3}" type="presOf" srcId="{8415385F-4C50-4447-9CA3-AB4CA6F6A353}" destId="{BE58B695-7CF6-4678-AF36-F571F9EA8D7C}" srcOrd="0" destOrd="0" presId="urn:microsoft.com/office/officeart/2008/layout/LinedList"/>
    <dgm:cxn modelId="{344863AB-00BC-42A2-9B1E-AED574146F83}" type="presOf" srcId="{945BD286-210A-41E0-B938-ACB30AEA698D}" destId="{609E04FB-3A4B-4AC2-BFD1-271844259B3D}" srcOrd="0" destOrd="0" presId="urn:microsoft.com/office/officeart/2008/layout/LinedList"/>
    <dgm:cxn modelId="{38D5DFEC-E4C9-487E-B6D2-7916B3352CD4}" srcId="{A92EB68C-F409-40C5-AAC8-F79C501EA969}" destId="{945BD286-210A-41E0-B938-ACB30AEA698D}" srcOrd="1" destOrd="0" parTransId="{769A0D81-DBBD-444B-9814-13F093AAF1B2}" sibTransId="{5640C9F5-9F83-47AE-B448-EBCB56A59E25}"/>
    <dgm:cxn modelId="{C68E32BF-43F9-413B-A2BC-DA4374AF1B4C}" type="presParOf" srcId="{68459F01-3BED-4E5F-9759-3052B9C6D5BF}" destId="{06943FCA-F46C-4223-890A-D3877845AF57}" srcOrd="0" destOrd="0" presId="urn:microsoft.com/office/officeart/2008/layout/LinedList"/>
    <dgm:cxn modelId="{64E823E7-0333-4B6F-9BAE-E62E6F97E1FE}" type="presParOf" srcId="{68459F01-3BED-4E5F-9759-3052B9C6D5BF}" destId="{CB6F103D-3547-489E-A528-9399F015466E}" srcOrd="1" destOrd="0" presId="urn:microsoft.com/office/officeart/2008/layout/LinedList"/>
    <dgm:cxn modelId="{D5872E00-385E-4F05-AD76-6F09449CF4A3}" type="presParOf" srcId="{CB6F103D-3547-489E-A528-9399F015466E}" destId="{BE58B695-7CF6-4678-AF36-F571F9EA8D7C}" srcOrd="0" destOrd="0" presId="urn:microsoft.com/office/officeart/2008/layout/LinedList"/>
    <dgm:cxn modelId="{ADE1B48E-5B9A-43F7-B8D8-CF433F49A2BC}" type="presParOf" srcId="{CB6F103D-3547-489E-A528-9399F015466E}" destId="{7DF157A4-7458-4B2A-AD8C-7A21596AF8FE}" srcOrd="1" destOrd="0" presId="urn:microsoft.com/office/officeart/2008/layout/LinedList"/>
    <dgm:cxn modelId="{13146CBE-0F1D-4907-A2F2-5C7CF4F78C71}" type="presParOf" srcId="{68459F01-3BED-4E5F-9759-3052B9C6D5BF}" destId="{482F682D-2424-4702-A620-C7F23115D366}" srcOrd="2" destOrd="0" presId="urn:microsoft.com/office/officeart/2008/layout/LinedList"/>
    <dgm:cxn modelId="{96B1866E-2E18-4FEF-B1D1-6B4E8A1472DB}" type="presParOf" srcId="{68459F01-3BED-4E5F-9759-3052B9C6D5BF}" destId="{3D5DE7CE-149A-4DE6-8B68-CF015589663F}" srcOrd="3" destOrd="0" presId="urn:microsoft.com/office/officeart/2008/layout/LinedList"/>
    <dgm:cxn modelId="{B34B6FA4-B7AE-474C-99BC-787683BD9D20}" type="presParOf" srcId="{3D5DE7CE-149A-4DE6-8B68-CF015589663F}" destId="{609E04FB-3A4B-4AC2-BFD1-271844259B3D}" srcOrd="0" destOrd="0" presId="urn:microsoft.com/office/officeart/2008/layout/LinedList"/>
    <dgm:cxn modelId="{6ECFE66C-69D2-4D69-9E98-43EBDC741E2B}" type="presParOf" srcId="{3D5DE7CE-149A-4DE6-8B68-CF015589663F}" destId="{963EEE8B-5EF3-44E8-B5AA-CF1CEE0AB87A}" srcOrd="1" destOrd="0" presId="urn:microsoft.com/office/officeart/2008/layout/LinedList"/>
    <dgm:cxn modelId="{BF1A29C3-3ABC-45C3-B49F-2DE5E796CB72}" type="presParOf" srcId="{68459F01-3BED-4E5F-9759-3052B9C6D5BF}" destId="{E96ADFA6-36BA-4A19-AEE1-808A1315C943}" srcOrd="4" destOrd="0" presId="urn:microsoft.com/office/officeart/2008/layout/LinedList"/>
    <dgm:cxn modelId="{95FFBFB8-6211-404B-AC38-E97F57CBCED4}" type="presParOf" srcId="{68459F01-3BED-4E5F-9759-3052B9C6D5BF}" destId="{E4D51F6C-C1BE-4323-A328-FF18374459AD}" srcOrd="5" destOrd="0" presId="urn:microsoft.com/office/officeart/2008/layout/LinedList"/>
    <dgm:cxn modelId="{B8830E84-345E-4876-9660-E74C130BB7C8}" type="presParOf" srcId="{E4D51F6C-C1BE-4323-A328-FF18374459AD}" destId="{746267BE-B5BC-4366-804B-397E0E69C4EE}" srcOrd="0" destOrd="0" presId="urn:microsoft.com/office/officeart/2008/layout/LinedList"/>
    <dgm:cxn modelId="{C42336F8-D54D-4D78-80C4-282FEA16557C}" type="presParOf" srcId="{E4D51F6C-C1BE-4323-A328-FF18374459AD}" destId="{5100AB4F-F5C1-41F7-A951-EAEDA9FA89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0B3FE-71B2-44C4-9881-9B1B6C4ED30A}">
      <dsp:nvSpPr>
        <dsp:cNvPr id="0" name=""/>
        <dsp:cNvSpPr/>
      </dsp:nvSpPr>
      <dsp:spPr>
        <a:xfrm>
          <a:off x="0" y="67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D7768-4563-493E-B454-DDCFD4BDB902}">
      <dsp:nvSpPr>
        <dsp:cNvPr id="0" name=""/>
        <dsp:cNvSpPr/>
      </dsp:nvSpPr>
      <dsp:spPr>
        <a:xfrm>
          <a:off x="0" y="67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1</a:t>
          </a:r>
          <a:r>
            <a:rPr lang="zh-CN" sz="2700" kern="1200" dirty="0"/>
            <a:t>．什么是</a:t>
          </a:r>
          <a:r>
            <a:rPr lang="en-US" sz="2700" kern="1200" dirty="0"/>
            <a:t>UML</a:t>
          </a:r>
        </a:p>
      </dsp:txBody>
      <dsp:txXfrm>
        <a:off x="0" y="674"/>
        <a:ext cx="6267888" cy="614030"/>
      </dsp:txXfrm>
    </dsp:sp>
    <dsp:sp modelId="{DF0B91BF-B4CA-4353-8D74-953111AFF567}">
      <dsp:nvSpPr>
        <dsp:cNvPr id="0" name=""/>
        <dsp:cNvSpPr/>
      </dsp:nvSpPr>
      <dsp:spPr>
        <a:xfrm>
          <a:off x="0" y="61470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D9FB9-476E-49C0-B80D-9BE2F7650722}">
      <dsp:nvSpPr>
        <dsp:cNvPr id="0" name=""/>
        <dsp:cNvSpPr/>
      </dsp:nvSpPr>
      <dsp:spPr>
        <a:xfrm>
          <a:off x="0" y="61470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2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的背景</a:t>
          </a:r>
          <a:endParaRPr lang="en-US" sz="2700" kern="1200" dirty="0"/>
        </a:p>
      </dsp:txBody>
      <dsp:txXfrm>
        <a:off x="0" y="614704"/>
        <a:ext cx="6267888" cy="614030"/>
      </dsp:txXfrm>
    </dsp:sp>
    <dsp:sp modelId="{95001912-062E-4B5A-8EC6-8187415768D3}">
      <dsp:nvSpPr>
        <dsp:cNvPr id="0" name=""/>
        <dsp:cNvSpPr/>
      </dsp:nvSpPr>
      <dsp:spPr>
        <a:xfrm>
          <a:off x="0" y="122873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15A148-7C9F-4251-95F8-2A051B52D5AC}">
      <dsp:nvSpPr>
        <dsp:cNvPr id="0" name=""/>
        <dsp:cNvSpPr/>
      </dsp:nvSpPr>
      <dsp:spPr>
        <a:xfrm>
          <a:off x="0" y="122873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3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作用</a:t>
          </a:r>
          <a:endParaRPr lang="en-US" sz="2700" kern="1200" dirty="0"/>
        </a:p>
      </dsp:txBody>
      <dsp:txXfrm>
        <a:off x="0" y="1228734"/>
        <a:ext cx="6267888" cy="614030"/>
      </dsp:txXfrm>
    </dsp:sp>
    <dsp:sp modelId="{1D5B3A02-00A6-473F-B5E2-9397402134CE}">
      <dsp:nvSpPr>
        <dsp:cNvPr id="0" name=""/>
        <dsp:cNvSpPr/>
      </dsp:nvSpPr>
      <dsp:spPr>
        <a:xfrm>
          <a:off x="0" y="184276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87C55-D274-4C80-A81A-7C74892EF144}">
      <dsp:nvSpPr>
        <dsp:cNvPr id="0" name=""/>
        <dsp:cNvSpPr/>
      </dsp:nvSpPr>
      <dsp:spPr>
        <a:xfrm>
          <a:off x="0" y="184276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4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特点</a:t>
          </a:r>
          <a:endParaRPr lang="en-US" sz="2700" kern="1200" dirty="0"/>
        </a:p>
      </dsp:txBody>
      <dsp:txXfrm>
        <a:off x="0" y="1842764"/>
        <a:ext cx="6267888" cy="614030"/>
      </dsp:txXfrm>
    </dsp:sp>
    <dsp:sp modelId="{165A2E05-853A-4796-A4F7-9A222BA428E6}">
      <dsp:nvSpPr>
        <dsp:cNvPr id="0" name=""/>
        <dsp:cNvSpPr/>
      </dsp:nvSpPr>
      <dsp:spPr>
        <a:xfrm>
          <a:off x="0" y="2456794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55BFA-CC98-472A-BB95-E26F8322A529}">
      <dsp:nvSpPr>
        <dsp:cNvPr id="0" name=""/>
        <dsp:cNvSpPr/>
      </dsp:nvSpPr>
      <dsp:spPr>
        <a:xfrm>
          <a:off x="0" y="2456794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5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结构</a:t>
          </a:r>
          <a:endParaRPr lang="en-US" sz="2700" kern="1200" dirty="0"/>
        </a:p>
      </dsp:txBody>
      <dsp:txXfrm>
        <a:off x="0" y="2456794"/>
        <a:ext cx="6267888" cy="614030"/>
      </dsp:txXfrm>
    </dsp:sp>
    <dsp:sp modelId="{7614DB1E-CC9D-4EDF-AD13-F408C753FE43}">
      <dsp:nvSpPr>
        <dsp:cNvPr id="0" name=""/>
        <dsp:cNvSpPr/>
      </dsp:nvSpPr>
      <dsp:spPr>
        <a:xfrm>
          <a:off x="0" y="307082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3AD6BA-9EF6-487F-AE39-A6AB87079B67}">
      <dsp:nvSpPr>
        <dsp:cNvPr id="0" name=""/>
        <dsp:cNvSpPr/>
      </dsp:nvSpPr>
      <dsp:spPr>
        <a:xfrm>
          <a:off x="0" y="307082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6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中的事物</a:t>
          </a:r>
          <a:endParaRPr lang="en-US" sz="2700" kern="1200" dirty="0"/>
        </a:p>
      </dsp:txBody>
      <dsp:txXfrm>
        <a:off x="0" y="3070825"/>
        <a:ext cx="6267888" cy="614030"/>
      </dsp:txXfrm>
    </dsp:sp>
    <dsp:sp modelId="{DF47E796-67DE-4A50-A12B-6A4070492B53}">
      <dsp:nvSpPr>
        <dsp:cNvPr id="0" name=""/>
        <dsp:cNvSpPr/>
      </dsp:nvSpPr>
      <dsp:spPr>
        <a:xfrm>
          <a:off x="0" y="368485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7A339-4A97-496A-811A-E073C481D698}">
      <dsp:nvSpPr>
        <dsp:cNvPr id="0" name=""/>
        <dsp:cNvSpPr/>
      </dsp:nvSpPr>
      <dsp:spPr>
        <a:xfrm>
          <a:off x="0" y="368485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7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中的关系</a:t>
          </a:r>
          <a:endParaRPr lang="en-US" sz="2700" kern="1200" dirty="0"/>
        </a:p>
      </dsp:txBody>
      <dsp:txXfrm>
        <a:off x="0" y="3684855"/>
        <a:ext cx="6267888" cy="614030"/>
      </dsp:txXfrm>
    </dsp:sp>
    <dsp:sp modelId="{762091DB-15F5-4D68-9F10-46BD9D28E7F0}">
      <dsp:nvSpPr>
        <dsp:cNvPr id="0" name=""/>
        <dsp:cNvSpPr/>
      </dsp:nvSpPr>
      <dsp:spPr>
        <a:xfrm>
          <a:off x="0" y="429888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64B1-1FDF-4B2A-AAEF-DB1E97CA5440}">
      <dsp:nvSpPr>
        <dsp:cNvPr id="0" name=""/>
        <dsp:cNvSpPr/>
      </dsp:nvSpPr>
      <dsp:spPr>
        <a:xfrm>
          <a:off x="0" y="429888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8</a:t>
          </a:r>
          <a:r>
            <a:rPr lang="zh-CN" sz="2700" kern="1200" dirty="0"/>
            <a:t>．</a:t>
          </a:r>
          <a:r>
            <a:rPr lang="en-US" sz="2700" kern="1200" dirty="0"/>
            <a:t>UML</a:t>
          </a:r>
          <a:r>
            <a:rPr lang="zh-CN" sz="2700" kern="1200" dirty="0"/>
            <a:t>视图</a:t>
          </a:r>
          <a:endParaRPr lang="en-US" sz="2700" kern="1200" dirty="0"/>
        </a:p>
      </dsp:txBody>
      <dsp:txXfrm>
        <a:off x="0" y="4298885"/>
        <a:ext cx="6267888" cy="614030"/>
      </dsp:txXfrm>
    </dsp:sp>
    <dsp:sp modelId="{6DA84E7F-847E-4B70-BC40-484FD73FF94C}">
      <dsp:nvSpPr>
        <dsp:cNvPr id="0" name=""/>
        <dsp:cNvSpPr/>
      </dsp:nvSpPr>
      <dsp:spPr>
        <a:xfrm>
          <a:off x="0" y="4912915"/>
          <a:ext cx="6267888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81DCFD-79DC-47DA-ACD7-E31D5B356590}">
      <dsp:nvSpPr>
        <dsp:cNvPr id="0" name=""/>
        <dsp:cNvSpPr/>
      </dsp:nvSpPr>
      <dsp:spPr>
        <a:xfrm>
          <a:off x="0" y="4912915"/>
          <a:ext cx="6267888" cy="61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9</a:t>
          </a:r>
          <a:r>
            <a:rPr lang="zh-CN" sz="2700" kern="1200"/>
            <a:t>．</a:t>
          </a:r>
          <a:r>
            <a:rPr lang="en-US" sz="2700" kern="1200"/>
            <a:t>UML</a:t>
          </a:r>
          <a:r>
            <a:rPr lang="zh-CN" sz="2700" kern="1200"/>
            <a:t>的图</a:t>
          </a:r>
          <a:endParaRPr lang="en-US" sz="2700" kern="1200" dirty="0"/>
        </a:p>
      </dsp:txBody>
      <dsp:txXfrm>
        <a:off x="0" y="4912915"/>
        <a:ext cx="6267888" cy="614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3FCA-F46C-4223-890A-D3877845AF57}">
      <dsp:nvSpPr>
        <dsp:cNvPr id="0" name=""/>
        <dsp:cNvSpPr/>
      </dsp:nvSpPr>
      <dsp:spPr>
        <a:xfrm>
          <a:off x="0" y="719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8B695-7CF6-4678-AF36-F571F9EA8D7C}">
      <dsp:nvSpPr>
        <dsp:cNvPr id="0" name=""/>
        <dsp:cNvSpPr/>
      </dsp:nvSpPr>
      <dsp:spPr>
        <a:xfrm>
          <a:off x="0" y="719"/>
          <a:ext cx="6125937" cy="14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统一了</a:t>
          </a:r>
          <a:r>
            <a:rPr lang="en-US" sz="3300" kern="1200"/>
            <a:t>OMT,OOSE,Booch</a:t>
          </a:r>
          <a:r>
            <a:rPr lang="zh-CN" sz="3300" kern="1200"/>
            <a:t>等方法中的基本概念和符号。</a:t>
          </a:r>
          <a:endParaRPr lang="en-US" sz="3300" kern="1200" dirty="0"/>
        </a:p>
      </dsp:txBody>
      <dsp:txXfrm>
        <a:off x="0" y="719"/>
        <a:ext cx="6125937" cy="1409866"/>
      </dsp:txXfrm>
    </dsp:sp>
    <dsp:sp modelId="{482F682D-2424-4702-A620-C7F23115D366}">
      <dsp:nvSpPr>
        <dsp:cNvPr id="0" name=""/>
        <dsp:cNvSpPr/>
      </dsp:nvSpPr>
      <dsp:spPr>
        <a:xfrm>
          <a:off x="0" y="1410585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9E04FB-3A4B-4AC2-BFD1-271844259B3D}">
      <dsp:nvSpPr>
        <dsp:cNvPr id="0" name=""/>
        <dsp:cNvSpPr/>
      </dsp:nvSpPr>
      <dsp:spPr>
        <a:xfrm>
          <a:off x="0" y="1410585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吸取了面向对象领域中各种优秀的思想。</a:t>
          </a:r>
        </a:p>
      </dsp:txBody>
      <dsp:txXfrm>
        <a:off x="0" y="1410585"/>
        <a:ext cx="6125937" cy="1504097"/>
      </dsp:txXfrm>
    </dsp:sp>
    <dsp:sp modelId="{E96ADFA6-36BA-4A19-AEE1-808A1315C943}">
      <dsp:nvSpPr>
        <dsp:cNvPr id="0" name=""/>
        <dsp:cNvSpPr/>
      </dsp:nvSpPr>
      <dsp:spPr>
        <a:xfrm>
          <a:off x="0" y="2914683"/>
          <a:ext cx="6125937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267BE-B5BC-4366-804B-397E0E69C4EE}">
      <dsp:nvSpPr>
        <dsp:cNvPr id="0" name=""/>
        <dsp:cNvSpPr/>
      </dsp:nvSpPr>
      <dsp:spPr>
        <a:xfrm>
          <a:off x="0" y="2914683"/>
          <a:ext cx="6125937" cy="1504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UML</a:t>
          </a:r>
          <a:r>
            <a:rPr lang="zh-CN" sz="3300" kern="1200"/>
            <a:t>在演变过程中还提出了一些新的概念。</a:t>
          </a:r>
        </a:p>
      </dsp:txBody>
      <dsp:txXfrm>
        <a:off x="0" y="2914683"/>
        <a:ext cx="6125937" cy="150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2ACD8-9D28-445F-BAFE-92DA3311E912}" type="datetimeFigureOut">
              <a:rPr lang="zh-CN" altLang="en-US" smtClean="0"/>
              <a:pPr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5241-9A56-403A-B917-C50E8DA6F1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Arial Unicode MS" panose="020B0604020202020204" pitchFamily="34" charset="-122"/>
              </a:rPr>
              <a:t>OMT，OOSE和Booch</a:t>
            </a:r>
            <a:r>
              <a:rPr lang="zh-CN" altLang="en-US" dirty="0">
                <a:latin typeface="Arial Unicode MS" panose="020B0604020202020204" pitchFamily="34" charset="-122"/>
              </a:rPr>
              <a:t>要有介绍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24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内容简化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96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95241-9A56-403A-B917-C50E8DA6F1E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chenxiaochan/article/details/39252823" TargetMode="External"/><Relationship Id="rId2" Type="http://schemas.openxmlformats.org/officeDocument/2006/relationships/hyperlink" Target="https://www.ibm.com/developerworks/rational/library/769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BC26-BCC2-4455-AAF6-E0DADAD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68" y="614281"/>
            <a:ext cx="10572000" cy="2971051"/>
          </a:xfrm>
        </p:spPr>
        <p:txBody>
          <a:bodyPr/>
          <a:lstStyle/>
          <a:p>
            <a:pPr algn="ctr"/>
            <a:r>
              <a:rPr lang="en-US" altLang="zh-CN" dirty="0"/>
              <a:t> </a:t>
            </a:r>
            <a:r>
              <a:rPr lang="en-US" altLang="zh-CN" sz="9600" dirty="0"/>
              <a:t>UML</a:t>
            </a:r>
            <a:r>
              <a:rPr lang="zh-CN" altLang="en-US" sz="9600" dirty="0"/>
              <a:t>概述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9290E5-D6EA-4C55-91E4-864E78CD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080" y="5220586"/>
            <a:ext cx="6847366" cy="1267552"/>
          </a:xfrm>
        </p:spPr>
        <p:txBody>
          <a:bodyPr>
            <a:norm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小组：</a:t>
            </a:r>
            <a:r>
              <a:rPr lang="en-US" altLang="zh-CN" sz="2000" dirty="0">
                <a:latin typeface="+mn-ea"/>
              </a:rPr>
              <a:t>PRD-G24</a:t>
            </a:r>
          </a:p>
          <a:p>
            <a:pPr algn="ctr"/>
            <a:r>
              <a:rPr lang="zh-CN" altLang="en-US" sz="2000" dirty="0">
                <a:latin typeface="+mn-ea"/>
              </a:rPr>
              <a:t>小组成员：童威男（组长）、黄栋材、冯涛、徐鹏、陈泓见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2050" name="Picture 2" descr="C:\Users\Administrator\Desktop\d\软件需求分析\logoG24_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5582" y="1"/>
            <a:ext cx="1616418" cy="1729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2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6187414" y="2330340"/>
            <a:ext cx="482892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6187414" y="4526314"/>
            <a:ext cx="4850699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701143" y="4845049"/>
            <a:ext cx="461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泛化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子类                                                   父类                                    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809999" y="4538444"/>
            <a:ext cx="4545771" cy="19043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810000" y="2356262"/>
            <a:ext cx="4524000" cy="18783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810000" y="2682326"/>
            <a:ext cx="456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依赖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dirty="0"/>
              <a:t>独立元素 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   </a:t>
            </a:r>
            <a:r>
              <a:rPr lang="zh-CN" altLang="en-US" dirty="0"/>
              <a:t>依赖元素  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7448512" y="2407485"/>
            <a:ext cx="2855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关联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0..1   </a:t>
            </a:r>
          </a:p>
          <a:p>
            <a:r>
              <a:rPr lang="en-US" altLang="zh-CN" dirty="0"/>
              <a:t>                            .</a:t>
            </a:r>
          </a:p>
          <a:p>
            <a:endParaRPr lang="en-US" altLang="zh-CN" dirty="0"/>
          </a:p>
          <a:p>
            <a:r>
              <a:rPr lang="zh-CN" altLang="en-US" dirty="0"/>
              <a:t>读者                     管理员</a:t>
            </a:r>
            <a:endParaRPr lang="en-US" altLang="zh-CN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6171086" y="4784591"/>
            <a:ext cx="522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实现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571750" lvl="5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接口                                                   接口</a:t>
            </a:r>
            <a:endParaRPr lang="en-US" altLang="zh-CN" dirty="0"/>
          </a:p>
        </p:txBody>
      </p:sp>
      <p:pic>
        <p:nvPicPr>
          <p:cNvPr id="1027" name="Picture 3" descr="C:\Users\Administrator\Desktop\d\软件需求分析\关联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1996" y="3309392"/>
            <a:ext cx="2528047" cy="361150"/>
          </a:xfrm>
          <a:prstGeom prst="rect">
            <a:avLst/>
          </a:prstGeom>
          <a:noFill/>
        </p:spPr>
      </p:pic>
      <p:pic>
        <p:nvPicPr>
          <p:cNvPr id="1028" name="Picture 4" descr="C:\Users\Administrator\Desktop\d\软件需求分析\泛化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0255" y="5752137"/>
            <a:ext cx="3083858" cy="379693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\软件需求分析\实现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8133" y="5746077"/>
            <a:ext cx="3196198" cy="510448"/>
          </a:xfrm>
          <a:prstGeom prst="rect">
            <a:avLst/>
          </a:prstGeom>
          <a:noFill/>
        </p:spPr>
      </p:pic>
      <p:pic>
        <p:nvPicPr>
          <p:cNvPr id="1030" name="Picture 6" descr="C:\Users\Administrator\Desktop\d\软件需求分析\依赖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4660" y="3478307"/>
            <a:ext cx="2348296" cy="396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44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B24A-4F80-4BF8-8F86-F80D7DE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的视图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D8E1-402D-443D-963D-2E71F3CA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用例视图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逻辑视图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并发视图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组件视图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配置视图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9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A3B09-FC23-43EB-86E2-763B5A3F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66" y="466415"/>
            <a:ext cx="5893840" cy="2652773"/>
          </a:xfrm>
        </p:spPr>
        <p:txBody>
          <a:bodyPr/>
          <a:lstStyle/>
          <a:p>
            <a:r>
              <a:rPr lang="en-US" altLang="zh-CN" sz="6000" dirty="0"/>
              <a:t>UML</a:t>
            </a:r>
            <a:r>
              <a:rPr lang="zh-CN" altLang="en-US" sz="6000" dirty="0"/>
              <a:t>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13F3C-A473-44BD-8A5C-CCED823A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157" y="4602300"/>
            <a:ext cx="5891636" cy="713241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图是描述</a:t>
            </a:r>
            <a:r>
              <a:rPr lang="en-US" altLang="zh-CN" sz="2800" dirty="0"/>
              <a:t>UML</a:t>
            </a:r>
            <a:r>
              <a:rPr lang="zh-CN" altLang="en-US" sz="2800" dirty="0"/>
              <a:t>视图内容的图形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9766A-BD2B-4253-8362-B1900B7F0F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6062" y="1081455"/>
            <a:ext cx="4573816" cy="407546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有</a:t>
            </a:r>
            <a:r>
              <a:rPr lang="en-US" altLang="zh-CN" dirty="0"/>
              <a:t>13</a:t>
            </a:r>
            <a:r>
              <a:rPr lang="zh-CN" altLang="en-US" dirty="0"/>
              <a:t>种不同的图，可以归结于</a:t>
            </a:r>
            <a:r>
              <a:rPr lang="en-US" altLang="zh-CN" dirty="0"/>
              <a:t>5</a:t>
            </a:r>
            <a:r>
              <a:rPr lang="zh-CN" altLang="en-US" dirty="0"/>
              <a:t>大类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静态图（类图、对象图、包图、组合结构图）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行为图（状态机图和活动图）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用例图（用例图）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交互图（通信图、时间图、顺序图、交互概况图）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实现图（构件图、部署图）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4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用例图</a:t>
            </a:r>
            <a:endParaRPr lang="en-US" altLang="zh-CN" sz="4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64" y="0"/>
            <a:ext cx="6583235" cy="57289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596" y="1791478"/>
            <a:ext cx="42879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描述用户需求，从用户的角度描述系统的功能</a:t>
            </a:r>
          </a:p>
          <a:p>
            <a:r>
              <a:rPr lang="en-US" altLang="zh-CN" sz="2800" dirty="0" smtClean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帮组开发团队以一种可视化的方式理解系统的功能需求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008741" y="6017208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9134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1804081"/>
            <a:ext cx="4000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显示系统的静态结构，表示不同的实体是如何相关联的</a:t>
            </a:r>
          </a:p>
          <a:p>
            <a:r>
              <a:rPr lang="en-US" altLang="zh-CN" sz="2800" dirty="0" smtClean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 smtClean="0">
                <a:latin typeface="+mn-ea"/>
              </a:rPr>
              <a:t>表示用户</a:t>
            </a:r>
            <a:r>
              <a:rPr lang="zh-CN" altLang="en-US" sz="2800" dirty="0">
                <a:latin typeface="+mn-ea"/>
              </a:rPr>
              <a:t>的业务所涉及的</a:t>
            </a:r>
            <a:r>
              <a:rPr lang="zh-CN" altLang="en-US" sz="2800" dirty="0" smtClean="0">
                <a:latin typeface="+mn-ea"/>
              </a:rPr>
              <a:t>事物和程序员</a:t>
            </a:r>
            <a:r>
              <a:rPr lang="zh-CN" altLang="en-US" sz="2800" dirty="0">
                <a:latin typeface="+mn-ea"/>
              </a:rPr>
              <a:t>处理的实体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264"/>
            <a:ext cx="6809017" cy="443909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5828" y="5941996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0629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对象图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49793" y="2791242"/>
            <a:ext cx="421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类图的一个实例，描述系统在具体时间点上所包含的对象以及各个对象的</a:t>
            </a:r>
            <a:r>
              <a:rPr lang="zh-CN" altLang="en-US" sz="2800" dirty="0" smtClean="0">
                <a:latin typeface="+mn-ea"/>
              </a:rPr>
              <a:t>关系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 smtClean="0">
                <a:latin typeface="+mn-ea"/>
              </a:rPr>
              <a:t>】</a:t>
            </a:r>
            <a:r>
              <a:rPr lang="zh-CN" altLang="en-US" sz="2800" dirty="0" smtClean="0">
                <a:latin typeface="+mn-ea"/>
              </a:rPr>
              <a:t>同类图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95486"/>
            <a:ext cx="6553200" cy="2867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98771" y="5588000"/>
            <a:ext cx="4484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2817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状态图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130653"/>
            <a:ext cx="400047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描述对象的所有状态以及事件发生而引起的状态之间的转移</a:t>
            </a:r>
            <a:r>
              <a:rPr lang="en-US" altLang="zh-CN" sz="2800" dirty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表示某个类所处的不同状态以及该类在这些状态中的转换过程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171"/>
            <a:ext cx="7223793" cy="328204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9919" y="5282366"/>
            <a:ext cx="438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254168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活动图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-2" y="2090171"/>
            <a:ext cx="421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概念</a:t>
            </a:r>
            <a:r>
              <a:rPr lang="en-US" altLang="zh-CN" sz="2800" dirty="0"/>
              <a:t>】</a:t>
            </a:r>
            <a:r>
              <a:rPr lang="zh-CN" altLang="en-US" sz="2800" dirty="0"/>
              <a:t>描述满足用例要求所要进行的活动以及活动时间的约束关系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/>
              <a:t>目的</a:t>
            </a:r>
            <a:r>
              <a:rPr lang="en-US" altLang="zh-CN" sz="2800" dirty="0"/>
              <a:t>】</a:t>
            </a:r>
            <a:r>
              <a:rPr lang="zh-CN" altLang="en-US" sz="2800" dirty="0"/>
              <a:t>表示两个或多个对象之间在处理某个活动时的过程控制流程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5" y="2579914"/>
            <a:ext cx="7827115" cy="164966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13563" y="5445756"/>
            <a:ext cx="449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+mn-ea"/>
              </a:rPr>
              <a:t>机房收费系统</a:t>
            </a:r>
            <a:r>
              <a:rPr lang="en-US" altLang="zh-CN" sz="3200" dirty="0">
                <a:latin typeface="+mn-ea"/>
              </a:rPr>
              <a:t>——</a:t>
            </a:r>
            <a:r>
              <a:rPr lang="zh-CN" altLang="en-US" sz="3200" dirty="0">
                <a:latin typeface="+mn-ea"/>
              </a:rPr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6491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771" y="-2"/>
            <a:ext cx="2264229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顺序机图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8191525" y="1743254"/>
            <a:ext cx="37667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描述对象之间的交互顺序，着重体现对象间消息传递的时间顺序</a:t>
            </a:r>
          </a:p>
          <a:p>
            <a:r>
              <a:rPr lang="en-US" altLang="zh-CN" sz="2800" dirty="0" smtClean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显示流程中不同对象之间的调用关系，还可以显示不同对象的不同调用。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963"/>
            <a:ext cx="6890658" cy="42629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68960" y="567428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机房收费系统</a:t>
            </a:r>
            <a:r>
              <a:rPr lang="en-US" altLang="zh-CN" sz="2800" dirty="0"/>
              <a:t>——</a:t>
            </a:r>
            <a:r>
              <a:rPr lang="zh-CN" altLang="en-US" sz="2800" dirty="0"/>
              <a:t>注册</a:t>
            </a:r>
          </a:p>
        </p:txBody>
      </p:sp>
    </p:spTree>
    <p:extLst>
      <p:ext uri="{BB962C8B-B14F-4D97-AF65-F5344CB8AC3E}">
        <p14:creationId xmlns:p14="http://schemas.microsoft.com/office/powerpoint/2010/main" val="19877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zh-CN" sz="4000" b="1" dirty="0"/>
              <a:t>通信</a:t>
            </a:r>
            <a:r>
              <a:rPr lang="zh-CN" altLang="en-US" sz="4000" b="1" dirty="0"/>
              <a:t>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112" y="2413336"/>
            <a:ext cx="421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描述对象之间的合作关系，侧重对象之间的消息传递 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 smtClean="0">
                <a:latin typeface="+mn-ea"/>
              </a:rPr>
              <a:t>】</a:t>
            </a:r>
            <a:r>
              <a:rPr lang="zh-CN" altLang="en-US" sz="2800" dirty="0" smtClean="0">
                <a:latin typeface="+mn-ea"/>
              </a:rPr>
              <a:t>显示对象及其交互关系的空间组织结构，而非交互的顺序</a:t>
            </a:r>
            <a:endParaRPr lang="zh-CN" altLang="en-US" sz="2800" dirty="0">
              <a:latin typeface="+mn-ea"/>
            </a:endParaRPr>
          </a:p>
          <a:p>
            <a:endParaRPr lang="zh-CN" altLang="en-US" sz="28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327744"/>
            <a:ext cx="6591300" cy="408629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8143" y="5588000"/>
            <a:ext cx="46452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  <a:r>
              <a:rPr lang="en-US" altLang="zh-CN" sz="3200" dirty="0"/>
              <a:t>——</a:t>
            </a:r>
            <a:r>
              <a:rPr lang="zh-CN" altLang="en-US" sz="3200" dirty="0"/>
              <a:t>注册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4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9D93730-8C7D-423D-9137-597B5FA657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557D-E743-446B-B3A2-19511CAEF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400"/>
              <a:t>UML</a:t>
            </a:r>
            <a:r>
              <a:rPr lang="zh-CN" altLang="en-US" sz="4400"/>
              <a:t>概述目录</a:t>
            </a:r>
          </a:p>
        </p:txBody>
      </p:sp>
      <p:graphicFrame>
        <p:nvGraphicFramePr>
          <p:cNvPr id="5" name="竖排文字占位符 2"/>
          <p:cNvGraphicFramePr/>
          <p:nvPr>
            <p:extLst>
              <p:ext uri="{D42A27DB-BD31-4B8C-83A1-F6EECF244321}">
                <p14:modId xmlns:p14="http://schemas.microsoft.com/office/powerpoint/2010/main" val="2380048104"/>
              </p:ext>
            </p:extLst>
          </p:nvPr>
        </p:nvGraphicFramePr>
        <p:xfrm>
          <a:off x="5188388" y="557871"/>
          <a:ext cx="6267888" cy="55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F2977E-E0AE-4EB4-A059-59E908EB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666761" y="-666761"/>
            <a:ext cx="6858002" cy="8191524"/>
          </a:xfrm>
          <a:custGeom>
            <a:avLst/>
            <a:gdLst>
              <a:gd name="connsiteX0" fmla="*/ 6858002 w 6858002"/>
              <a:gd name="connsiteY0" fmla="*/ 6080676 h 8191524"/>
              <a:gd name="connsiteX1" fmla="*/ 3829244 w 6858002"/>
              <a:gd name="connsiteY1" fmla="*/ 8068294 h 8191524"/>
              <a:gd name="connsiteX2" fmla="*/ 3827371 w 6858002"/>
              <a:gd name="connsiteY2" fmla="*/ 8069839 h 8191524"/>
              <a:gd name="connsiteX3" fmla="*/ 3824585 w 6858002"/>
              <a:gd name="connsiteY3" fmla="*/ 8071350 h 8191524"/>
              <a:gd name="connsiteX4" fmla="*/ 3798695 w 6858002"/>
              <a:gd name="connsiteY4" fmla="*/ 8088342 h 8191524"/>
              <a:gd name="connsiteX5" fmla="*/ 3785013 w 6858002"/>
              <a:gd name="connsiteY5" fmla="*/ 8092830 h 8191524"/>
              <a:gd name="connsiteX6" fmla="*/ 3706341 w 6858002"/>
              <a:gd name="connsiteY6" fmla="*/ 8135531 h 8191524"/>
              <a:gd name="connsiteX7" fmla="*/ 3429000 w 6858002"/>
              <a:gd name="connsiteY7" fmla="*/ 8191524 h 8191524"/>
              <a:gd name="connsiteX8" fmla="*/ 3151660 w 6858002"/>
              <a:gd name="connsiteY8" fmla="*/ 8135531 h 8191524"/>
              <a:gd name="connsiteX9" fmla="*/ 3072998 w 6858002"/>
              <a:gd name="connsiteY9" fmla="*/ 8092835 h 8191524"/>
              <a:gd name="connsiteX10" fmla="*/ 3059300 w 6858002"/>
              <a:gd name="connsiteY10" fmla="*/ 8088342 h 8191524"/>
              <a:gd name="connsiteX11" fmla="*/ 3033385 w 6858002"/>
              <a:gd name="connsiteY11" fmla="*/ 8071334 h 8191524"/>
              <a:gd name="connsiteX12" fmla="*/ 3030629 w 6858002"/>
              <a:gd name="connsiteY12" fmla="*/ 8069839 h 8191524"/>
              <a:gd name="connsiteX13" fmla="*/ 3028777 w 6858002"/>
              <a:gd name="connsiteY13" fmla="*/ 8068310 h 8191524"/>
              <a:gd name="connsiteX14" fmla="*/ 2 w 6858002"/>
              <a:gd name="connsiteY14" fmla="*/ 6080676 h 8191524"/>
              <a:gd name="connsiteX15" fmla="*/ 6858002 w 6858002"/>
              <a:gd name="connsiteY15" fmla="*/ 0 h 8191524"/>
              <a:gd name="connsiteX16" fmla="*/ 6858002 w 6858002"/>
              <a:gd name="connsiteY16" fmla="*/ 2634972 h 8191524"/>
              <a:gd name="connsiteX17" fmla="*/ 6858002 w 6858002"/>
              <a:gd name="connsiteY17" fmla="*/ 2984308 h 8191524"/>
              <a:gd name="connsiteX18" fmla="*/ 6858002 w 6858002"/>
              <a:gd name="connsiteY18" fmla="*/ 3291840 h 8191524"/>
              <a:gd name="connsiteX19" fmla="*/ 6858002 w 6858002"/>
              <a:gd name="connsiteY19" fmla="*/ 6080675 h 8191524"/>
              <a:gd name="connsiteX20" fmla="*/ 2 w 6858002"/>
              <a:gd name="connsiteY20" fmla="*/ 6080675 h 8191524"/>
              <a:gd name="connsiteX21" fmla="*/ 2 w 6858002"/>
              <a:gd name="connsiteY21" fmla="*/ 3291840 h 8191524"/>
              <a:gd name="connsiteX22" fmla="*/ 0 w 6858002"/>
              <a:gd name="connsiteY22" fmla="*/ 3291840 h 8191524"/>
              <a:gd name="connsiteX23" fmla="*/ 0 w 6858002"/>
              <a:gd name="connsiteY23" fmla="*/ 0 h 819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2" h="8191524">
                <a:moveTo>
                  <a:pt x="6858002" y="6080676"/>
                </a:moveTo>
                <a:lnTo>
                  <a:pt x="3829244" y="8068294"/>
                </a:lnTo>
                <a:lnTo>
                  <a:pt x="3827371" y="8069839"/>
                </a:lnTo>
                <a:lnTo>
                  <a:pt x="3824585" y="8071350"/>
                </a:lnTo>
                <a:lnTo>
                  <a:pt x="3798695" y="8088342"/>
                </a:lnTo>
                <a:lnTo>
                  <a:pt x="3785013" y="8092830"/>
                </a:lnTo>
                <a:lnTo>
                  <a:pt x="3706341" y="8135531"/>
                </a:lnTo>
                <a:cubicBezTo>
                  <a:pt x="3621098" y="8171586"/>
                  <a:pt x="3527377" y="8191524"/>
                  <a:pt x="3429000" y="8191524"/>
                </a:cubicBezTo>
                <a:cubicBezTo>
                  <a:pt x="3330623" y="8191524"/>
                  <a:pt x="3236903" y="8171586"/>
                  <a:pt x="3151660" y="8135531"/>
                </a:cubicBezTo>
                <a:lnTo>
                  <a:pt x="3072998" y="8092835"/>
                </a:lnTo>
                <a:lnTo>
                  <a:pt x="3059300" y="8088342"/>
                </a:lnTo>
                <a:lnTo>
                  <a:pt x="3033385" y="8071334"/>
                </a:lnTo>
                <a:lnTo>
                  <a:pt x="3030629" y="8069839"/>
                </a:lnTo>
                <a:lnTo>
                  <a:pt x="3028777" y="8068310"/>
                </a:lnTo>
                <a:lnTo>
                  <a:pt x="2" y="6080676"/>
                </a:lnTo>
                <a:close/>
                <a:moveTo>
                  <a:pt x="6858002" y="0"/>
                </a:moveTo>
                <a:lnTo>
                  <a:pt x="6858002" y="2634972"/>
                </a:lnTo>
                <a:lnTo>
                  <a:pt x="6858002" y="2984308"/>
                </a:lnTo>
                <a:lnTo>
                  <a:pt x="6858002" y="3291840"/>
                </a:lnTo>
                <a:lnTo>
                  <a:pt x="6858002" y="6080675"/>
                </a:lnTo>
                <a:lnTo>
                  <a:pt x="2" y="6080675"/>
                </a:lnTo>
                <a:lnTo>
                  <a:pt x="2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2436D1-70D4-4430-AC58-3D56BFE1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25" y="-2"/>
            <a:ext cx="1828775" cy="7898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构件图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91525" y="2032682"/>
            <a:ext cx="40004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描述代码构件的物理结构以及各构件之间的依赖关系</a:t>
            </a:r>
          </a:p>
          <a:p>
            <a:r>
              <a:rPr lang="en-US" altLang="zh-CN" sz="2800" dirty="0" smtClean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提供系统的物理视图，根据系统的代码构件显示系统代码的整个物理结构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093"/>
            <a:ext cx="7086600" cy="37473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48592" y="5483860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1256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9A69AF-D57B-49B4-886C-D4A5DC1944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BDC08D-6093-4397-92D4-54D00E2BB1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6509DE-3F06-43CD-A0BC-6D082546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2"/>
            <a:ext cx="2422314" cy="91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/>
              <a:t>部署图</a:t>
            </a:r>
            <a:endParaRPr lang="en-US" altLang="zh-CN" sz="4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455" y="2054107"/>
            <a:ext cx="421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概念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系统中硬件的物理</a:t>
            </a:r>
            <a:r>
              <a:rPr lang="zh-CN" altLang="en-US" sz="2800" dirty="0" smtClean="0">
                <a:latin typeface="+mn-ea"/>
              </a:rPr>
              <a:t>体系结构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【</a:t>
            </a:r>
            <a:r>
              <a:rPr lang="zh-CN" altLang="en-US" sz="2800" dirty="0">
                <a:latin typeface="+mn-ea"/>
              </a:rPr>
              <a:t>目的</a:t>
            </a:r>
            <a:r>
              <a:rPr lang="en-US" altLang="zh-CN" sz="2800" dirty="0">
                <a:latin typeface="+mn-ea"/>
              </a:rPr>
              <a:t>】</a:t>
            </a:r>
            <a:r>
              <a:rPr lang="zh-CN" altLang="en-US" sz="2800" dirty="0">
                <a:latin typeface="+mn-ea"/>
              </a:rPr>
              <a:t>显示系统的硬件和软件的物理结构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1" y="584303"/>
            <a:ext cx="6607629" cy="5085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12495" y="5947229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机房收费系统</a:t>
            </a:r>
          </a:p>
        </p:txBody>
      </p:sp>
    </p:spTree>
    <p:extLst>
      <p:ext uri="{BB962C8B-B14F-4D97-AF65-F5344CB8AC3E}">
        <p14:creationId xmlns:p14="http://schemas.microsoft.com/office/powerpoint/2010/main" val="39819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en-US" altLang="zh-CN" b="0" dirty="0" smtClean="0"/>
              <a:t>UML 2.0</a:t>
            </a:r>
            <a:endParaRPr lang="zh-CN" altLang="en-US" b="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17267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UML2.0</a:t>
            </a:r>
            <a:r>
              <a:rPr lang="zh-CN" altLang="en-US" sz="2800" dirty="0" smtClean="0"/>
              <a:t>不仅在用例图、顺序图、活动图和构件图上增加了新特性，还增加了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中先的图。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、包图：展现模型要素的基本组织单元。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组合</a:t>
            </a:r>
            <a:r>
              <a:rPr lang="zh-CN" altLang="en-US" sz="2800" dirty="0" smtClean="0"/>
              <a:t>结构图：描述系统中的某一部分的内部内容。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交互概览图：使用顺序图表示活动的务个步骤。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、时间图：显示消息和对象状态的准确时间限制。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657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433F6-C7F9-4690-9C8A-51E513D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966" y="362111"/>
            <a:ext cx="10571998" cy="970450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文本框 2">
            <a:hlinkClick r:id="rId2"/>
            <a:extLst>
              <a:ext uri="{FF2B5EF4-FFF2-40B4-BE49-F238E27FC236}">
                <a16:creationId xmlns:a16="http://schemas.microsoft.com/office/drawing/2014/main" id="{220C1E04-0FAA-4810-9EB8-4FB5668628C3}"/>
              </a:ext>
            </a:extLst>
          </p:cNvPr>
          <p:cNvSpPr txBox="1"/>
          <p:nvPr/>
        </p:nvSpPr>
        <p:spPr>
          <a:xfrm>
            <a:off x="610174" y="2185935"/>
            <a:ext cx="11120352" cy="44319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2"/>
              </a:rPr>
              <a:t>https://www.ibm.com/developerworks/rational/library/769.html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blog.csdn.net/chenxiaochan/article/details/39252823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http://www.360doc.com/content/13/1103/23/9615799_326430837.shtml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http://blog.csdn.net/wind19/article/details/7583357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 UML2</a:t>
            </a:r>
            <a:r>
              <a:rPr lang="zh-CN" altLang="en-US" sz="2400" dirty="0"/>
              <a:t>基础、建模与设计教程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概述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《UML</a:t>
            </a:r>
            <a:r>
              <a:rPr lang="zh-CN" altLang="en-US" sz="2400" dirty="0"/>
              <a:t>用户指南（第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</a:t>
            </a:r>
            <a:r>
              <a:rPr lang="en-US" altLang="zh-CN" sz="2400" dirty="0"/>
              <a:t>·</a:t>
            </a:r>
            <a:r>
              <a:rPr lang="zh-CN" altLang="en-US" sz="2400" dirty="0"/>
              <a:t>修订版）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</a:t>
            </a:r>
            <a:r>
              <a:rPr lang="en-US" altLang="zh-CN" sz="2400" dirty="0"/>
              <a:t>·</a:t>
            </a:r>
            <a:r>
              <a:rPr lang="zh-CN" altLang="en-US" sz="2400" dirty="0"/>
              <a:t>为什么要建模；第</a:t>
            </a:r>
            <a:r>
              <a:rPr lang="en-US" altLang="zh-CN" sz="2400" dirty="0"/>
              <a:t>2</a:t>
            </a:r>
            <a:r>
              <a:rPr lang="zh-CN" altLang="en-US" sz="2400" dirty="0"/>
              <a:t>章</a:t>
            </a:r>
            <a:r>
              <a:rPr lang="en-US" altLang="zh-CN" sz="2400" dirty="0"/>
              <a:t>·UML</a:t>
            </a:r>
            <a:r>
              <a:rPr lang="zh-CN" altLang="en-US" sz="2400" dirty="0"/>
              <a:t>介绍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25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1DD-73E4-4180-97FD-1EE25B4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417" y="270826"/>
            <a:ext cx="10571998" cy="970450"/>
          </a:xfrm>
        </p:spPr>
        <p:txBody>
          <a:bodyPr/>
          <a:lstStyle/>
          <a:p>
            <a:r>
              <a:rPr lang="zh-CN" altLang="en-US" dirty="0"/>
              <a:t>小组成员分工与评价</a:t>
            </a:r>
            <a:r>
              <a:rPr lang="en-US" altLang="zh-CN" dirty="0"/>
              <a:t>(</a:t>
            </a:r>
            <a:r>
              <a:rPr lang="zh-CN" altLang="en-US" dirty="0"/>
              <a:t>总分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B77C6-9D77-4837-923D-3F06EBDD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863" y="2527087"/>
            <a:ext cx="8787743" cy="3638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黄栋材搜集资料</a:t>
            </a:r>
            <a:r>
              <a:rPr lang="en-US" altLang="zh-CN" sz="2800" dirty="0"/>
              <a:t>——3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冯涛部分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徐鹏部分</a:t>
            </a:r>
            <a:r>
              <a:rPr lang="en-US" altLang="zh-CN" sz="2800" dirty="0"/>
              <a:t>PPT</a:t>
            </a:r>
            <a:r>
              <a:rPr lang="zh-CN" altLang="en-US" sz="2800" dirty="0"/>
              <a:t>制作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陈泓见（负责人）部分制作</a:t>
            </a:r>
            <a:r>
              <a:rPr lang="en-US" altLang="zh-CN" sz="2800" dirty="0"/>
              <a:t>PPT+</a:t>
            </a:r>
            <a:r>
              <a:rPr lang="zh-CN" altLang="en-US" sz="2800" dirty="0"/>
              <a:t>整合</a:t>
            </a:r>
            <a:r>
              <a:rPr lang="en-US" altLang="zh-CN" sz="2800" dirty="0"/>
              <a:t>PPT——4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童威男查验</a:t>
            </a:r>
            <a:r>
              <a:rPr lang="en-US" altLang="zh-CN" sz="2800" dirty="0"/>
              <a:t>PPT</a:t>
            </a:r>
            <a:r>
              <a:rPr lang="zh-CN" altLang="en-US" sz="2800" dirty="0"/>
              <a:t>和做最后的修改</a:t>
            </a:r>
            <a:r>
              <a:rPr lang="en-US" altLang="zh-CN" sz="2800" dirty="0"/>
              <a:t>——2</a:t>
            </a:r>
            <a:r>
              <a:rPr lang="zh-CN" altLang="en-US" sz="2800" dirty="0"/>
              <a:t>分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88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867-BC96-4BDE-8D9B-B611C119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173" y="429935"/>
            <a:ext cx="10571998" cy="970450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UML</a:t>
            </a:r>
            <a:r>
              <a:rPr lang="zh-CN" altLang="en-US" dirty="0"/>
              <a:t>的过程遇到的问题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AD1FD-D4D8-48D1-81CD-F860BAF3F91C}"/>
              </a:ext>
            </a:extLst>
          </p:cNvPr>
          <p:cNvSpPr txBox="1"/>
          <p:nvPr/>
        </p:nvSpPr>
        <p:spPr>
          <a:xfrm>
            <a:off x="1121433" y="2675467"/>
            <a:ext cx="92304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没有实际操作</a:t>
            </a:r>
            <a:r>
              <a:rPr lang="en-US" altLang="zh-CN" sz="3200" dirty="0"/>
              <a:t>UML</a:t>
            </a:r>
            <a:r>
              <a:rPr lang="zh-CN" altLang="en-US" sz="3200" dirty="0"/>
              <a:t>的经验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收集资料时一些英文网站翻译的字过于生硬，难以理解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了解的</a:t>
            </a:r>
            <a:r>
              <a:rPr lang="en-US" altLang="zh-CN" sz="3200" dirty="0"/>
              <a:t>UML</a:t>
            </a:r>
            <a:r>
              <a:rPr lang="zh-CN" altLang="en-US" sz="3200" dirty="0"/>
              <a:t>比较地书面化，不够透彻与全面</a:t>
            </a: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zh-CN" altLang="zh-CN" sz="6000" dirty="0"/>
              <a:t>什么是</a:t>
            </a:r>
            <a:r>
              <a:rPr lang="en-US" altLang="zh-CN" sz="6000" dirty="0"/>
              <a:t>UML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45" y="2647299"/>
            <a:ext cx="10845204" cy="3502490"/>
          </a:xfrm>
        </p:spPr>
        <p:txBody>
          <a:bodyPr/>
          <a:lstStyle/>
          <a:p>
            <a:r>
              <a:rPr lang="zh-CN" altLang="en-US" sz="3200" dirty="0">
                <a:latin typeface="+mn-ea"/>
              </a:rPr>
              <a:t>    </a:t>
            </a:r>
            <a:r>
              <a:rPr lang="en-US" altLang="zh-CN" sz="3200" dirty="0">
                <a:latin typeface="+mn-ea"/>
              </a:rPr>
              <a:t>UML</a:t>
            </a:r>
            <a:r>
              <a:rPr lang="zh-CN" altLang="en-US" sz="3200" dirty="0">
                <a:latin typeface="+mn-ea"/>
              </a:rPr>
              <a:t>这三个字母的全称是</a:t>
            </a:r>
            <a:r>
              <a:rPr lang="en-US" altLang="zh-CN" sz="3200" dirty="0">
                <a:latin typeface="+mn-ea"/>
              </a:rPr>
              <a:t>Unified Modeling Language</a:t>
            </a:r>
            <a:r>
              <a:rPr lang="zh-CN" altLang="en-US" sz="3200" dirty="0">
                <a:latin typeface="+mn-ea"/>
              </a:rPr>
              <a:t>，直接翻译就是统一建模语言</a:t>
            </a:r>
            <a:r>
              <a:rPr lang="zh-CN" altLang="zh-CN" sz="3200" dirty="0"/>
              <a:t>。</a:t>
            </a:r>
            <a:endParaRPr lang="en-US" altLang="zh-CN" sz="3200" dirty="0">
              <a:latin typeface="+mn-ea"/>
            </a:endParaRPr>
          </a:p>
          <a:p>
            <a:pPr>
              <a:buNone/>
            </a:pPr>
            <a:r>
              <a:rPr lang="en-US" altLang="zh-CN" sz="3200" dirty="0">
                <a:latin typeface="+mn-ea"/>
              </a:rPr>
              <a:t>      </a:t>
            </a:r>
            <a:r>
              <a:rPr lang="zh-CN" altLang="zh-CN" sz="3200" dirty="0"/>
              <a:t>一种对软件密集型系统的制品进行可视化，详述，构造，文档化的语言。</a:t>
            </a:r>
          </a:p>
          <a:p>
            <a:pPr>
              <a:buNone/>
            </a:pPr>
            <a:endParaRPr lang="en-US" altLang="zh-CN" sz="20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zh-CN" sz="6000" dirty="0"/>
              <a:t>的背景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97" y="2067878"/>
            <a:ext cx="10845204" cy="41297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zh-CN" sz="3200" dirty="0">
                <a:latin typeface="+mn-ea"/>
              </a:rPr>
              <a:t>UML</a:t>
            </a:r>
            <a:r>
              <a:rPr lang="zh-CN" altLang="zh-CN" sz="3200" dirty="0">
                <a:latin typeface="+mn-ea"/>
              </a:rPr>
              <a:t>意在成为一个统一的语言，使</a:t>
            </a:r>
            <a:r>
              <a:rPr lang="en-US" altLang="zh-CN" sz="3200" dirty="0">
                <a:latin typeface="+mn-ea"/>
              </a:rPr>
              <a:t>IT</a:t>
            </a:r>
            <a:r>
              <a:rPr lang="zh-CN" altLang="zh-CN" sz="3200" dirty="0">
                <a:latin typeface="+mn-ea"/>
              </a:rPr>
              <a:t>专业人员可以建模计算机应用程序。主要作者是</a:t>
            </a:r>
            <a:r>
              <a:rPr lang="en-US" altLang="zh-CN" sz="3200" dirty="0">
                <a:latin typeface="+mn-ea"/>
              </a:rPr>
              <a:t>James </a:t>
            </a:r>
            <a:r>
              <a:rPr lang="en-US" altLang="zh-CN" sz="3200" dirty="0" err="1">
                <a:latin typeface="+mn-ea"/>
              </a:rPr>
              <a:t>Rumbaugh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 err="1">
                <a:latin typeface="+mn-ea"/>
              </a:rPr>
              <a:t>Ivar</a:t>
            </a:r>
            <a:r>
              <a:rPr lang="en-US" altLang="zh-CN" sz="3200" dirty="0">
                <a:latin typeface="+mn-ea"/>
              </a:rPr>
              <a:t> Jacobson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>
                <a:latin typeface="+mn-ea"/>
              </a:rPr>
              <a:t>Grady 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，他们最初有自己的竞争方法（</a:t>
            </a:r>
            <a:r>
              <a:rPr lang="en-US" altLang="zh-CN" sz="3200" dirty="0">
                <a:latin typeface="+mn-ea"/>
              </a:rPr>
              <a:t>OMT-Object Modeling Technology</a:t>
            </a:r>
            <a:r>
              <a:rPr lang="zh-CN" altLang="zh-CN" sz="3200" dirty="0">
                <a:latin typeface="+mn-ea"/>
              </a:rPr>
              <a:t>，</a:t>
            </a:r>
            <a:r>
              <a:rPr lang="en-US" altLang="zh-CN" sz="3200" dirty="0">
                <a:latin typeface="+mn-ea"/>
              </a:rPr>
              <a:t>OOSE-Object-oriented software engineering</a:t>
            </a:r>
            <a:r>
              <a:rPr lang="zh-CN" altLang="zh-CN" sz="3200" dirty="0">
                <a:latin typeface="+mn-ea"/>
              </a:rPr>
              <a:t>和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zh-CN" sz="3200" dirty="0">
                <a:latin typeface="+mn-ea"/>
              </a:rPr>
              <a:t>）</a:t>
            </a:r>
            <a:r>
              <a:rPr lang="zh-CN" altLang="zh-CN" sz="3200" dirty="0" smtClean="0">
                <a:latin typeface="+mn-ea"/>
              </a:rPr>
              <a:t>。</a:t>
            </a:r>
            <a:r>
              <a:rPr lang="en-GB" altLang="zh-CN" sz="3200" dirty="0" err="1" smtClean="0">
                <a:latin typeface="+mn-ea"/>
              </a:rPr>
              <a:t>Rumbaugh</a:t>
            </a:r>
            <a:r>
              <a:rPr lang="zh-CN" altLang="en-US" sz="3200" dirty="0">
                <a:latin typeface="+mn-ea"/>
              </a:rPr>
              <a:t>于</a:t>
            </a:r>
            <a:r>
              <a:rPr lang="en-US" altLang="zh-CN" sz="3200" dirty="0">
                <a:latin typeface="+mn-ea"/>
              </a:rPr>
              <a:t>1994</a:t>
            </a:r>
            <a:r>
              <a:rPr lang="zh-CN" altLang="en-US" sz="3200" dirty="0">
                <a:latin typeface="+mn-ea"/>
              </a:rPr>
              <a:t>年离开</a:t>
            </a:r>
            <a:r>
              <a:rPr lang="en-GB" altLang="zh-CN" sz="3200" dirty="0">
                <a:latin typeface="+mn-ea"/>
              </a:rPr>
              <a:t>GE</a:t>
            </a:r>
            <a:r>
              <a:rPr lang="zh-CN" altLang="en-US" sz="3200" dirty="0">
                <a:latin typeface="+mn-ea"/>
              </a:rPr>
              <a:t>加入</a:t>
            </a:r>
            <a:r>
              <a:rPr lang="en-GB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所在的</a:t>
            </a:r>
            <a:r>
              <a:rPr lang="en-GB" altLang="zh-CN" sz="3200" dirty="0">
                <a:latin typeface="+mn-ea"/>
              </a:rPr>
              <a:t>Rational</a:t>
            </a:r>
            <a:r>
              <a:rPr lang="zh-CN" altLang="en-US" sz="3200" dirty="0">
                <a:latin typeface="+mn-ea"/>
              </a:rPr>
              <a:t>公司</a:t>
            </a:r>
            <a:r>
              <a:rPr lang="zh-CN" altLang="en-US" sz="3200" dirty="0" smtClean="0">
                <a:latin typeface="+mn-ea"/>
              </a:rPr>
              <a:t>，一起</a:t>
            </a:r>
            <a:r>
              <a:rPr lang="zh-CN" altLang="en-US" sz="3200" dirty="0">
                <a:latin typeface="+mn-ea"/>
              </a:rPr>
              <a:t>研究一种统一的方法，一年后，</a:t>
            </a:r>
            <a:r>
              <a:rPr lang="en-GB" altLang="zh-CN" sz="3200" dirty="0">
                <a:latin typeface="+mn-ea"/>
              </a:rPr>
              <a:t>Unified Method0.8</a:t>
            </a:r>
            <a:r>
              <a:rPr lang="zh-CN" altLang="en-US" sz="3200" dirty="0" smtClean="0">
                <a:latin typeface="+mn-ea"/>
              </a:rPr>
              <a:t>诞生。</a:t>
            </a:r>
            <a:r>
              <a:rPr lang="zh-CN" altLang="en-US" sz="3200" dirty="0">
                <a:latin typeface="+mn-ea"/>
              </a:rPr>
              <a:t>经过三年的共同努力，</a:t>
            </a:r>
            <a:r>
              <a:rPr lang="zh-CN" altLang="en-GB" sz="3200" dirty="0">
                <a:latin typeface="+mn-ea"/>
              </a:rPr>
              <a:t>ＵＭＬ０</a:t>
            </a:r>
            <a:r>
              <a:rPr lang="en-GB" altLang="zh-CN" sz="3200" dirty="0">
                <a:latin typeface="+mn-ea"/>
              </a:rPr>
              <a:t>.</a:t>
            </a:r>
            <a:r>
              <a:rPr lang="zh-CN" altLang="en-GB" sz="3200" dirty="0">
                <a:latin typeface="+mn-ea"/>
              </a:rPr>
              <a:t>９</a:t>
            </a:r>
            <a:r>
              <a:rPr lang="zh-CN" altLang="en-US" sz="3200" dirty="0">
                <a:latin typeface="+mn-ea"/>
              </a:rPr>
              <a:t>和</a:t>
            </a:r>
            <a:r>
              <a:rPr lang="zh-CN" altLang="en-GB" sz="3200" dirty="0">
                <a:latin typeface="+mn-ea"/>
              </a:rPr>
              <a:t>ＵＭＬ０</a:t>
            </a:r>
            <a:r>
              <a:rPr lang="en-GB" altLang="zh-CN" sz="3200" dirty="0">
                <a:latin typeface="+mn-ea"/>
              </a:rPr>
              <a:t>.</a:t>
            </a:r>
            <a:r>
              <a:rPr lang="zh-CN" altLang="en-GB" sz="3200" dirty="0">
                <a:latin typeface="+mn-ea"/>
              </a:rPr>
              <a:t>９１</a:t>
            </a:r>
            <a:r>
              <a:rPr lang="zh-CN" altLang="en-US" sz="3200" dirty="0">
                <a:latin typeface="+mn-ea"/>
              </a:rPr>
              <a:t>于１９９６年相继面世。 </a:t>
            </a:r>
            <a:endParaRPr lang="en-US" altLang="zh-CN" sz="32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CN" altLang="en-US" sz="3200" dirty="0">
                <a:latin typeface="+mn-ea"/>
              </a:rPr>
              <a:t>此后ＵＭＬ的创始人</a:t>
            </a:r>
            <a:r>
              <a:rPr lang="en-US" altLang="zh-CN" sz="3200" dirty="0" err="1">
                <a:latin typeface="+mn-ea"/>
              </a:rPr>
              <a:t>Booch</a:t>
            </a:r>
            <a:r>
              <a:rPr lang="zh-CN" altLang="en-US" sz="3200" dirty="0">
                <a:latin typeface="+mn-ea"/>
              </a:rPr>
              <a:t>等邀请计算机软件工程界的著名人士和著名的企业如</a:t>
            </a:r>
            <a:r>
              <a:rPr lang="en-US" altLang="zh-CN" sz="3200" dirty="0" smtClean="0">
                <a:latin typeface="+mn-ea"/>
              </a:rPr>
              <a:t>IBM</a:t>
            </a:r>
            <a:r>
              <a:rPr lang="zh-CN" altLang="en-US" sz="3200" dirty="0" smtClean="0">
                <a:latin typeface="+mn-ea"/>
              </a:rPr>
              <a:t>，Ｏｒａｃｌｅ等</a:t>
            </a:r>
            <a:r>
              <a:rPr lang="zh-CN" altLang="en-US" sz="3200" dirty="0">
                <a:latin typeface="+mn-ea"/>
              </a:rPr>
              <a:t>对ＵＭＬ进行评论，提出修改意见。１９９７年１月Ｒａｔｉｏｎａｌ公司向ＯＭＧ提交了ＵＭＬ１</a:t>
            </a:r>
            <a:r>
              <a:rPr lang="en-US" altLang="zh-CN" sz="3200" dirty="0">
                <a:latin typeface="+mn-ea"/>
              </a:rPr>
              <a:t>.</a:t>
            </a:r>
            <a:r>
              <a:rPr lang="zh-CN" altLang="en-US" sz="3200" dirty="0">
                <a:latin typeface="+mn-ea"/>
              </a:rPr>
              <a:t>０标准文本。</a:t>
            </a:r>
            <a:r>
              <a:rPr lang="zh-CN" altLang="en-US" sz="3200" dirty="0" smtClean="0">
                <a:latin typeface="+mn-ea"/>
              </a:rPr>
              <a:t>１９９７年１１月ＯＭＧ</a:t>
            </a:r>
            <a:r>
              <a:rPr lang="zh-CN" altLang="en-US" sz="3200" dirty="0">
                <a:latin typeface="+mn-ea"/>
              </a:rPr>
              <a:t>宣布接受ＵＭＬ，认定为标准的建模语言。ＵＭＬ目前还在不断地发展和完善。</a:t>
            </a:r>
            <a:endParaRPr lang="zh-CN" altLang="zh-CN" sz="3200" dirty="0">
              <a:latin typeface="+mn-ea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72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zh-CN" sz="6000" dirty="0"/>
              <a:t>的背景</a:t>
            </a:r>
            <a:endParaRPr lang="zh-CN" altLang="en-US" sz="6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60" y="2674620"/>
            <a:ext cx="4060190" cy="1624076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6AF0ABC-912E-4F6F-A3AC-D7B963232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97" y="4592320"/>
            <a:ext cx="10845204" cy="160528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从左到右：             </a:t>
            </a:r>
            <a:r>
              <a:rPr lang="en-GB" altLang="zh-CN" b="1" dirty="0" smtClean="0"/>
              <a:t>Grady </a:t>
            </a:r>
            <a:r>
              <a:rPr lang="en-GB" altLang="zh-CN" b="1" dirty="0" err="1"/>
              <a:t>Booch</a:t>
            </a:r>
            <a:r>
              <a:rPr lang="en-GB" altLang="zh-CN" b="1" dirty="0"/>
              <a:t>	Ivar Jacobson	James </a:t>
            </a:r>
            <a:r>
              <a:rPr lang="en-GB" altLang="zh-CN" b="1" dirty="0" err="1"/>
              <a:t>Rumbaugh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87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064C-5EDB-4BCA-AC68-6C951C84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5400" dirty="0"/>
              <a:t>UML</a:t>
            </a:r>
            <a:r>
              <a:rPr lang="zh-CN" altLang="zh-CN" sz="5400" dirty="0"/>
              <a:t>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AF313-D740-4308-BC08-BFF7F6AE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有很多人认为，</a:t>
            </a:r>
            <a:r>
              <a:rPr lang="en-US" altLang="zh-CN" sz="2800" dirty="0"/>
              <a:t>UML</a:t>
            </a:r>
            <a:r>
              <a:rPr lang="zh-CN" altLang="en-US" sz="2800" dirty="0"/>
              <a:t>的主要用途就是软件设计！也有人认为，如果你不是开发人员，是难以理解</a:t>
            </a:r>
            <a:r>
              <a:rPr lang="en-US" altLang="zh-CN" sz="2800" dirty="0"/>
              <a:t>UML</a:t>
            </a:r>
            <a:r>
              <a:rPr lang="zh-CN" altLang="en-US" sz="2800" dirty="0"/>
              <a:t>的。</a:t>
            </a:r>
            <a:endParaRPr lang="en-US" altLang="zh-CN" sz="2800" dirty="0"/>
          </a:p>
          <a:p>
            <a:r>
              <a:rPr lang="zh-CN" altLang="en-US" sz="2800" dirty="0"/>
              <a:t>然而我第一次在实际工作中应用</a:t>
            </a:r>
            <a:r>
              <a:rPr lang="en-US" altLang="zh-CN" sz="2800" dirty="0"/>
              <a:t>UML</a:t>
            </a:r>
            <a:r>
              <a:rPr lang="zh-CN" altLang="en-US" sz="2800" dirty="0"/>
              <a:t>的却不是软件设计，而是软件需求分析！当时我们和客户面对面沟通调研需求的时候，直接用类图、顺序图、活动图、用例图等</a:t>
            </a:r>
            <a:r>
              <a:rPr lang="en-US" altLang="zh-CN" sz="2800" dirty="0"/>
              <a:t>UML</a:t>
            </a:r>
            <a:r>
              <a:rPr lang="zh-CN" altLang="en-US" sz="2800" dirty="0"/>
              <a:t>。我们并没有因此和客户无法沟通，反而是沟通得更加顺畅。客户在我们的引导下，很快就会读懂这些</a:t>
            </a:r>
            <a:r>
              <a:rPr lang="en-US" altLang="zh-CN" sz="2800" dirty="0"/>
              <a:t>UML</a:t>
            </a:r>
            <a:r>
              <a:rPr lang="zh-CN" altLang="en-US" sz="2800" dirty="0"/>
              <a:t>图，因为</a:t>
            </a:r>
            <a:r>
              <a:rPr lang="en-US" altLang="zh-CN" sz="2800" dirty="0"/>
              <a:t>UML</a:t>
            </a:r>
            <a:r>
              <a:rPr lang="zh-CN" altLang="en-US" sz="2800" dirty="0"/>
              <a:t>图，让我们和客户的沟通效率和效果更好！</a:t>
            </a:r>
            <a:r>
              <a:rPr lang="en-US" altLang="zh-CN" sz="2800" dirty="0"/>
              <a:t>  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摘自博客网页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70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22B77-FA16-4D4E-BAA6-811C61DB3E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6EF34F-3BAD-4CD8-B05E-03BA773AE8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F82CAD-895A-43D3-8349-0BA3C86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altLang="zh-CN" sz="4400" dirty="0"/>
              <a:t>UML</a:t>
            </a:r>
            <a:r>
              <a:rPr lang="zh-CN" altLang="en-US" sz="4400" dirty="0"/>
              <a:t>的特点</a:t>
            </a: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03300"/>
              </p:ext>
            </p:extLst>
          </p:nvPr>
        </p:nvGraphicFramePr>
        <p:xfrm>
          <a:off x="5334000" y="1148316"/>
          <a:ext cx="6125937" cy="441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D41F4-5EA9-4288-9F6B-AC877256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15" y="882086"/>
            <a:ext cx="6315629" cy="970450"/>
          </a:xfrm>
        </p:spPr>
        <p:txBody>
          <a:bodyPr/>
          <a:lstStyle/>
          <a:p>
            <a:r>
              <a:rPr lang="en-US" altLang="zh-CN" sz="2800" dirty="0"/>
              <a:t>UML</a:t>
            </a:r>
            <a:r>
              <a:rPr lang="zh-CN" altLang="en-US" sz="2800" dirty="0"/>
              <a:t>构成：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基本构造块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规则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公共机制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2DC1F1-CF7B-4B97-8239-ED0A0AA9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981" y="0"/>
            <a:ext cx="5536019" cy="6858000"/>
          </a:xfrm>
        </p:spPr>
      </p:pic>
      <p:sp>
        <p:nvSpPr>
          <p:cNvPr id="4" name="TextBox 3"/>
          <p:cNvSpPr txBox="1"/>
          <p:nvPr/>
        </p:nvSpPr>
        <p:spPr>
          <a:xfrm>
            <a:off x="555171" y="3118758"/>
            <a:ext cx="55027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主要由事物、图和关系组成。事物是</a:t>
            </a:r>
            <a:r>
              <a:rPr lang="en-US" altLang="zh-CN" sz="2800" dirty="0">
                <a:latin typeface="+mn-ea"/>
              </a:rPr>
              <a:t>UML</a:t>
            </a:r>
            <a:r>
              <a:rPr lang="zh-CN" altLang="zh-CN" sz="2800" dirty="0">
                <a:latin typeface="+mn-ea"/>
              </a:rPr>
              <a:t>中组成元素，关系把元素紧密联系在一起 ，图是有相互关系的事物的组。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61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EC9A4-0166-49F8-91E4-2DC45DDA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6000" dirty="0"/>
              <a:t>UML</a:t>
            </a:r>
            <a:r>
              <a:rPr lang="zh-CN" altLang="en-US" sz="6000" dirty="0"/>
              <a:t>的事物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569A67-5C39-44DB-A938-392E732A0BF4}"/>
              </a:ext>
            </a:extLst>
          </p:cNvPr>
          <p:cNvSpPr/>
          <p:nvPr/>
        </p:nvSpPr>
        <p:spPr>
          <a:xfrm>
            <a:off x="3105352" y="2356262"/>
            <a:ext cx="2283490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39E7F-8D37-46F3-A0AB-2013E8564C52}"/>
              </a:ext>
            </a:extLst>
          </p:cNvPr>
          <p:cNvSpPr/>
          <p:nvPr/>
        </p:nvSpPr>
        <p:spPr>
          <a:xfrm>
            <a:off x="8830361" y="2363667"/>
            <a:ext cx="2390880" cy="35791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740C3D-1798-47B2-8196-0DF8066D4EDE}"/>
              </a:ext>
            </a:extLst>
          </p:cNvPr>
          <p:cNvSpPr txBox="1"/>
          <p:nvPr/>
        </p:nvSpPr>
        <p:spPr>
          <a:xfrm>
            <a:off x="6295429" y="2526481"/>
            <a:ext cx="145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分组事物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、包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06F9C7-AE01-4281-9A20-1FD69B3BA225}"/>
              </a:ext>
            </a:extLst>
          </p:cNvPr>
          <p:cNvSpPr/>
          <p:nvPr/>
        </p:nvSpPr>
        <p:spPr>
          <a:xfrm>
            <a:off x="5862332" y="2356262"/>
            <a:ext cx="2494539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DA93DE-A456-4076-87B5-8B79B5AB610B}"/>
              </a:ext>
            </a:extLst>
          </p:cNvPr>
          <p:cNvSpPr/>
          <p:nvPr/>
        </p:nvSpPr>
        <p:spPr>
          <a:xfrm>
            <a:off x="505200" y="2356262"/>
            <a:ext cx="2247832" cy="3586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ACA48C-64BC-4D5F-BBA7-FE293E7CCB2B}"/>
              </a:ext>
            </a:extLst>
          </p:cNvPr>
          <p:cNvSpPr txBox="1"/>
          <p:nvPr/>
        </p:nvSpPr>
        <p:spPr>
          <a:xfrm>
            <a:off x="924386" y="2526482"/>
            <a:ext cx="13897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构建事物</a:t>
            </a:r>
            <a:endParaRPr lang="en-US" altLang="zh-CN" dirty="0"/>
          </a:p>
          <a:p>
            <a:pPr marL="285750" indent="-285750" algn="ctr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、类    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、接口  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、协作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、用例</a:t>
            </a:r>
            <a:endParaRPr lang="en-US" altLang="zh-CN" dirty="0"/>
          </a:p>
          <a:p>
            <a:pPr algn="ctr"/>
            <a:r>
              <a:rPr lang="en-US" altLang="zh-CN" dirty="0"/>
              <a:t>5</a:t>
            </a:r>
            <a:r>
              <a:rPr lang="zh-CN" altLang="en-US" dirty="0"/>
              <a:t>、构件</a:t>
            </a:r>
            <a:endParaRPr lang="en-US" altLang="zh-CN" dirty="0"/>
          </a:p>
          <a:p>
            <a:pPr algn="ctr"/>
            <a:r>
              <a:rPr lang="en-US" altLang="zh-CN" dirty="0"/>
              <a:t>6</a:t>
            </a:r>
            <a:r>
              <a:rPr lang="zh-CN" altLang="en-US" dirty="0"/>
              <a:t>、节点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、主动类 </a:t>
            </a:r>
            <a:endParaRPr lang="en-US" altLang="zh-CN" dirty="0"/>
          </a:p>
          <a:p>
            <a:pPr algn="ctr"/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、制品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85E6DBE-2AA1-4337-BB25-D4C8F22A18F3}"/>
              </a:ext>
            </a:extLst>
          </p:cNvPr>
          <p:cNvSpPr txBox="1"/>
          <p:nvPr/>
        </p:nvSpPr>
        <p:spPr>
          <a:xfrm>
            <a:off x="3056650" y="2516241"/>
            <a:ext cx="222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/>
              <a:t>行为事物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r>
              <a:rPr lang="en-US" altLang="zh-CN" dirty="0"/>
              <a:t>         1</a:t>
            </a:r>
            <a:r>
              <a:rPr lang="zh-CN" altLang="en-US" dirty="0"/>
              <a:t>、交互</a:t>
            </a:r>
            <a:endParaRPr lang="en-US" altLang="zh-CN" dirty="0"/>
          </a:p>
          <a:p>
            <a:r>
              <a:rPr lang="en-US" altLang="zh-CN" dirty="0"/>
              <a:t>         2</a:t>
            </a:r>
            <a:r>
              <a:rPr lang="zh-CN" altLang="en-US" dirty="0"/>
              <a:t>、状态机 </a:t>
            </a:r>
            <a:endParaRPr lang="en-US" altLang="zh-CN" dirty="0"/>
          </a:p>
          <a:p>
            <a:r>
              <a:rPr lang="en-US" altLang="zh-CN" dirty="0"/>
              <a:t>         3</a:t>
            </a:r>
            <a:r>
              <a:rPr lang="zh-CN" altLang="en-US" dirty="0"/>
              <a:t>、活动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232BBC-F007-45B9-A6FB-D82E254AE3EE}"/>
              </a:ext>
            </a:extLst>
          </p:cNvPr>
          <p:cNvSpPr txBox="1"/>
          <p:nvPr/>
        </p:nvSpPr>
        <p:spPr>
          <a:xfrm>
            <a:off x="9327533" y="251624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注释事物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en-US" altLang="zh-CN" dirty="0"/>
              <a:t>     1</a:t>
            </a:r>
            <a:r>
              <a:rPr lang="zh-CN" altLang="en-US" dirty="0"/>
              <a:t>、注解</a:t>
            </a:r>
          </a:p>
        </p:txBody>
      </p:sp>
    </p:spTree>
    <p:extLst>
      <p:ext uri="{BB962C8B-B14F-4D97-AF65-F5344CB8AC3E}">
        <p14:creationId xmlns:p14="http://schemas.microsoft.com/office/powerpoint/2010/main" val="31212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1259</Words>
  <Application>Microsoft Office PowerPoint</Application>
  <PresentationFormat>宽屏</PresentationFormat>
  <Paragraphs>175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 Unicode MS</vt:lpstr>
      <vt:lpstr>等线</vt:lpstr>
      <vt:lpstr>宋体</vt:lpstr>
      <vt:lpstr>Arial</vt:lpstr>
      <vt:lpstr>Century Gothic</vt:lpstr>
      <vt:lpstr>Wingdings</vt:lpstr>
      <vt:lpstr>Wingdings 2</vt:lpstr>
      <vt:lpstr>引用</vt:lpstr>
      <vt:lpstr> UML概述 </vt:lpstr>
      <vt:lpstr>UML概述目录</vt:lpstr>
      <vt:lpstr>什么是UML</vt:lpstr>
      <vt:lpstr>UML的背景</vt:lpstr>
      <vt:lpstr>UML的背景</vt:lpstr>
      <vt:lpstr>UML作用</vt:lpstr>
      <vt:lpstr>UML的特点</vt:lpstr>
      <vt:lpstr>UML构成： 基本构造块 规则 公共机制</vt:lpstr>
      <vt:lpstr>UML的事物</vt:lpstr>
      <vt:lpstr>UML的关系</vt:lpstr>
      <vt:lpstr>UML的视图</vt:lpstr>
      <vt:lpstr>UML图</vt:lpstr>
      <vt:lpstr>用例图</vt:lpstr>
      <vt:lpstr>类图</vt:lpstr>
      <vt:lpstr>对象图</vt:lpstr>
      <vt:lpstr>状态图</vt:lpstr>
      <vt:lpstr>活动图</vt:lpstr>
      <vt:lpstr>顺序机图</vt:lpstr>
      <vt:lpstr>通信图</vt:lpstr>
      <vt:lpstr>构件图</vt:lpstr>
      <vt:lpstr>部署图</vt:lpstr>
      <vt:lpstr>UML 2.0</vt:lpstr>
      <vt:lpstr>参考资料</vt:lpstr>
      <vt:lpstr>小组成员分工与评价(总分5分）</vt:lpstr>
      <vt:lpstr>了解UML的过程遇到的问题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UML概述</dc:title>
  <dc:creator>zlzlzl</dc:creator>
  <cp:lastModifiedBy>xupeng8</cp:lastModifiedBy>
  <cp:revision>110</cp:revision>
  <dcterms:created xsi:type="dcterms:W3CDTF">2017-10-04T02:32:28Z</dcterms:created>
  <dcterms:modified xsi:type="dcterms:W3CDTF">2017-10-25T15:37:05Z</dcterms:modified>
</cp:coreProperties>
</file>