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7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546477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</a:t>
            </a:r>
            <a:r>
              <a:rPr lang="en-US" altLang="zh-CN" sz="2400"/>
              <a:t>/7583357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/>
              <a:t>——1</a:t>
            </a:r>
            <a:r>
              <a:rPr lang="zh-CN" altLang="en-US" sz="280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>
                <a:latin typeface="+mn-ea"/>
              </a:rPr>
              <a:t>，</a:t>
            </a:r>
            <a:r>
              <a:rPr lang="zh-CN" altLang="zh-CN" sz="3200" dirty="0"/>
              <a:t>主要研究兴趣是形式描述语言，</a:t>
            </a:r>
            <a:r>
              <a:rPr lang="en-US" altLang="zh-CN" sz="3200" dirty="0"/>
              <a:t> “ </a:t>
            </a:r>
            <a:r>
              <a:rPr lang="zh-CN" altLang="zh-CN" sz="3200" dirty="0"/>
              <a:t>计算语义，编程生产力工具，以及使用复杂算法和数据结构的应用程序</a:t>
            </a:r>
            <a:r>
              <a:rPr lang="en-US" altLang="zh-CN" sz="3200" dirty="0"/>
              <a:t>”</a:t>
            </a:r>
            <a:r>
              <a:rPr lang="zh-CN" altLang="en-US" sz="3200" dirty="0"/>
              <a:t>，</a:t>
            </a:r>
            <a:r>
              <a:rPr lang="zh-CN" altLang="zh-CN" sz="3200" dirty="0"/>
              <a:t>以创作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的主要贡献者</a:t>
            </a:r>
            <a:r>
              <a:rPr lang="zh-CN" altLang="en-US" sz="3200" dirty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>
                <a:latin typeface="+mn-ea"/>
              </a:rPr>
              <a:t>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/>
              <a:t>也被称为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>
                <a:latin typeface="+mn-ea"/>
              </a:rPr>
              <a:t>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1230</Words>
  <Application>Microsoft Office PowerPoint</Application>
  <PresentationFormat>宽屏</PresentationFormat>
  <Paragraphs>184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105</cp:revision>
  <dcterms:created xsi:type="dcterms:W3CDTF">2017-10-04T02:32:28Z</dcterms:created>
  <dcterms:modified xsi:type="dcterms:W3CDTF">2017-11-08T10:34:25Z</dcterms:modified>
</cp:coreProperties>
</file>