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4" r:id="rId4"/>
    <p:sldId id="285" r:id="rId5"/>
    <p:sldId id="263" r:id="rId6"/>
    <p:sldId id="278" r:id="rId7"/>
    <p:sldId id="283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5" d="100"/>
          <a:sy n="75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 smtClean="0"/>
            <a:t>．</a:t>
          </a:r>
          <a:r>
            <a:rPr lang="en-US" altLang="zh-CN" dirty="0" smtClean="0"/>
            <a:t>Rational Rose</a:t>
          </a:r>
          <a:r>
            <a:rPr lang="zh-CN" altLang="en-US" dirty="0" smtClean="0"/>
            <a:t>概述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 smtClean="0"/>
            <a:t>．</a:t>
          </a:r>
          <a:r>
            <a:rPr lang="en-US" altLang="zh-CN" dirty="0" smtClean="0"/>
            <a:t>Rational Rose</a:t>
          </a:r>
          <a:r>
            <a:rPr lang="zh-CN" altLang="en-US" dirty="0" smtClean="0"/>
            <a:t>安装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 smtClean="0"/>
            <a:t>．</a:t>
          </a:r>
          <a:r>
            <a:rPr lang="en-US" altLang="zh-CN" dirty="0" smtClean="0"/>
            <a:t>Rational Rose</a:t>
          </a:r>
          <a:r>
            <a:rPr lang="zh-CN" altLang="en-US" dirty="0" smtClean="0"/>
            <a:t>使用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 smtClean="0"/>
            <a:t>．</a:t>
          </a:r>
          <a:r>
            <a:rPr lang="en-US" altLang="zh-CN" dirty="0" smtClean="0"/>
            <a:t>Rational Rose</a:t>
          </a:r>
          <a:r>
            <a:rPr lang="zh-CN" altLang="en-US" dirty="0" smtClean="0"/>
            <a:t>特点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 smtClean="0"/>
            <a:t>．</a:t>
          </a:r>
          <a:r>
            <a:rPr lang="en-US" altLang="zh-CN" dirty="0" smtClean="0"/>
            <a:t>Rational Rose</a:t>
          </a:r>
          <a:r>
            <a:rPr lang="zh-CN" altLang="en-US" dirty="0" smtClean="0"/>
            <a:t>版本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5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5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5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5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5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5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5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5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5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</dgm:ptLst>
  <dgm:cxnLst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1105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1</a:t>
          </a:r>
          <a:r>
            <a:rPr lang="zh-CN" sz="4600" kern="1200" dirty="0" smtClean="0"/>
            <a:t>．</a:t>
          </a:r>
          <a:r>
            <a:rPr lang="en-US" altLang="zh-CN" sz="4600" kern="1200" dirty="0" smtClean="0"/>
            <a:t>Rational Rose</a:t>
          </a:r>
          <a:r>
            <a:rPr lang="zh-CN" altLang="en-US" sz="4600" kern="1200" dirty="0" smtClean="0"/>
            <a:t>概述</a:t>
          </a:r>
          <a:endParaRPr lang="en-US" sz="4600" kern="1200" dirty="0"/>
        </a:p>
      </dsp:txBody>
      <dsp:txXfrm>
        <a:off x="0" y="674"/>
        <a:ext cx="6267888" cy="1105254"/>
      </dsp:txXfrm>
    </dsp:sp>
    <dsp:sp modelId="{DF0B91BF-B4CA-4353-8D74-953111AFF567}">
      <dsp:nvSpPr>
        <dsp:cNvPr id="0" name=""/>
        <dsp:cNvSpPr/>
      </dsp:nvSpPr>
      <dsp:spPr>
        <a:xfrm>
          <a:off x="0" y="1105928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1105928"/>
          <a:ext cx="6267888" cy="1105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2</a:t>
          </a:r>
          <a:r>
            <a:rPr lang="zh-CN" sz="4600" kern="1200" dirty="0" smtClean="0"/>
            <a:t>．</a:t>
          </a:r>
          <a:r>
            <a:rPr lang="en-US" altLang="zh-CN" sz="4600" kern="1200" dirty="0" smtClean="0"/>
            <a:t>Rational Rose</a:t>
          </a:r>
          <a:r>
            <a:rPr lang="zh-CN" altLang="en-US" sz="4600" kern="1200" dirty="0" smtClean="0"/>
            <a:t>特点</a:t>
          </a:r>
          <a:endParaRPr lang="en-US" sz="4600" kern="1200" dirty="0"/>
        </a:p>
      </dsp:txBody>
      <dsp:txXfrm>
        <a:off x="0" y="1105928"/>
        <a:ext cx="6267888" cy="1105254"/>
      </dsp:txXfrm>
    </dsp:sp>
    <dsp:sp modelId="{95001912-062E-4B5A-8EC6-8187415768D3}">
      <dsp:nvSpPr>
        <dsp:cNvPr id="0" name=""/>
        <dsp:cNvSpPr/>
      </dsp:nvSpPr>
      <dsp:spPr>
        <a:xfrm>
          <a:off x="0" y="2211182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2211182"/>
          <a:ext cx="6267888" cy="1105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3</a:t>
          </a:r>
          <a:r>
            <a:rPr lang="zh-CN" sz="4600" kern="1200" dirty="0" smtClean="0"/>
            <a:t>．</a:t>
          </a:r>
          <a:r>
            <a:rPr lang="en-US" altLang="zh-CN" sz="4600" kern="1200" dirty="0" smtClean="0"/>
            <a:t>Rational Rose</a:t>
          </a:r>
          <a:r>
            <a:rPr lang="zh-CN" altLang="en-US" sz="4600" kern="1200" dirty="0" smtClean="0"/>
            <a:t>版本</a:t>
          </a:r>
          <a:endParaRPr lang="en-US" sz="4600" kern="1200" dirty="0"/>
        </a:p>
      </dsp:txBody>
      <dsp:txXfrm>
        <a:off x="0" y="2211182"/>
        <a:ext cx="6267888" cy="1105254"/>
      </dsp:txXfrm>
    </dsp:sp>
    <dsp:sp modelId="{1D5B3A02-00A6-473F-B5E2-9397402134CE}">
      <dsp:nvSpPr>
        <dsp:cNvPr id="0" name=""/>
        <dsp:cNvSpPr/>
      </dsp:nvSpPr>
      <dsp:spPr>
        <a:xfrm>
          <a:off x="0" y="3316437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3316437"/>
          <a:ext cx="6267888" cy="1105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4</a:t>
          </a:r>
          <a:r>
            <a:rPr lang="zh-CN" sz="4600" kern="1200" dirty="0" smtClean="0"/>
            <a:t>．</a:t>
          </a:r>
          <a:r>
            <a:rPr lang="en-US" altLang="zh-CN" sz="4600" kern="1200" dirty="0" smtClean="0"/>
            <a:t>Rational Rose</a:t>
          </a:r>
          <a:r>
            <a:rPr lang="zh-CN" altLang="en-US" sz="4600" kern="1200" dirty="0" smtClean="0"/>
            <a:t>安装</a:t>
          </a:r>
          <a:endParaRPr lang="en-US" sz="4600" kern="1200" dirty="0"/>
        </a:p>
      </dsp:txBody>
      <dsp:txXfrm>
        <a:off x="0" y="3316437"/>
        <a:ext cx="6267888" cy="1105254"/>
      </dsp:txXfrm>
    </dsp:sp>
    <dsp:sp modelId="{165A2E05-853A-4796-A4F7-9A222BA428E6}">
      <dsp:nvSpPr>
        <dsp:cNvPr id="0" name=""/>
        <dsp:cNvSpPr/>
      </dsp:nvSpPr>
      <dsp:spPr>
        <a:xfrm>
          <a:off x="0" y="4421691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4421691"/>
          <a:ext cx="6267888" cy="1105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5</a:t>
          </a:r>
          <a:r>
            <a:rPr lang="zh-CN" sz="4600" kern="1200" dirty="0" smtClean="0"/>
            <a:t>．</a:t>
          </a:r>
          <a:r>
            <a:rPr lang="en-US" altLang="zh-CN" sz="4600" kern="1200" dirty="0" smtClean="0"/>
            <a:t>Rational Rose</a:t>
          </a:r>
          <a:r>
            <a:rPr lang="zh-CN" altLang="en-US" sz="4600" kern="1200" dirty="0" smtClean="0"/>
            <a:t>使用</a:t>
          </a:r>
          <a:endParaRPr lang="en-US" sz="4600" kern="1200" dirty="0"/>
        </a:p>
      </dsp:txBody>
      <dsp:txXfrm>
        <a:off x="0" y="4421691"/>
        <a:ext cx="6267888" cy="110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UML</a:t>
            </a:r>
            <a:r>
              <a:rPr lang="zh-CN" altLang="en-US" dirty="0"/>
              <a:t>工具：</a:t>
            </a:r>
            <a:r>
              <a:rPr lang="en-US" altLang="zh-CN" dirty="0"/>
              <a:t>Rational </a:t>
            </a:r>
            <a:r>
              <a:rPr lang="en-US" altLang="zh-CN" dirty="0" smtClean="0"/>
              <a:t>Rose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33" y="409615"/>
            <a:ext cx="10571998" cy="970450"/>
          </a:xfrm>
        </p:spPr>
        <p:txBody>
          <a:bodyPr/>
          <a:lstStyle/>
          <a:p>
            <a:pPr lvl="0"/>
            <a:r>
              <a:rPr lang="zh-CN" altLang="en-US" dirty="0" smtClean="0"/>
              <a:t>了解</a:t>
            </a:r>
            <a:r>
              <a:rPr lang="en-US" altLang="zh-CN" dirty="0"/>
              <a:t>Rational </a:t>
            </a:r>
            <a:r>
              <a:rPr lang="en-US" altLang="zh-CN" dirty="0" smtClean="0"/>
              <a:t>Rose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过程遇到的问题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工具：</a:t>
            </a:r>
            <a:r>
              <a:rPr lang="en-US" altLang="zh-CN" sz="4400" dirty="0"/>
              <a:t>Rational </a:t>
            </a:r>
            <a:r>
              <a:rPr lang="en-US" altLang="zh-CN" sz="4400" dirty="0" smtClean="0"/>
              <a:t>Rose</a:t>
            </a:r>
            <a:r>
              <a:rPr lang="zh-CN" altLang="en-US" sz="4400" dirty="0"/>
              <a:t>目录</a:t>
            </a:r>
            <a:r>
              <a:rPr lang="en-US" altLang="zh-CN" sz="4400" dirty="0"/>
              <a:t>	</a:t>
            </a:r>
            <a:endParaRPr lang="zh-CN" altLang="en-US" sz="4400" dirty="0"/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323206312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716669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</a:t>
            </a:r>
            <a:r>
              <a:rPr lang="en-US" altLang="zh-CN" sz="2400" dirty="0" smtClean="0"/>
              <a:t>Rose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Rational</a:t>
            </a:r>
            <a:r>
              <a:rPr lang="zh-CN" altLang="en-US" sz="2400" dirty="0" smtClean="0"/>
              <a:t>公司出品的一种面向对象的统一建模语言的可视化建模工</a:t>
            </a:r>
            <a:endParaRPr lang="en-US" altLang="zh-CN" sz="2400" dirty="0" smtClean="0"/>
          </a:p>
          <a:p>
            <a:r>
              <a:rPr lang="zh-CN" altLang="en-US" sz="2400" dirty="0" smtClean="0"/>
              <a:t>   具，用于可视化建模和</a:t>
            </a:r>
            <a:r>
              <a:rPr lang="zh-CN" altLang="en-US" sz="2400" dirty="0" smtClean="0"/>
              <a:t>公司级水平软件应用的组件构造。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</a:t>
            </a:r>
            <a:r>
              <a:rPr lang="en-US" altLang="zh-CN" sz="2400" dirty="0" smtClean="0"/>
              <a:t>Rose</a:t>
            </a:r>
            <a:r>
              <a:rPr lang="zh-CN" altLang="en-US" sz="2400" dirty="0" smtClean="0"/>
              <a:t>包括了统一建模语言（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）、</a:t>
            </a:r>
            <a:r>
              <a:rPr lang="en-US" altLang="zh-CN" sz="2400" dirty="0" smtClean="0"/>
              <a:t>OOSE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OMT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Rational Rose</a:t>
            </a:r>
            <a:r>
              <a:rPr lang="zh-CN" altLang="en-US" sz="2400" dirty="0" smtClean="0"/>
              <a:t>是一个完全的、具有能满足所有建模环境（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开发，数据建模，</a:t>
            </a:r>
            <a:endParaRPr lang="en-US" altLang="zh-CN" sz="2400" dirty="0" smtClean="0"/>
          </a:p>
          <a:p>
            <a:r>
              <a:rPr lang="en-US" altLang="zh-CN" sz="2400" dirty="0" smtClean="0"/>
              <a:t>   Visual Studio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）需求能力和灵活性的一套解决方案。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</a:t>
            </a:r>
            <a:r>
              <a:rPr lang="en-US" altLang="zh-CN" sz="2400" dirty="0" smtClean="0"/>
              <a:t>Rose</a:t>
            </a:r>
            <a:r>
              <a:rPr lang="zh-CN" altLang="en-US" sz="2400" dirty="0" smtClean="0"/>
              <a:t>允许开发人员、项目经理、系统项目师和分析人员在软件开发周期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内将需求和系统的体系架构转换成代码，消除浪费的消耗，对需求和系统的体系架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构进行可视化，理解和精炼。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729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Rational Rose</a:t>
            </a:r>
            <a:r>
              <a:rPr lang="zh-CN" altLang="en-US" dirty="0"/>
              <a:t>特点</a:t>
            </a:r>
            <a:endParaRPr lang="zh-CN" altLang="en-US" dirty="0"/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418510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Rational Rose</a:t>
            </a:r>
            <a:r>
              <a:rPr lang="zh-CN" altLang="en-US" sz="2400" dirty="0" smtClean="0"/>
              <a:t>提供反复式发展和来回旅程项目的能力。在各个进程中新的应用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能够被创建，通过把一个反复的输出变成下一个反复的输入。然后，当开发者开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始理解组件之间是如何互相作用和在设计中进行调整时，</a:t>
            </a:r>
            <a:r>
              <a:rPr lang="en-US" altLang="zh-CN" sz="2400" dirty="0" smtClean="0"/>
              <a:t>Rational Rose</a:t>
            </a:r>
            <a:r>
              <a:rPr lang="zh-CN" altLang="en-US" sz="2400" dirty="0" smtClean="0"/>
              <a:t>能够通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过回溯和更新模型的其余部分来保证代码的一致性，从而展现出被称为“来回旅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程项目”的能力。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Rational Rose</a:t>
            </a:r>
            <a:r>
              <a:rPr lang="zh-CN" altLang="en-US" sz="2400" dirty="0" smtClean="0"/>
              <a:t>不是单纯的绘图工具，它专门支持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的建模，有很强的校验功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能，能检查出模型中的许多逻辑错误，还支持多种语言的双向项目，特别是对当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前比较流行的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的支持非常好。现在还加入了数据库建模的功能，实现对象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模型和数据模型之间的同步。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1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843854" y="2734575"/>
            <a:ext cx="49632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《UML2</a:t>
            </a:r>
            <a:r>
              <a:rPr lang="zh-CN" altLang="en-US" sz="2400" dirty="0" smtClean="0"/>
              <a:t>基础、建模与设计教程</a:t>
            </a:r>
            <a:r>
              <a:rPr lang="en-US" altLang="zh-CN" sz="2400" dirty="0" smtClean="0"/>
              <a:t>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249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UML工具：Rational Rose </vt:lpstr>
      <vt:lpstr>UML工具：Rational Rose目录 </vt:lpstr>
      <vt:lpstr>1、Rational Rose概述</vt:lpstr>
      <vt:lpstr>2、Rational Rose特点</vt:lpstr>
      <vt:lpstr>PowerPoint 演示文稿</vt:lpstr>
      <vt:lpstr>PowerPoint 演示文稿</vt:lpstr>
      <vt:lpstr>PowerPoint 演示文稿</vt:lpstr>
      <vt:lpstr>参考资料</vt:lpstr>
      <vt:lpstr>小组成员分工与评价(总分5分）</vt:lpstr>
      <vt:lpstr>了解Rational Rose的过程遇到的问题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xupeng8</cp:lastModifiedBy>
  <cp:revision>120</cp:revision>
  <dcterms:created xsi:type="dcterms:W3CDTF">2017-10-04T02:32:28Z</dcterms:created>
  <dcterms:modified xsi:type="dcterms:W3CDTF">2017-10-25T16:15:53Z</dcterms:modified>
</cp:coreProperties>
</file>