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70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F47BD-A8E0-A84D-A819-A8ED225DC02A}" v="96" dt="2023-04-15T21:18:00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5" autoAdjust="0"/>
    <p:restoredTop sz="96327"/>
  </p:normalViewPr>
  <p:slideViewPr>
    <p:cSldViewPr snapToGrid="0">
      <p:cViewPr varScale="1">
        <p:scale>
          <a:sx n="106" d="100"/>
          <a:sy n="106" d="100"/>
        </p:scale>
        <p:origin x="216" y="63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7627@gmail.com" userId="e0843b1a6344387b" providerId="LiveId" clId="{409F47BD-A8E0-A84D-A819-A8ED225DC02A}"/>
    <pc:docChg chg="undo custSel addSld delSld modSld sldOrd">
      <pc:chgData name="giri7627@gmail.com" userId="e0843b1a6344387b" providerId="LiveId" clId="{409F47BD-A8E0-A84D-A819-A8ED225DC02A}" dt="2023-04-15T21:18:20.170" v="2575" actId="20577"/>
      <pc:docMkLst>
        <pc:docMk/>
      </pc:docMkLst>
      <pc:sldChg chg="modSp mod">
        <pc:chgData name="giri7627@gmail.com" userId="e0843b1a6344387b" providerId="LiveId" clId="{409F47BD-A8E0-A84D-A819-A8ED225DC02A}" dt="2023-04-15T21:18:11.205" v="2570" actId="20577"/>
        <pc:sldMkLst>
          <pc:docMk/>
          <pc:sldMk cId="1642425379" sldId="256"/>
        </pc:sldMkLst>
        <pc:spChg chg="mod">
          <ac:chgData name="giri7627@gmail.com" userId="e0843b1a6344387b" providerId="LiveId" clId="{409F47BD-A8E0-A84D-A819-A8ED225DC02A}" dt="2023-04-15T21:18:11.205" v="2570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707789176" sldId="258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566997565" sldId="260"/>
        </pc:sldMkLst>
      </pc:sldChg>
      <pc:sldChg chg="delSp mod">
        <pc:chgData name="giri7627@gmail.com" userId="e0843b1a6344387b" providerId="LiveId" clId="{409F47BD-A8E0-A84D-A819-A8ED225DC02A}" dt="2023-04-15T21:17:47.873" v="2565" actId="478"/>
        <pc:sldMkLst>
          <pc:docMk/>
          <pc:sldMk cId="1738561688" sldId="261"/>
        </pc:sldMkLst>
        <pc:spChg chg="del">
          <ac:chgData name="giri7627@gmail.com" userId="e0843b1a6344387b" providerId="LiveId" clId="{409F47BD-A8E0-A84D-A819-A8ED225DC02A}" dt="2023-04-15T21:17:47.873" v="2565" actId="478"/>
          <ac:spMkLst>
            <pc:docMk/>
            <pc:sldMk cId="1738561688" sldId="261"/>
            <ac:spMk id="11" creationId="{40BF6865-7FAE-4B56-A995-ADF1582DCC64}"/>
          </ac:spMkLst>
        </pc:spChg>
      </pc:sldChg>
      <pc:sldChg chg="addSp delSp modSp del mod">
        <pc:chgData name="giri7627@gmail.com" userId="e0843b1a6344387b" providerId="LiveId" clId="{409F47BD-A8E0-A84D-A819-A8ED225DC02A}" dt="2023-04-15T20:11:39.960" v="308" actId="2696"/>
        <pc:sldMkLst>
          <pc:docMk/>
          <pc:sldMk cId="1346372204" sldId="264"/>
        </pc:sldMkLst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8" creationId="{6814E495-C95E-DDDC-2B77-BD03FBCA2C3F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10" creationId="{BA15112F-AF45-DEF9-A244-D4E37DE6D312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12" creationId="{59E0D832-9109-F3C0-56AF-32B0AC4387E8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14" creationId="{55EB3B93-DB77-BFA1-D2D5-3319DFD798AC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16" creationId="{F8B9FA7C-CADA-2B74-997F-5435750C03F9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18" creationId="{42FFBC78-2794-EA00-EAA6-53A2B65751CC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20" creationId="{4F9E8ECD-388B-2AA4-81FC-5C7447912413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22" creationId="{1610FF9A-9078-10E2-FFFF-4ECE19E0242F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24" creationId="{D5802BF4-DFFA-C9DA-CA48-7C54F05E10D4}"/>
          </ac:picMkLst>
        </pc:picChg>
        <pc:picChg chg="add del mod">
          <ac:chgData name="giri7627@gmail.com" userId="e0843b1a6344387b" providerId="LiveId" clId="{409F47BD-A8E0-A84D-A819-A8ED225DC02A}" dt="2023-04-15T20:01:24.872" v="22" actId="931"/>
          <ac:picMkLst>
            <pc:docMk/>
            <pc:sldMk cId="1346372204" sldId="264"/>
            <ac:picMk id="26" creationId="{15355EAD-AE6B-B9EF-4A35-FBCE7EAC6CFF}"/>
          </ac:picMkLst>
        </pc:picChg>
        <pc:picChg chg="add mod">
          <ac:chgData name="giri7627@gmail.com" userId="e0843b1a6344387b" providerId="LiveId" clId="{409F47BD-A8E0-A84D-A819-A8ED225DC02A}" dt="2023-04-15T20:01:50.441" v="30" actId="1076"/>
          <ac:picMkLst>
            <pc:docMk/>
            <pc:sldMk cId="1346372204" sldId="264"/>
            <ac:picMk id="28" creationId="{F4568E44-5503-4221-7770-5285E5DF9388}"/>
          </ac:picMkLst>
        </pc:picChg>
        <pc:picChg chg="add mod">
          <ac:chgData name="giri7627@gmail.com" userId="e0843b1a6344387b" providerId="LiveId" clId="{409F47BD-A8E0-A84D-A819-A8ED225DC02A}" dt="2023-04-15T20:01:45.725" v="29" actId="1076"/>
          <ac:picMkLst>
            <pc:docMk/>
            <pc:sldMk cId="1346372204" sldId="264"/>
            <ac:picMk id="30" creationId="{F4DDC901-8505-0C72-F36E-0D25DA0EA843}"/>
          </ac:picMkLst>
        </pc:picChg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2121178069" sldId="266"/>
        </pc:sldMkLst>
      </pc:sldChg>
      <pc:sldChg chg="addSp delSp modSp mod ord">
        <pc:chgData name="giri7627@gmail.com" userId="e0843b1a6344387b" providerId="LiveId" clId="{409F47BD-A8E0-A84D-A819-A8ED225DC02A}" dt="2023-04-15T21:16:33.044" v="2516" actId="20577"/>
        <pc:sldMkLst>
          <pc:docMk/>
          <pc:sldMk cId="1472106130" sldId="270"/>
        </pc:sldMkLst>
        <pc:spChg chg="mod">
          <ac:chgData name="giri7627@gmail.com" userId="e0843b1a6344387b" providerId="LiveId" clId="{409F47BD-A8E0-A84D-A819-A8ED225DC02A}" dt="2023-04-15T21:08:40.352" v="1837" actId="14100"/>
          <ac:spMkLst>
            <pc:docMk/>
            <pc:sldMk cId="1472106130" sldId="270"/>
            <ac:spMk id="2" creationId="{39605AF1-623C-4E09-AB5D-8DD0571489F6}"/>
          </ac:spMkLst>
        </pc:spChg>
        <pc:spChg chg="del">
          <ac:chgData name="giri7627@gmail.com" userId="e0843b1a6344387b" providerId="LiveId" clId="{409F47BD-A8E0-A84D-A819-A8ED225DC02A}" dt="2023-04-15T21:07:52.624" v="1807" actId="478"/>
          <ac:spMkLst>
            <pc:docMk/>
            <pc:sldMk cId="1472106130" sldId="270"/>
            <ac:spMk id="3" creationId="{9B1DDDEF-20C4-4F65-BAC9-0A763DF7E02B}"/>
          </ac:spMkLst>
        </pc:spChg>
        <pc:spChg chg="del">
          <ac:chgData name="giri7627@gmail.com" userId="e0843b1a6344387b" providerId="LiveId" clId="{409F47BD-A8E0-A84D-A819-A8ED225DC02A}" dt="2023-04-15T21:08:45.780" v="1839" actId="478"/>
          <ac:spMkLst>
            <pc:docMk/>
            <pc:sldMk cId="1472106130" sldId="270"/>
            <ac:spMk id="4" creationId="{7FDC0E0A-2715-4BF9-8659-0ED8629BA242}"/>
          </ac:spMkLst>
        </pc:spChg>
        <pc:spChg chg="del">
          <ac:chgData name="giri7627@gmail.com" userId="e0843b1a6344387b" providerId="LiveId" clId="{409F47BD-A8E0-A84D-A819-A8ED225DC02A}" dt="2023-04-15T21:08:43.307" v="1838" actId="478"/>
          <ac:spMkLst>
            <pc:docMk/>
            <pc:sldMk cId="1472106130" sldId="270"/>
            <ac:spMk id="5" creationId="{20E75224-81EB-4CDA-BBBE-44B4B2F3C039}"/>
          </ac:spMkLst>
        </pc:spChg>
        <pc:spChg chg="del">
          <ac:chgData name="giri7627@gmail.com" userId="e0843b1a6344387b" providerId="LiveId" clId="{409F47BD-A8E0-A84D-A819-A8ED225DC02A}" dt="2023-04-15T21:08:47.748" v="1840" actId="478"/>
          <ac:spMkLst>
            <pc:docMk/>
            <pc:sldMk cId="1472106130" sldId="270"/>
            <ac:spMk id="6" creationId="{BA32F697-D1D4-4B0A-B960-D1869BF8607A}"/>
          </ac:spMkLst>
        </pc:spChg>
        <pc:spChg chg="add del mod">
          <ac:chgData name="giri7627@gmail.com" userId="e0843b1a6344387b" providerId="LiveId" clId="{409F47BD-A8E0-A84D-A819-A8ED225DC02A}" dt="2023-04-15T21:07:55.223" v="1809" actId="478"/>
          <ac:spMkLst>
            <pc:docMk/>
            <pc:sldMk cId="1472106130" sldId="270"/>
            <ac:spMk id="8" creationId="{963A8201-28C0-6DAD-F61D-A6BCBB238D8C}"/>
          </ac:spMkLst>
        </pc:spChg>
        <pc:spChg chg="add del mod">
          <ac:chgData name="giri7627@gmail.com" userId="e0843b1a6344387b" providerId="LiveId" clId="{409F47BD-A8E0-A84D-A819-A8ED225DC02A}" dt="2023-04-15T21:07:59.959" v="1812" actId="478"/>
          <ac:spMkLst>
            <pc:docMk/>
            <pc:sldMk cId="1472106130" sldId="270"/>
            <ac:spMk id="10" creationId="{32690CD3-A1E8-F34E-19AE-20414430F97C}"/>
          </ac:spMkLst>
        </pc:spChg>
        <pc:spChg chg="add del mod">
          <ac:chgData name="giri7627@gmail.com" userId="e0843b1a6344387b" providerId="LiveId" clId="{409F47BD-A8E0-A84D-A819-A8ED225DC02A}" dt="2023-04-15T21:08:03.969" v="1814" actId="478"/>
          <ac:spMkLst>
            <pc:docMk/>
            <pc:sldMk cId="1472106130" sldId="270"/>
            <ac:spMk id="12" creationId="{1C3866B8-820E-F420-5967-BD76461AFA8B}"/>
          </ac:spMkLst>
        </pc:spChg>
        <pc:spChg chg="add del mod">
          <ac:chgData name="giri7627@gmail.com" userId="e0843b1a6344387b" providerId="LiveId" clId="{409F47BD-A8E0-A84D-A819-A8ED225DC02A}" dt="2023-04-15T21:08:07.424" v="1817" actId="478"/>
          <ac:spMkLst>
            <pc:docMk/>
            <pc:sldMk cId="1472106130" sldId="270"/>
            <ac:spMk id="14" creationId="{D7F4B8B1-5748-AAFB-C84B-96C26B886853}"/>
          </ac:spMkLst>
        </pc:spChg>
        <pc:spChg chg="del mod">
          <ac:chgData name="giri7627@gmail.com" userId="e0843b1a6344387b" providerId="LiveId" clId="{409F47BD-A8E0-A84D-A819-A8ED225DC02A}" dt="2023-04-15T21:07:42.336" v="1796" actId="478"/>
          <ac:spMkLst>
            <pc:docMk/>
            <pc:sldMk cId="1472106130" sldId="270"/>
            <ac:spMk id="17" creationId="{24158E79-DA49-4521-BEC6-A7BA93C41F4C}"/>
          </ac:spMkLst>
        </pc:spChg>
        <pc:spChg chg="del">
          <ac:chgData name="giri7627@gmail.com" userId="e0843b1a6344387b" providerId="LiveId" clId="{409F47BD-A8E0-A84D-A819-A8ED225DC02A}" dt="2023-04-15T21:07:57.439" v="1810" actId="478"/>
          <ac:spMkLst>
            <pc:docMk/>
            <pc:sldMk cId="1472106130" sldId="270"/>
            <ac:spMk id="24" creationId="{319E41BC-4F05-4804-843A-E1846794FBF9}"/>
          </ac:spMkLst>
        </pc:spChg>
        <pc:spChg chg="del">
          <ac:chgData name="giri7627@gmail.com" userId="e0843b1a6344387b" providerId="LiveId" clId="{409F47BD-A8E0-A84D-A819-A8ED225DC02A}" dt="2023-04-15T21:08:01.405" v="1813" actId="478"/>
          <ac:spMkLst>
            <pc:docMk/>
            <pc:sldMk cId="1472106130" sldId="270"/>
            <ac:spMk id="25" creationId="{23BDF8B9-53DF-46F4-98D4-053D78D610B0}"/>
          </ac:spMkLst>
        </pc:spChg>
        <pc:spChg chg="del">
          <ac:chgData name="giri7627@gmail.com" userId="e0843b1a6344387b" providerId="LiveId" clId="{409F47BD-A8E0-A84D-A819-A8ED225DC02A}" dt="2023-04-15T21:08:05.600" v="1815" actId="478"/>
          <ac:spMkLst>
            <pc:docMk/>
            <pc:sldMk cId="1472106130" sldId="270"/>
            <ac:spMk id="26" creationId="{0FD0A14C-4421-4979-AF8C-F7E649A88162}"/>
          </ac:spMkLst>
        </pc:spChg>
        <pc:spChg chg="mod">
          <ac:chgData name="giri7627@gmail.com" userId="e0843b1a6344387b" providerId="LiveId" clId="{409F47BD-A8E0-A84D-A819-A8ED225DC02A}" dt="2023-04-15T21:16:33.044" v="2516" actId="20577"/>
          <ac:spMkLst>
            <pc:docMk/>
            <pc:sldMk cId="1472106130" sldId="270"/>
            <ac:spMk id="27" creationId="{9C0DB469-503B-40AF-84D1-C69B085AA96F}"/>
          </ac:spMkLst>
        </pc:spChg>
      </pc:sldChg>
      <pc:sldChg chg="del ord">
        <pc:chgData name="giri7627@gmail.com" userId="e0843b1a6344387b" providerId="LiveId" clId="{409F47BD-A8E0-A84D-A819-A8ED225DC02A}" dt="2023-04-15T21:17:04.852" v="2517" actId="2696"/>
        <pc:sldMkLst>
          <pc:docMk/>
          <pc:sldMk cId="460935096" sldId="271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920173932" sldId="275"/>
        </pc:sldMkLst>
      </pc:sldChg>
      <pc:sldChg chg="delSp modSp mod">
        <pc:chgData name="giri7627@gmail.com" userId="e0843b1a6344387b" providerId="LiveId" clId="{409F47BD-A8E0-A84D-A819-A8ED225DC02A}" dt="2023-04-15T21:18:20.170" v="2575" actId="20577"/>
        <pc:sldMkLst>
          <pc:docMk/>
          <pc:sldMk cId="2436493926" sldId="276"/>
        </pc:sldMkLst>
        <pc:spChg chg="mod">
          <ac:chgData name="giri7627@gmail.com" userId="e0843b1a6344387b" providerId="LiveId" clId="{409F47BD-A8E0-A84D-A819-A8ED225DC02A}" dt="2023-04-15T21:18:20.170" v="2575" actId="20577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giri7627@gmail.com" userId="e0843b1a6344387b" providerId="LiveId" clId="{409F47BD-A8E0-A84D-A819-A8ED225DC02A}" dt="2023-04-15T21:17:32.285" v="2561" actId="478"/>
          <ac:spMkLst>
            <pc:docMk/>
            <pc:sldMk cId="2436493926" sldId="276"/>
            <ac:spMk id="4" creationId="{72DA7980-C870-4C9A-84FA-4120D8AF5DE8}"/>
          </ac:spMkLst>
        </pc:spChg>
        <pc:spChg chg="del mod">
          <ac:chgData name="giri7627@gmail.com" userId="e0843b1a6344387b" providerId="LiveId" clId="{409F47BD-A8E0-A84D-A819-A8ED225DC02A}" dt="2023-04-15T21:17:34.525" v="2563" actId="478"/>
          <ac:spMkLst>
            <pc:docMk/>
            <pc:sldMk cId="2436493926" sldId="276"/>
            <ac:spMk id="5" creationId="{0DFADE42-1A3F-40C8-A071-E57644F3D843}"/>
          </ac:spMkLst>
        </pc:spChg>
        <pc:spChg chg="del">
          <ac:chgData name="giri7627@gmail.com" userId="e0843b1a6344387b" providerId="LiveId" clId="{409F47BD-A8E0-A84D-A819-A8ED225DC02A}" dt="2023-04-15T21:17:36.307" v="2564" actId="478"/>
          <ac:spMkLst>
            <pc:docMk/>
            <pc:sldMk cId="2436493926" sldId="276"/>
            <ac:spMk id="6" creationId="{5EDCFF82-B70F-4971-9182-7C3AEA3CFD26}"/>
          </ac:spMkLst>
        </pc:spChg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2069393026" sldId="278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1417396711" sldId="280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3477453048" sldId="282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3396266754" sldId="283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57897592" sldId="287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1177824853" sldId="290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404854312" sldId="292"/>
        </pc:sldMkLst>
      </pc:sldChg>
      <pc:sldChg chg="del">
        <pc:chgData name="giri7627@gmail.com" userId="e0843b1a6344387b" providerId="LiveId" clId="{409F47BD-A8E0-A84D-A819-A8ED225DC02A}" dt="2023-04-15T21:17:04.852" v="2517" actId="2696"/>
        <pc:sldMkLst>
          <pc:docMk/>
          <pc:sldMk cId="1057409390" sldId="293"/>
        </pc:sldMkLst>
      </pc:sldChg>
      <pc:sldChg chg="addSp delSp modSp add mod ord">
        <pc:chgData name="giri7627@gmail.com" userId="e0843b1a6344387b" providerId="LiveId" clId="{409F47BD-A8E0-A84D-A819-A8ED225DC02A}" dt="2023-04-15T20:42:59.553" v="1346" actId="1076"/>
        <pc:sldMkLst>
          <pc:docMk/>
          <pc:sldMk cId="1363666178" sldId="294"/>
        </pc:sldMkLst>
        <pc:spChg chg="del">
          <ac:chgData name="giri7627@gmail.com" userId="e0843b1a6344387b" providerId="LiveId" clId="{409F47BD-A8E0-A84D-A819-A8ED225DC02A}" dt="2023-04-15T20:03:55.889" v="68" actId="478"/>
          <ac:spMkLst>
            <pc:docMk/>
            <pc:sldMk cId="1363666178" sldId="294"/>
            <ac:spMk id="2" creationId="{402600B4-5BE8-447C-8531-6CD75CB45735}"/>
          </ac:spMkLst>
        </pc:spChg>
        <pc:spChg chg="del">
          <ac:chgData name="giri7627@gmail.com" userId="e0843b1a6344387b" providerId="LiveId" clId="{409F47BD-A8E0-A84D-A819-A8ED225DC02A}" dt="2023-04-15T20:03:58.452" v="69" actId="478"/>
          <ac:spMkLst>
            <pc:docMk/>
            <pc:sldMk cId="1363666178" sldId="294"/>
            <ac:spMk id="3" creationId="{217076FA-2B16-4A6F-9631-8D175CE7886C}"/>
          </ac:spMkLst>
        </pc:spChg>
        <pc:spChg chg="mod">
          <ac:chgData name="giri7627@gmail.com" userId="e0843b1a6344387b" providerId="LiveId" clId="{409F47BD-A8E0-A84D-A819-A8ED225DC02A}" dt="2023-04-15T20:03:06.274" v="49" actId="20577"/>
          <ac:spMkLst>
            <pc:docMk/>
            <pc:sldMk cId="1363666178" sldId="294"/>
            <ac:spMk id="4" creationId="{971188AF-1B8F-40DD-90B1-DC0F52BA46BA}"/>
          </ac:spMkLst>
        </pc:spChg>
        <pc:spChg chg="add del mod">
          <ac:chgData name="giri7627@gmail.com" userId="e0843b1a6344387b" providerId="LiveId" clId="{409F47BD-A8E0-A84D-A819-A8ED225DC02A}" dt="2023-04-15T20:03:37.721" v="63" actId="478"/>
          <ac:spMkLst>
            <pc:docMk/>
            <pc:sldMk cId="1363666178" sldId="294"/>
            <ac:spMk id="7" creationId="{F1720D59-526F-0CBA-79C2-932DC6F22544}"/>
          </ac:spMkLst>
        </pc:spChg>
        <pc:spChg chg="del mod">
          <ac:chgData name="giri7627@gmail.com" userId="e0843b1a6344387b" providerId="LiveId" clId="{409F47BD-A8E0-A84D-A819-A8ED225DC02A}" dt="2023-04-15T20:03:46.690" v="66" actId="478"/>
          <ac:spMkLst>
            <pc:docMk/>
            <pc:sldMk cId="1363666178" sldId="294"/>
            <ac:spMk id="9" creationId="{C54CD4A7-4E1A-4902-993B-81A396A3670C}"/>
          </ac:spMkLst>
        </pc:spChg>
        <pc:spChg chg="add del mod">
          <ac:chgData name="giri7627@gmail.com" userId="e0843b1a6344387b" providerId="LiveId" clId="{409F47BD-A8E0-A84D-A819-A8ED225DC02A}" dt="2023-04-15T20:03:40.524" v="64" actId="478"/>
          <ac:spMkLst>
            <pc:docMk/>
            <pc:sldMk cId="1363666178" sldId="294"/>
            <ac:spMk id="11" creationId="{5F5646A5-A2AF-4DDE-9209-1A78C584D027}"/>
          </ac:spMkLst>
        </pc:spChg>
        <pc:spChg chg="add del mod">
          <ac:chgData name="giri7627@gmail.com" userId="e0843b1a6344387b" providerId="LiveId" clId="{409F47BD-A8E0-A84D-A819-A8ED225DC02A}" dt="2023-04-15T20:03:49.508" v="67" actId="478"/>
          <ac:spMkLst>
            <pc:docMk/>
            <pc:sldMk cId="1363666178" sldId="294"/>
            <ac:spMk id="14" creationId="{314D3C85-4231-64FE-4851-9AF4DA19249E}"/>
          </ac:spMkLst>
        </pc:spChg>
        <pc:spChg chg="add mod">
          <ac:chgData name="giri7627@gmail.com" userId="e0843b1a6344387b" providerId="LiveId" clId="{409F47BD-A8E0-A84D-A819-A8ED225DC02A}" dt="2023-04-15T20:42:59.553" v="1346" actId="1076"/>
          <ac:spMkLst>
            <pc:docMk/>
            <pc:sldMk cId="1363666178" sldId="294"/>
            <ac:spMk id="15" creationId="{DCEE377D-0837-66BB-9B95-DBAABFD55689}"/>
          </ac:spMkLst>
        </pc:spChg>
        <pc:spChg chg="add del mod">
          <ac:chgData name="giri7627@gmail.com" userId="e0843b1a6344387b" providerId="LiveId" clId="{409F47BD-A8E0-A84D-A819-A8ED225DC02A}" dt="2023-04-15T20:06:00.172" v="91" actId="478"/>
          <ac:spMkLst>
            <pc:docMk/>
            <pc:sldMk cId="1363666178" sldId="294"/>
            <ac:spMk id="19" creationId="{313CEB0C-FD12-D83D-164D-473A4EE542AB}"/>
          </ac:spMkLst>
        </pc:spChg>
        <pc:spChg chg="add del mod">
          <ac:chgData name="giri7627@gmail.com" userId="e0843b1a6344387b" providerId="LiveId" clId="{409F47BD-A8E0-A84D-A819-A8ED225DC02A}" dt="2023-04-15T20:06:00.172" v="91" actId="478"/>
          <ac:spMkLst>
            <pc:docMk/>
            <pc:sldMk cId="1363666178" sldId="294"/>
            <ac:spMk id="75" creationId="{5425916A-A2C0-45C3-9A48-E48DEB97F631}"/>
          </ac:spMkLst>
        </pc:spChg>
        <pc:graphicFrameChg chg="del">
          <ac:chgData name="giri7627@gmail.com" userId="e0843b1a6344387b" providerId="LiveId" clId="{409F47BD-A8E0-A84D-A819-A8ED225DC02A}" dt="2023-04-15T20:03:34.920" v="62" actId="478"/>
          <ac:graphicFrameMkLst>
            <pc:docMk/>
            <pc:sldMk cId="1363666178" sldId="294"/>
            <ac:graphicFrameMk id="34" creationId="{9E19FFD2-695D-4BD0-AA46-41C8970D76E2}"/>
          </ac:graphicFrameMkLst>
        </pc:graphicFrameChg>
        <pc:graphicFrameChg chg="del modGraphic">
          <ac:chgData name="giri7627@gmail.com" userId="e0843b1a6344387b" providerId="LiveId" clId="{409F47BD-A8E0-A84D-A819-A8ED225DC02A}" dt="2023-04-15T20:03:34.920" v="62" actId="478"/>
          <ac:graphicFrameMkLst>
            <pc:docMk/>
            <pc:sldMk cId="1363666178" sldId="294"/>
            <ac:graphicFrameMk id="53" creationId="{7EB17215-3702-4854-86F9-086DB8BCA17E}"/>
          </ac:graphicFrameMkLst>
        </pc:graphicFrameChg>
        <pc:picChg chg="add del mod">
          <ac:chgData name="giri7627@gmail.com" userId="e0843b1a6344387b" providerId="LiveId" clId="{409F47BD-A8E0-A84D-A819-A8ED225DC02A}" dt="2023-04-15T20:07:15.238" v="99" actId="478"/>
          <ac:picMkLst>
            <pc:docMk/>
            <pc:sldMk cId="1363666178" sldId="294"/>
            <ac:picMk id="16" creationId="{F9F3148A-AE76-4567-51C6-04481A8CDF85}"/>
          </ac:picMkLst>
        </pc:picChg>
        <pc:picChg chg="add mod">
          <ac:chgData name="giri7627@gmail.com" userId="e0843b1a6344387b" providerId="LiveId" clId="{409F47BD-A8E0-A84D-A819-A8ED225DC02A}" dt="2023-04-15T20:09:00.946" v="111" actId="1076"/>
          <ac:picMkLst>
            <pc:docMk/>
            <pc:sldMk cId="1363666178" sldId="294"/>
            <ac:picMk id="17" creationId="{F0CDFFC6-4868-8702-AF70-D04BC936CC75}"/>
          </ac:picMkLst>
        </pc:picChg>
        <pc:picChg chg="add mod">
          <ac:chgData name="giri7627@gmail.com" userId="e0843b1a6344387b" providerId="LiveId" clId="{409F47BD-A8E0-A84D-A819-A8ED225DC02A}" dt="2023-04-15T20:42:52.954" v="1345" actId="1076"/>
          <ac:picMkLst>
            <pc:docMk/>
            <pc:sldMk cId="1363666178" sldId="294"/>
            <ac:picMk id="20" creationId="{D84E352B-A2A6-BA3C-46AF-502C06937125}"/>
          </ac:picMkLst>
        </pc:picChg>
      </pc:sldChg>
      <pc:sldChg chg="addSp delSp modSp add mod">
        <pc:chgData name="giri7627@gmail.com" userId="e0843b1a6344387b" providerId="LiveId" clId="{409F47BD-A8E0-A84D-A819-A8ED225DC02A}" dt="2023-04-15T20:23:17.658" v="1021" actId="20577"/>
        <pc:sldMkLst>
          <pc:docMk/>
          <pc:sldMk cId="389726197" sldId="295"/>
        </pc:sldMkLst>
        <pc:spChg chg="mod">
          <ac:chgData name="giri7627@gmail.com" userId="e0843b1a6344387b" providerId="LiveId" clId="{409F47BD-A8E0-A84D-A819-A8ED225DC02A}" dt="2023-04-15T20:17:03.565" v="616" actId="20577"/>
          <ac:spMkLst>
            <pc:docMk/>
            <pc:sldMk cId="389726197" sldId="295"/>
            <ac:spMk id="15" creationId="{DCEE377D-0837-66BB-9B95-DBAABFD55689}"/>
          </ac:spMkLst>
        </pc:spChg>
        <pc:spChg chg="mod">
          <ac:chgData name="giri7627@gmail.com" userId="e0843b1a6344387b" providerId="LiveId" clId="{409F47BD-A8E0-A84D-A819-A8ED225DC02A}" dt="2023-04-15T20:23:17.658" v="1021" actId="20577"/>
          <ac:spMkLst>
            <pc:docMk/>
            <pc:sldMk cId="389726197" sldId="295"/>
            <ac:spMk id="75" creationId="{5425916A-A2C0-45C3-9A48-E48DEB97F631}"/>
          </ac:spMkLst>
        </pc:spChg>
        <pc:picChg chg="add del mod">
          <ac:chgData name="giri7627@gmail.com" userId="e0843b1a6344387b" providerId="LiveId" clId="{409F47BD-A8E0-A84D-A819-A8ED225DC02A}" dt="2023-04-15T20:13:01.445" v="331" actId="478"/>
          <ac:picMkLst>
            <pc:docMk/>
            <pc:sldMk cId="389726197" sldId="295"/>
            <ac:picMk id="3" creationId="{DA2A3D91-B169-B461-8732-DE49CE53DCF3}"/>
          </ac:picMkLst>
        </pc:picChg>
        <pc:picChg chg="add del mod">
          <ac:chgData name="giri7627@gmail.com" userId="e0843b1a6344387b" providerId="LiveId" clId="{409F47BD-A8E0-A84D-A819-A8ED225DC02A}" dt="2023-04-15T20:13:00.282" v="330" actId="478"/>
          <ac:picMkLst>
            <pc:docMk/>
            <pc:sldMk cId="389726197" sldId="295"/>
            <ac:picMk id="7" creationId="{6D06B73C-CFB9-58A4-1E96-9DA27E6AC7C3}"/>
          </ac:picMkLst>
        </pc:picChg>
        <pc:picChg chg="add mod">
          <ac:chgData name="giri7627@gmail.com" userId="e0843b1a6344387b" providerId="LiveId" clId="{409F47BD-A8E0-A84D-A819-A8ED225DC02A}" dt="2023-04-15T20:13:50.481" v="345" actId="1076"/>
          <ac:picMkLst>
            <pc:docMk/>
            <pc:sldMk cId="389726197" sldId="295"/>
            <ac:picMk id="9" creationId="{298F6371-92BB-38D9-4CA9-4A91C4122870}"/>
          </ac:picMkLst>
        </pc:picChg>
        <pc:picChg chg="add mod">
          <ac:chgData name="giri7627@gmail.com" userId="e0843b1a6344387b" providerId="LiveId" clId="{409F47BD-A8E0-A84D-A819-A8ED225DC02A}" dt="2023-04-15T20:17:16.110" v="618" actId="1076"/>
          <ac:picMkLst>
            <pc:docMk/>
            <pc:sldMk cId="389726197" sldId="295"/>
            <ac:picMk id="13" creationId="{29FEDEAE-42C5-77F3-E8A8-E51ADF98863A}"/>
          </ac:picMkLst>
        </pc:picChg>
        <pc:picChg chg="del">
          <ac:chgData name="giri7627@gmail.com" userId="e0843b1a6344387b" providerId="LiveId" clId="{409F47BD-A8E0-A84D-A819-A8ED225DC02A}" dt="2023-04-15T20:12:13.793" v="317" actId="478"/>
          <ac:picMkLst>
            <pc:docMk/>
            <pc:sldMk cId="389726197" sldId="295"/>
            <ac:picMk id="17" creationId="{F0CDFFC6-4868-8702-AF70-D04BC936CC75}"/>
          </ac:picMkLst>
        </pc:picChg>
        <pc:picChg chg="del">
          <ac:chgData name="giri7627@gmail.com" userId="e0843b1a6344387b" providerId="LiveId" clId="{409F47BD-A8E0-A84D-A819-A8ED225DC02A}" dt="2023-04-15T20:11:51.803" v="316" actId="478"/>
          <ac:picMkLst>
            <pc:docMk/>
            <pc:sldMk cId="389726197" sldId="295"/>
            <ac:picMk id="20" creationId="{D84E352B-A2A6-BA3C-46AF-502C06937125}"/>
          </ac:picMkLst>
        </pc:picChg>
      </pc:sldChg>
      <pc:sldChg chg="addSp delSp modSp add mod">
        <pc:chgData name="giri7627@gmail.com" userId="e0843b1a6344387b" providerId="LiveId" clId="{409F47BD-A8E0-A84D-A819-A8ED225DC02A}" dt="2023-04-15T20:23:22.336" v="1022" actId="20577"/>
        <pc:sldMkLst>
          <pc:docMk/>
          <pc:sldMk cId="4210653828" sldId="296"/>
        </pc:sldMkLst>
        <pc:spChg chg="add del mod">
          <ac:chgData name="giri7627@gmail.com" userId="e0843b1a6344387b" providerId="LiveId" clId="{409F47BD-A8E0-A84D-A819-A8ED225DC02A}" dt="2023-04-15T20:18:04.490" v="631" actId="478"/>
          <ac:spMkLst>
            <pc:docMk/>
            <pc:sldMk cId="4210653828" sldId="296"/>
            <ac:spMk id="8" creationId="{FB3B31E4-9168-3AC0-975C-23792E6C2B89}"/>
          </ac:spMkLst>
        </pc:spChg>
        <pc:spChg chg="add del mod">
          <ac:chgData name="giri7627@gmail.com" userId="e0843b1a6344387b" providerId="LiveId" clId="{409F47BD-A8E0-A84D-A819-A8ED225DC02A}" dt="2023-04-15T20:19:55.828" v="764"/>
          <ac:spMkLst>
            <pc:docMk/>
            <pc:sldMk cId="4210653828" sldId="296"/>
            <ac:spMk id="11" creationId="{46D68D8E-F533-8F80-F0A3-A7BA66A9D510}"/>
          </ac:spMkLst>
        </pc:spChg>
        <pc:spChg chg="mod">
          <ac:chgData name="giri7627@gmail.com" userId="e0843b1a6344387b" providerId="LiveId" clId="{409F47BD-A8E0-A84D-A819-A8ED225DC02A}" dt="2023-04-15T20:21:57.291" v="980" actId="1076"/>
          <ac:spMkLst>
            <pc:docMk/>
            <pc:sldMk cId="4210653828" sldId="296"/>
            <ac:spMk id="15" creationId="{DCEE377D-0837-66BB-9B95-DBAABFD55689}"/>
          </ac:spMkLst>
        </pc:spChg>
        <pc:spChg chg="mod">
          <ac:chgData name="giri7627@gmail.com" userId="e0843b1a6344387b" providerId="LiveId" clId="{409F47BD-A8E0-A84D-A819-A8ED225DC02A}" dt="2023-04-15T20:23:22.336" v="1022" actId="20577"/>
          <ac:spMkLst>
            <pc:docMk/>
            <pc:sldMk cId="4210653828" sldId="296"/>
            <ac:spMk id="75" creationId="{5425916A-A2C0-45C3-9A48-E48DEB97F631}"/>
          </ac:spMkLst>
        </pc:spChg>
        <pc:picChg chg="add mod">
          <ac:chgData name="giri7627@gmail.com" userId="e0843b1a6344387b" providerId="LiveId" clId="{409F47BD-A8E0-A84D-A819-A8ED225DC02A}" dt="2023-04-15T20:19:06.974" v="680" actId="14100"/>
          <ac:picMkLst>
            <pc:docMk/>
            <pc:sldMk cId="4210653828" sldId="296"/>
            <ac:picMk id="3" creationId="{11160598-3963-196E-BF22-7E66080151AF}"/>
          </ac:picMkLst>
        </pc:picChg>
        <pc:picChg chg="add mod">
          <ac:chgData name="giri7627@gmail.com" userId="e0843b1a6344387b" providerId="LiveId" clId="{409F47BD-A8E0-A84D-A819-A8ED225DC02A}" dt="2023-04-15T20:18:54.941" v="677" actId="1076"/>
          <ac:picMkLst>
            <pc:docMk/>
            <pc:sldMk cId="4210653828" sldId="296"/>
            <ac:picMk id="7" creationId="{F14E7763-2A42-FF5C-06A6-738DBF61ECA2}"/>
          </ac:picMkLst>
        </pc:picChg>
        <pc:picChg chg="del">
          <ac:chgData name="giri7627@gmail.com" userId="e0843b1a6344387b" providerId="LiveId" clId="{409F47BD-A8E0-A84D-A819-A8ED225DC02A}" dt="2023-04-15T20:18:39.626" v="669" actId="478"/>
          <ac:picMkLst>
            <pc:docMk/>
            <pc:sldMk cId="4210653828" sldId="296"/>
            <ac:picMk id="9" creationId="{298F6371-92BB-38D9-4CA9-4A91C4122870}"/>
          </ac:picMkLst>
        </pc:picChg>
        <pc:picChg chg="del">
          <ac:chgData name="giri7627@gmail.com" userId="e0843b1a6344387b" providerId="LiveId" clId="{409F47BD-A8E0-A84D-A819-A8ED225DC02A}" dt="2023-04-15T20:18:40.592" v="670" actId="478"/>
          <ac:picMkLst>
            <pc:docMk/>
            <pc:sldMk cId="4210653828" sldId="296"/>
            <ac:picMk id="13" creationId="{29FEDEAE-42C5-77F3-E8A8-E51ADF98863A}"/>
          </ac:picMkLst>
        </pc:picChg>
      </pc:sldChg>
      <pc:sldChg chg="addSp delSp modSp add mod">
        <pc:chgData name="giri7627@gmail.com" userId="e0843b1a6344387b" providerId="LiveId" clId="{409F47BD-A8E0-A84D-A819-A8ED225DC02A}" dt="2023-04-15T20:26:48.642" v="1113" actId="1076"/>
        <pc:sldMkLst>
          <pc:docMk/>
          <pc:sldMk cId="1791889889" sldId="297"/>
        </pc:sldMkLst>
        <pc:spChg chg="mod">
          <ac:chgData name="giri7627@gmail.com" userId="e0843b1a6344387b" providerId="LiveId" clId="{409F47BD-A8E0-A84D-A819-A8ED225DC02A}" dt="2023-04-15T20:26:48.642" v="1113" actId="1076"/>
          <ac:spMkLst>
            <pc:docMk/>
            <pc:sldMk cId="1791889889" sldId="297"/>
            <ac:spMk id="15" creationId="{DCEE377D-0837-66BB-9B95-DBAABFD55689}"/>
          </ac:spMkLst>
        </pc:spChg>
        <pc:spChg chg="mod">
          <ac:chgData name="giri7627@gmail.com" userId="e0843b1a6344387b" providerId="LiveId" clId="{409F47BD-A8E0-A84D-A819-A8ED225DC02A}" dt="2023-04-15T20:23:29.213" v="1023" actId="20577"/>
          <ac:spMkLst>
            <pc:docMk/>
            <pc:sldMk cId="1791889889" sldId="297"/>
            <ac:spMk id="75" creationId="{5425916A-A2C0-45C3-9A48-E48DEB97F631}"/>
          </ac:spMkLst>
        </pc:spChg>
        <pc:picChg chg="del mod">
          <ac:chgData name="giri7627@gmail.com" userId="e0843b1a6344387b" providerId="LiveId" clId="{409F47BD-A8E0-A84D-A819-A8ED225DC02A}" dt="2023-04-15T20:22:30.095" v="986" actId="478"/>
          <ac:picMkLst>
            <pc:docMk/>
            <pc:sldMk cId="1791889889" sldId="297"/>
            <ac:picMk id="3" creationId="{11160598-3963-196E-BF22-7E66080151AF}"/>
          </ac:picMkLst>
        </pc:picChg>
        <pc:picChg chg="add del mod">
          <ac:chgData name="giri7627@gmail.com" userId="e0843b1a6344387b" providerId="LiveId" clId="{409F47BD-A8E0-A84D-A819-A8ED225DC02A}" dt="2023-04-15T20:24:53.651" v="1050" actId="478"/>
          <ac:picMkLst>
            <pc:docMk/>
            <pc:sldMk cId="1791889889" sldId="297"/>
            <ac:picMk id="6" creationId="{DFB9AFA3-E11A-62BC-EE3C-5F2C4CC2380A}"/>
          </ac:picMkLst>
        </pc:picChg>
        <pc:picChg chg="del">
          <ac:chgData name="giri7627@gmail.com" userId="e0843b1a6344387b" providerId="LiveId" clId="{409F47BD-A8E0-A84D-A819-A8ED225DC02A}" dt="2023-04-15T20:22:28.345" v="983" actId="478"/>
          <ac:picMkLst>
            <pc:docMk/>
            <pc:sldMk cId="1791889889" sldId="297"/>
            <ac:picMk id="7" creationId="{F14E7763-2A42-FF5C-06A6-738DBF61ECA2}"/>
          </ac:picMkLst>
        </pc:picChg>
        <pc:picChg chg="add mod">
          <ac:chgData name="giri7627@gmail.com" userId="e0843b1a6344387b" providerId="LiveId" clId="{409F47BD-A8E0-A84D-A819-A8ED225DC02A}" dt="2023-04-15T20:25:24.224" v="1057" actId="1076"/>
          <ac:picMkLst>
            <pc:docMk/>
            <pc:sldMk cId="1791889889" sldId="297"/>
            <ac:picMk id="9" creationId="{21460477-73B0-2FD1-39BA-614A4C8CAAB2}"/>
          </ac:picMkLst>
        </pc:picChg>
      </pc:sldChg>
      <pc:sldChg chg="addSp delSp modSp add mod">
        <pc:chgData name="giri7627@gmail.com" userId="e0843b1a6344387b" providerId="LiveId" clId="{409F47BD-A8E0-A84D-A819-A8ED225DC02A}" dt="2023-04-15T20:42:42.540" v="1344" actId="20577"/>
        <pc:sldMkLst>
          <pc:docMk/>
          <pc:sldMk cId="2158021496" sldId="298"/>
        </pc:sldMkLst>
        <pc:spChg chg="mod">
          <ac:chgData name="giri7627@gmail.com" userId="e0843b1a6344387b" providerId="LiveId" clId="{409F47BD-A8E0-A84D-A819-A8ED225DC02A}" dt="2023-04-15T20:28:49.479" v="1130" actId="20577"/>
          <ac:spMkLst>
            <pc:docMk/>
            <pc:sldMk cId="2158021496" sldId="298"/>
            <ac:spMk id="4" creationId="{971188AF-1B8F-40DD-90B1-DC0F52BA46BA}"/>
          </ac:spMkLst>
        </pc:spChg>
        <pc:spChg chg="mod">
          <ac:chgData name="giri7627@gmail.com" userId="e0843b1a6344387b" providerId="LiveId" clId="{409F47BD-A8E0-A84D-A819-A8ED225DC02A}" dt="2023-04-15T20:42:42.540" v="1344" actId="20577"/>
          <ac:spMkLst>
            <pc:docMk/>
            <pc:sldMk cId="2158021496" sldId="298"/>
            <ac:spMk id="15" creationId="{DCEE377D-0837-66BB-9B95-DBAABFD55689}"/>
          </ac:spMkLst>
        </pc:spChg>
        <pc:spChg chg="mod">
          <ac:chgData name="giri7627@gmail.com" userId="e0843b1a6344387b" providerId="LiveId" clId="{409F47BD-A8E0-A84D-A819-A8ED225DC02A}" dt="2023-04-15T20:37:45.234" v="1176" actId="20577"/>
          <ac:spMkLst>
            <pc:docMk/>
            <pc:sldMk cId="2158021496" sldId="298"/>
            <ac:spMk id="75" creationId="{5425916A-A2C0-45C3-9A48-E48DEB97F631}"/>
          </ac:spMkLst>
        </pc:spChg>
        <pc:picChg chg="add mod">
          <ac:chgData name="giri7627@gmail.com" userId="e0843b1a6344387b" providerId="LiveId" clId="{409F47BD-A8E0-A84D-A819-A8ED225DC02A}" dt="2023-04-15T20:41:37.239" v="1265" actId="1076"/>
          <ac:picMkLst>
            <pc:docMk/>
            <pc:sldMk cId="2158021496" sldId="298"/>
            <ac:picMk id="3" creationId="{1A046B8A-6BF5-710E-5FC4-082E1C39063D}"/>
          </ac:picMkLst>
        </pc:picChg>
        <pc:picChg chg="add mod">
          <ac:chgData name="giri7627@gmail.com" userId="e0843b1a6344387b" providerId="LiveId" clId="{409F47BD-A8E0-A84D-A819-A8ED225DC02A}" dt="2023-04-15T20:41:35.036" v="1264" actId="1076"/>
          <ac:picMkLst>
            <pc:docMk/>
            <pc:sldMk cId="2158021496" sldId="298"/>
            <ac:picMk id="7" creationId="{00448436-93DD-685B-9B8A-FF493B7EABD7}"/>
          </ac:picMkLst>
        </pc:picChg>
        <pc:picChg chg="del">
          <ac:chgData name="giri7627@gmail.com" userId="e0843b1a6344387b" providerId="LiveId" clId="{409F47BD-A8E0-A84D-A819-A8ED225DC02A}" dt="2023-04-15T20:37:18.851" v="1169" actId="478"/>
          <ac:picMkLst>
            <pc:docMk/>
            <pc:sldMk cId="2158021496" sldId="298"/>
            <ac:picMk id="9" creationId="{21460477-73B0-2FD1-39BA-614A4C8CAAB2}"/>
          </ac:picMkLst>
        </pc:picChg>
      </pc:sldChg>
      <pc:sldChg chg="addSp delSp modSp add mod ord">
        <pc:chgData name="giri7627@gmail.com" userId="e0843b1a6344387b" providerId="LiveId" clId="{409F47BD-A8E0-A84D-A819-A8ED225DC02A}" dt="2023-04-15T20:53:02.267" v="1655" actId="20577"/>
        <pc:sldMkLst>
          <pc:docMk/>
          <pc:sldMk cId="2991715014" sldId="299"/>
        </pc:sldMkLst>
        <pc:spChg chg="del">
          <ac:chgData name="giri7627@gmail.com" userId="e0843b1a6344387b" providerId="LiveId" clId="{409F47BD-A8E0-A84D-A819-A8ED225DC02A}" dt="2023-04-15T20:45:30.025" v="1520" actId="478"/>
          <ac:spMkLst>
            <pc:docMk/>
            <pc:sldMk cId="2991715014" sldId="299"/>
            <ac:spMk id="2" creationId="{402600B4-5BE8-447C-8531-6CD75CB45735}"/>
          </ac:spMkLst>
        </pc:spChg>
        <pc:spChg chg="del mod">
          <ac:chgData name="giri7627@gmail.com" userId="e0843b1a6344387b" providerId="LiveId" clId="{409F47BD-A8E0-A84D-A819-A8ED225DC02A}" dt="2023-04-15T20:45:34.280" v="1522" actId="478"/>
          <ac:spMkLst>
            <pc:docMk/>
            <pc:sldMk cId="2991715014" sldId="299"/>
            <ac:spMk id="3" creationId="{217076FA-2B16-4A6F-9631-8D175CE7886C}"/>
          </ac:spMkLst>
        </pc:spChg>
        <pc:spChg chg="mod">
          <ac:chgData name="giri7627@gmail.com" userId="e0843b1a6344387b" providerId="LiveId" clId="{409F47BD-A8E0-A84D-A819-A8ED225DC02A}" dt="2023-04-15T20:53:02.267" v="1655" actId="20577"/>
          <ac:spMkLst>
            <pc:docMk/>
            <pc:sldMk cId="2991715014" sldId="299"/>
            <ac:spMk id="4" creationId="{971188AF-1B8F-40DD-90B1-DC0F52BA46BA}"/>
          </ac:spMkLst>
        </pc:spChg>
        <pc:spChg chg="add del mod">
          <ac:chgData name="giri7627@gmail.com" userId="e0843b1a6344387b" providerId="LiveId" clId="{409F47BD-A8E0-A84D-A819-A8ED225DC02A}" dt="2023-04-15T20:45:57.953" v="1525" actId="478"/>
          <ac:spMkLst>
            <pc:docMk/>
            <pc:sldMk cId="2991715014" sldId="299"/>
            <ac:spMk id="7" creationId="{94A9C941-C3D7-399A-DE64-9E46F0894527}"/>
          </ac:spMkLst>
        </pc:spChg>
        <pc:spChg chg="del mod">
          <ac:chgData name="giri7627@gmail.com" userId="e0843b1a6344387b" providerId="LiveId" clId="{409F47BD-A8E0-A84D-A819-A8ED225DC02A}" dt="2023-04-15T20:45:59.678" v="1526" actId="478"/>
          <ac:spMkLst>
            <pc:docMk/>
            <pc:sldMk cId="2991715014" sldId="299"/>
            <ac:spMk id="9" creationId="{C54CD4A7-4E1A-4902-993B-81A396A3670C}"/>
          </ac:spMkLst>
        </pc:spChg>
        <pc:spChg chg="add del mod">
          <ac:chgData name="giri7627@gmail.com" userId="e0843b1a6344387b" providerId="LiveId" clId="{409F47BD-A8E0-A84D-A819-A8ED225DC02A}" dt="2023-04-15T20:46:02.457" v="1527" actId="478"/>
          <ac:spMkLst>
            <pc:docMk/>
            <pc:sldMk cId="2991715014" sldId="299"/>
            <ac:spMk id="11" creationId="{5DE0F838-47C9-01E3-48E9-8518162B24B5}"/>
          </ac:spMkLst>
        </pc:spChg>
        <pc:spChg chg="mod">
          <ac:chgData name="giri7627@gmail.com" userId="e0843b1a6344387b" providerId="LiveId" clId="{409F47BD-A8E0-A84D-A819-A8ED225DC02A}" dt="2023-04-15T20:50:33.501" v="1592" actId="20577"/>
          <ac:spMkLst>
            <pc:docMk/>
            <pc:sldMk cId="2991715014" sldId="299"/>
            <ac:spMk id="75" creationId="{5425916A-A2C0-45C3-9A48-E48DEB97F631}"/>
          </ac:spMkLst>
        </pc:spChg>
        <pc:graphicFrameChg chg="del">
          <ac:chgData name="giri7627@gmail.com" userId="e0843b1a6344387b" providerId="LiveId" clId="{409F47BD-A8E0-A84D-A819-A8ED225DC02A}" dt="2023-04-15T20:45:56.097" v="1524" actId="478"/>
          <ac:graphicFrameMkLst>
            <pc:docMk/>
            <pc:sldMk cId="2991715014" sldId="299"/>
            <ac:graphicFrameMk id="34" creationId="{9E19FFD2-695D-4BD0-AA46-41C8970D76E2}"/>
          </ac:graphicFrameMkLst>
        </pc:graphicFrameChg>
        <pc:graphicFrameChg chg="mod modGraphic">
          <ac:chgData name="giri7627@gmail.com" userId="e0843b1a6344387b" providerId="LiveId" clId="{409F47BD-A8E0-A84D-A819-A8ED225DC02A}" dt="2023-04-15T20:52:38.838" v="1639" actId="255"/>
          <ac:graphicFrameMkLst>
            <pc:docMk/>
            <pc:sldMk cId="2991715014" sldId="299"/>
            <ac:graphicFrameMk id="53" creationId="{7EB17215-3702-4854-86F9-086DB8BCA17E}"/>
          </ac:graphicFrameMkLst>
        </pc:graphicFrameChg>
      </pc:sldChg>
      <pc:sldChg chg="addSp delSp modSp add mod">
        <pc:chgData name="giri7627@gmail.com" userId="e0843b1a6344387b" providerId="LiveId" clId="{409F47BD-A8E0-A84D-A819-A8ED225DC02A}" dt="2023-04-15T21:07:24.869" v="1794" actId="1076"/>
        <pc:sldMkLst>
          <pc:docMk/>
          <pc:sldMk cId="1345324033" sldId="300"/>
        </pc:sldMkLst>
        <pc:spChg chg="add del mod">
          <ac:chgData name="giri7627@gmail.com" userId="e0843b1a6344387b" providerId="LiveId" clId="{409F47BD-A8E0-A84D-A819-A8ED225DC02A}" dt="2023-04-15T20:54:47.826" v="1676" actId="478"/>
          <ac:spMkLst>
            <pc:docMk/>
            <pc:sldMk cId="1345324033" sldId="300"/>
            <ac:spMk id="3" creationId="{F84D9712-2CEE-89EB-E403-703AF4AC543A}"/>
          </ac:spMkLst>
        </pc:spChg>
        <pc:spChg chg="mod">
          <ac:chgData name="giri7627@gmail.com" userId="e0843b1a6344387b" providerId="LiveId" clId="{409F47BD-A8E0-A84D-A819-A8ED225DC02A}" dt="2023-04-15T20:54:39.782" v="1674" actId="20577"/>
          <ac:spMkLst>
            <pc:docMk/>
            <pc:sldMk cId="1345324033" sldId="300"/>
            <ac:spMk id="4" creationId="{971188AF-1B8F-40DD-90B1-DC0F52BA46BA}"/>
          </ac:spMkLst>
        </pc:spChg>
        <pc:spChg chg="del">
          <ac:chgData name="giri7627@gmail.com" userId="e0843b1a6344387b" providerId="LiveId" clId="{409F47BD-A8E0-A84D-A819-A8ED225DC02A}" dt="2023-04-15T20:54:45.050" v="1675" actId="478"/>
          <ac:spMkLst>
            <pc:docMk/>
            <pc:sldMk cId="1345324033" sldId="300"/>
            <ac:spMk id="75" creationId="{5425916A-A2C0-45C3-9A48-E48DEB97F631}"/>
          </ac:spMkLst>
        </pc:spChg>
        <pc:graphicFrameChg chg="add mod">
          <ac:chgData name="giri7627@gmail.com" userId="e0843b1a6344387b" providerId="LiveId" clId="{409F47BD-A8E0-A84D-A819-A8ED225DC02A}" dt="2023-04-15T20:58:26.400" v="1720" actId="571"/>
          <ac:graphicFrameMkLst>
            <pc:docMk/>
            <pc:sldMk cId="1345324033" sldId="300"/>
            <ac:graphicFrameMk id="6" creationId="{19A141E1-4935-6780-45A0-60848DC93A4A}"/>
          </ac:graphicFrameMkLst>
        </pc:graphicFrameChg>
        <pc:graphicFrameChg chg="mod modGraphic">
          <ac:chgData name="giri7627@gmail.com" userId="e0843b1a6344387b" providerId="LiveId" clId="{409F47BD-A8E0-A84D-A819-A8ED225DC02A}" dt="2023-04-15T21:07:24.869" v="1794" actId="1076"/>
          <ac:graphicFrameMkLst>
            <pc:docMk/>
            <pc:sldMk cId="1345324033" sldId="300"/>
            <ac:graphicFrameMk id="53" creationId="{7EB17215-3702-4854-86F9-086DB8BCA17E}"/>
          </ac:graphicFrameMkLst>
        </pc:graphicFrameChg>
      </pc:sldChg>
      <pc:sldMasterChg chg="delSldLayout">
        <pc:chgData name="giri7627@gmail.com" userId="e0843b1a6344387b" providerId="LiveId" clId="{409F47BD-A8E0-A84D-A819-A8ED225DC02A}" dt="2023-04-15T21:17:04.852" v="2517" actId="2696"/>
        <pc:sldMasterMkLst>
          <pc:docMk/>
          <pc:sldMasterMk cId="1928452137" sldId="2147483666"/>
        </pc:sldMasterMkLst>
        <pc:sldLayoutChg chg="del">
          <pc:chgData name="giri7627@gmail.com" userId="e0843b1a6344387b" providerId="LiveId" clId="{409F47BD-A8E0-A84D-A819-A8ED225DC02A}" dt="2023-04-15T21:17:04.852" v="2517" actId="2696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16/04/2023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68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1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6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6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8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24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6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64688"/>
            <a:ext cx="4824664" cy="1122202"/>
          </a:xfrm>
        </p:spPr>
        <p:txBody>
          <a:bodyPr rtlCol="0"/>
          <a:lstStyle/>
          <a:p>
            <a:pPr rtl="0"/>
            <a:r>
              <a:rPr lang="en-GB" dirty="0"/>
              <a:t>Lead Score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Girish, Saurabh and Monika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5115682"/>
          </a:xfrm>
        </p:spPr>
        <p:txBody>
          <a:bodyPr rtlCol="0"/>
          <a:lstStyle/>
          <a:p>
            <a:pPr rtl="0"/>
            <a:r>
              <a:rPr lang="en-GB" dirty="0"/>
              <a:t>Growth Strategy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0169" y="1720097"/>
            <a:ext cx="5431971" cy="4319756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Support team can contact if a lead belongs to any of these categories: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GB" sz="1600" dirty="0"/>
              <a:t>Customer is Working Professional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IN" sz="1600" dirty="0"/>
              <a:t>Lead was obtained from </a:t>
            </a:r>
            <a:r>
              <a:rPr lang="en-IN" sz="1600" dirty="0" err="1"/>
              <a:t>Welingak</a:t>
            </a:r>
            <a:r>
              <a:rPr lang="en-IN" sz="1600" dirty="0"/>
              <a:t> Website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GB" sz="1600" dirty="0"/>
              <a:t>Lead was obtained through referral</a:t>
            </a:r>
          </a:p>
          <a:p>
            <a:pPr marL="1028700" lvl="1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Support team can give lower priority if lead belongs to any of these categories: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GB" sz="1600" dirty="0"/>
              <a:t>Lead was obtained from Google, direct visit or referral sites</a:t>
            </a:r>
          </a:p>
          <a:p>
            <a:pPr marL="1028700" lvl="1" indent="-342900">
              <a:buFont typeface="+mj-lt"/>
              <a:buAutoNum type="arabicPeriod"/>
            </a:pPr>
            <a:r>
              <a:rPr lang="en-GB" sz="1600" dirty="0"/>
              <a:t>Customer did not opt for email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Girish, Saurabh and Monika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68" y="5786440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en-GB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Feature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Model Building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Model Evaluation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0342" y="1154437"/>
            <a:ext cx="5539095" cy="997813"/>
          </a:xfrm>
        </p:spPr>
        <p:txBody>
          <a:bodyPr rtlCol="0">
            <a:no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GB" dirty="0"/>
              <a:t>Data Cleaning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Univariate Analysis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Bivariate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6816" y="2542207"/>
            <a:ext cx="5539095" cy="1010842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n-GB" dirty="0"/>
              <a:t>Converting categorical columns to dummies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Identifying and dropping highly correlated columns (&gt;0.7)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553049"/>
            <a:ext cx="5539095" cy="1010842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n-GB" dirty="0"/>
              <a:t>Feature Selection through RFE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Rebuilding Model based on VIF and P value analysis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ROC and Determining Optimal Cut off Point</a:t>
            </a:r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n-GB" dirty="0"/>
              <a:t>Validating Cut off point Using Precision &amp; Recall Curve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Predicting test datasets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Comparing Performance of Train v/s Test data set</a:t>
            </a:r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Insights From EDA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en-GB" dirty="0"/>
              <a:t>Lead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EE377D-0837-66BB-9B95-DBAABFD55689}"/>
              </a:ext>
            </a:extLst>
          </p:cNvPr>
          <p:cNvSpPr txBox="1">
            <a:spLocks/>
          </p:cNvSpPr>
          <p:nvPr/>
        </p:nvSpPr>
        <p:spPr>
          <a:xfrm>
            <a:off x="4226989" y="2855639"/>
            <a:ext cx="268928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Though Leads from is High, Conversion is low</a:t>
            </a:r>
          </a:p>
          <a:p>
            <a:r>
              <a:rPr lang="en-GB" sz="1800" noProof="1"/>
              <a:t>Conversly, Leads from Reference is low, but Conversion is High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F0CDFFC6-4868-8702-AF70-D04BC936CC7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39" y="1690388"/>
            <a:ext cx="5042561" cy="49536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D84E352B-A2A6-BA3C-46AF-502C06937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0" y="1858826"/>
            <a:ext cx="3937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Insights From EDA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en-GB" dirty="0"/>
              <a:t>Country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EE377D-0837-66BB-9B95-DBAABFD55689}"/>
              </a:ext>
            </a:extLst>
          </p:cNvPr>
          <p:cNvSpPr txBox="1">
            <a:spLocks/>
          </p:cNvSpPr>
          <p:nvPr/>
        </p:nvSpPr>
        <p:spPr>
          <a:xfrm>
            <a:off x="4745507" y="2666206"/>
            <a:ext cx="268928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Leads from India is High</a:t>
            </a:r>
          </a:p>
          <a:p>
            <a:r>
              <a:rPr lang="en-GB" sz="1800" noProof="1"/>
              <a:t>Conversion rate of india is also High</a:t>
            </a:r>
          </a:p>
          <a:p>
            <a:r>
              <a:rPr lang="en-GB" sz="1800" noProof="1"/>
              <a:t>When user doesn’t specify country, Its Safe to assume that they belong to india as almost 75% leads are from india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98F6371-92BB-38D9-4CA9-4A91C412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54" y="2055813"/>
            <a:ext cx="3937000" cy="46863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29FEDEAE-42C5-77F3-E8A8-E51ADF98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546" y="2055813"/>
            <a:ext cx="3810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Insights From EDA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en-GB" dirty="0"/>
              <a:t>Occupation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EE377D-0837-66BB-9B95-DBAABFD55689}"/>
              </a:ext>
            </a:extLst>
          </p:cNvPr>
          <p:cNvSpPr txBox="1">
            <a:spLocks/>
          </p:cNvSpPr>
          <p:nvPr/>
        </p:nvSpPr>
        <p:spPr>
          <a:xfrm>
            <a:off x="4670652" y="2594015"/>
            <a:ext cx="2689280" cy="3072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Working Professionals are more likely to join the course</a:t>
            </a:r>
          </a:p>
          <a:p>
            <a:r>
              <a:rPr lang="en-GB" sz="1800" noProof="1"/>
              <a:t>Leads from Unemployed Cutsomers have moderate chance of conversion</a:t>
            </a:r>
          </a:p>
          <a:p>
            <a:r>
              <a:rPr lang="en-GB" sz="1800" noProof="1"/>
              <a:t>Students are less likely to join the course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11160598-3963-196E-BF22-7E660801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73" y="2148946"/>
            <a:ext cx="3810000" cy="4572529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F14E7763-2A42-FF5C-06A6-738DBF61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11" y="2388519"/>
            <a:ext cx="3937000" cy="43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Insights From EDA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en-GB" dirty="0"/>
              <a:t>Total Time Spent On Website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EE377D-0837-66BB-9B95-DBAABFD55689}"/>
              </a:ext>
            </a:extLst>
          </p:cNvPr>
          <p:cNvSpPr txBox="1">
            <a:spLocks/>
          </p:cNvSpPr>
          <p:nvPr/>
        </p:nvSpPr>
        <p:spPr>
          <a:xfrm>
            <a:off x="838200" y="2855639"/>
            <a:ext cx="2689280" cy="1222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People Who spend more time on website are more likely to convert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460477-73B0-2FD1-39BA-614A4C8C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93" y="1049087"/>
            <a:ext cx="4909732" cy="47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Model Evaluation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en-GB" dirty="0"/>
              <a:t>ROC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EE377D-0837-66BB-9B95-DBAABFD55689}"/>
              </a:ext>
            </a:extLst>
          </p:cNvPr>
          <p:cNvSpPr txBox="1">
            <a:spLocks/>
          </p:cNvSpPr>
          <p:nvPr/>
        </p:nvSpPr>
        <p:spPr>
          <a:xfrm>
            <a:off x="4604423" y="3057959"/>
            <a:ext cx="2689280" cy="2113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ROC is 0.89, which indicates that our model is statistically good</a:t>
            </a:r>
          </a:p>
          <a:p>
            <a:r>
              <a:rPr lang="en-GB" sz="1800" dirty="0"/>
              <a:t>Optimal Cut off is Around 0.37 – 0.4, we can Consider 0.37</a:t>
            </a:r>
          </a:p>
          <a:p>
            <a:endParaRPr lang="en-GB" sz="18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A046B8A-6BF5-710E-5FC4-082E1C39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3" y="2228850"/>
            <a:ext cx="3698278" cy="4127500"/>
          </a:xfrm>
          <a:prstGeom prst="rect">
            <a:avLst/>
          </a:prstGeom>
        </p:spPr>
      </p:pic>
      <p:pic>
        <p:nvPicPr>
          <p:cNvPr id="7" name="Picture 6" descr="A picture containing kite, flying, colorful, dark&#10;&#10;Description automatically generated">
            <a:extLst>
              <a:ext uri="{FF2B5EF4-FFF2-40B4-BE49-F238E27FC236}">
                <a16:creationId xmlns:a16="http://schemas.microsoft.com/office/drawing/2014/main" id="{00448436-93DD-685B-9B8A-FF493B7EA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15" y="2133309"/>
            <a:ext cx="406605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Model evaluation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558925"/>
            <a:ext cx="6765925" cy="496888"/>
          </a:xfrm>
        </p:spPr>
        <p:txBody>
          <a:bodyPr rtlCol="0"/>
          <a:lstStyle/>
          <a:p>
            <a:pPr rtl="0"/>
            <a:r>
              <a:rPr lang="en-GB" dirty="0"/>
              <a:t>Accuracy, Specificity, Sensitivity/Recall, Precision and FPR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688456107"/>
              </p:ext>
            </p:extLst>
          </p:nvPr>
        </p:nvGraphicFramePr>
        <p:xfrm>
          <a:off x="3160294" y="2273664"/>
          <a:ext cx="5871411" cy="413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477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728467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728467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</a:tblGrid>
              <a:tr h="234293">
                <a:tc>
                  <a:txBody>
                    <a:bodyPr/>
                    <a:lstStyle/>
                    <a:p>
                      <a:pPr algn="r" rtl="0"/>
                      <a:r>
                        <a:rPr lang="en-GB" sz="1400" b="0" cap="all" spc="150" noProof="0" dirty="0">
                          <a:solidFill>
                            <a:schemeClr val="bg1"/>
                          </a:solidFill>
                          <a:latin typeface="+mj-lt"/>
                        </a:rPr>
                        <a:t>Key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0.81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0.80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Specificity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Sensitivity/Recall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0.74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FPR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8681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en-GB" dirty="0"/>
              <a:t>Top 10 features</a:t>
            </a:r>
          </a:p>
        </p:txBody>
      </p:sp>
      <p:graphicFrame>
        <p:nvGraphicFramePr>
          <p:cNvPr id="53" name="Table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037387507"/>
              </p:ext>
            </p:extLst>
          </p:nvPr>
        </p:nvGraphicFramePr>
        <p:xfrm>
          <a:off x="2516319" y="1568116"/>
          <a:ext cx="6463445" cy="431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848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2696597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</a:tblGrid>
              <a:tr h="358892">
                <a:tc>
                  <a:txBody>
                    <a:bodyPr/>
                    <a:lstStyle/>
                    <a:p>
                      <a:pPr algn="r" rtl="0"/>
                      <a:r>
                        <a:rPr lang="en-GB" sz="1400" b="0" cap="all" spc="150" noProof="0" dirty="0">
                          <a:solidFill>
                            <a:schemeClr val="bg1"/>
                          </a:solidFill>
                          <a:latin typeface="+mj-lt"/>
                        </a:rPr>
                        <a:t>Key Metrics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400" b="0" cap="all" spc="150" baseline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Co-efficient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lead_source_welingak website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3.983940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occupation_working professional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3.717404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occupation_others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2.224231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09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lead_source_reference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2.062279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14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last_activity_others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1.699773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5886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lead_source_google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-1.144451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937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do_not_email_1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-1.239934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lead_source_referral sites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-1.244498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lead_source_organic search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-1.318488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0868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lead_source_direct traffic 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IN" sz="1400" dirty="0"/>
                        <a:t>-1.560190</a:t>
                      </a:r>
                      <a:endParaRPr lang="en-GB" sz="14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7887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2403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Monoline</Template>
  <TotalTime>102</TotalTime>
  <Words>422</Words>
  <Application>Microsoft Macintosh PowerPoint</Application>
  <PresentationFormat>Widescreen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Lead Score case study</vt:lpstr>
      <vt:lpstr>Steps</vt:lpstr>
      <vt:lpstr>Insights From EDA</vt:lpstr>
      <vt:lpstr>Insights From EDA</vt:lpstr>
      <vt:lpstr>Insights From EDA</vt:lpstr>
      <vt:lpstr>Insights From EDA</vt:lpstr>
      <vt:lpstr>Model Evaluation</vt:lpstr>
      <vt:lpstr>Model evaluation</vt:lpstr>
      <vt:lpstr>Top 10 features</vt:lpstr>
      <vt:lpstr>Growth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giri7627@gmail.com</dc:creator>
  <cp:lastModifiedBy>giri7627@gmail.com</cp:lastModifiedBy>
  <cp:revision>1</cp:revision>
  <dcterms:created xsi:type="dcterms:W3CDTF">2023-04-15T19:35:55Z</dcterms:created>
  <dcterms:modified xsi:type="dcterms:W3CDTF">2023-04-15T21:18:29Z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