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00364" y="5105400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制作人：冉军良</a:t>
            </a:r>
            <a:endParaRPr lang="zh-CN" altLang="en-US" dirty="0">
              <a:solidFill>
                <a:srgbClr val="FFFF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802" y="857232"/>
            <a:ext cx="5429288" cy="113764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欢迎您到会宁来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5206" y="1571612"/>
            <a:ext cx="16430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　　 红军长征胜利景园位于国道</a:t>
            </a:r>
            <a:r>
              <a:rPr lang="en-US" altLang="zh-CN" dirty="0" smtClean="0">
                <a:solidFill>
                  <a:srgbClr val="FFFF00"/>
                </a:solidFill>
              </a:rPr>
              <a:t>312</a:t>
            </a:r>
            <a:r>
              <a:rPr lang="zh-CN" altLang="en-US" dirty="0" smtClean="0">
                <a:solidFill>
                  <a:srgbClr val="FFFF00"/>
                </a:solidFill>
              </a:rPr>
              <a:t>线南侧，省级森林公园桃花山北麓、桃花山新区东面，占地</a:t>
            </a:r>
            <a:r>
              <a:rPr lang="en-US" altLang="zh-CN" dirty="0" smtClean="0">
                <a:solidFill>
                  <a:srgbClr val="FFFF00"/>
                </a:solidFill>
              </a:rPr>
              <a:t>36</a:t>
            </a:r>
            <a:r>
              <a:rPr lang="zh-CN" altLang="en-US" dirty="0" smtClean="0">
                <a:solidFill>
                  <a:srgbClr val="FFFF00"/>
                </a:solidFill>
              </a:rPr>
              <a:t>公顷，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与会宁城内“会师园”遥相呼应，形成了一个有机整体，是瞻仰凭吊、旅游观光之胜地。</a:t>
            </a: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642918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</a:rPr>
              <a:t>红军</a:t>
            </a:r>
            <a:r>
              <a:rPr lang="zh-CN" altLang="en-US" sz="5400" dirty="0" smtClean="0"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</a:rPr>
              <a:t>长征胜利景园</a:t>
            </a:r>
          </a:p>
          <a:p>
            <a:endParaRPr lang="zh-CN" altLang="en-US" dirty="0"/>
          </a:p>
        </p:txBody>
      </p:sp>
      <p:pic>
        <p:nvPicPr>
          <p:cNvPr id="4" name="图片 3" descr="F2008102718280723365200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298"/>
            <a:ext cx="6786578" cy="3975364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714488"/>
            <a:ext cx="3143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　　 会宁红军会师楼在会宁县城，旧会宁城城垣已不完整，现仅存城西门（西津门）及南北城墙各</a:t>
            </a:r>
            <a:r>
              <a:rPr lang="en-US" altLang="zh-CN" dirty="0" smtClean="0">
                <a:solidFill>
                  <a:srgbClr val="FFFF00"/>
                </a:solidFill>
              </a:rPr>
              <a:t>47</a:t>
            </a:r>
            <a:r>
              <a:rPr lang="zh-CN" altLang="en-US" dirty="0" smtClean="0">
                <a:solidFill>
                  <a:srgbClr val="FFFF00"/>
                </a:solidFill>
              </a:rPr>
              <a:t>米，</a:t>
            </a:r>
          </a:p>
          <a:p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西津门建于城门底座上，有城楼两层，为清代所建，</a:t>
            </a:r>
            <a:r>
              <a:rPr lang="en-US" altLang="zh-CN" dirty="0" smtClean="0">
                <a:solidFill>
                  <a:srgbClr val="FFFF00"/>
                </a:solidFill>
              </a:rPr>
              <a:t>1936</a:t>
            </a:r>
            <a:r>
              <a:rPr lang="zh-CN" altLang="en-US" dirty="0" smtClean="0">
                <a:solidFill>
                  <a:srgbClr val="FFFF00"/>
                </a:solidFill>
              </a:rPr>
              <a:t>年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  <a:r>
              <a:rPr lang="zh-CN" altLang="en-US" dirty="0" smtClean="0">
                <a:solidFill>
                  <a:srgbClr val="FFFF00"/>
                </a:solidFill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</a:rPr>
              <a:t>8</a:t>
            </a:r>
            <a:r>
              <a:rPr lang="zh-CN" altLang="en-US" dirty="0" smtClean="0">
                <a:solidFill>
                  <a:srgbClr val="FFFF00"/>
                </a:solidFill>
              </a:rPr>
              <a:t>日清晨中国工农红军第一、第二、第四方面军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主力胜利会师于此，中国工农红军二万五千里长征，至此胜利结束，会宁城楼因此被称为会师楼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0100" y="357166"/>
            <a:ext cx="6858048" cy="1500198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  <a:scene3d>
            <a:camera prst="perspectiveRelaxed"/>
            <a:lightRig rig="threePt" dir="t"/>
          </a:scene3d>
        </p:spPr>
        <p:txBody>
          <a:bodyPr wrap="none" lIns="91440" tIns="45720" rIns="91440" bIns="45720">
            <a:prstTxWarp prst="textDeflate">
              <a:avLst/>
            </a:prstTxWarp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zh-CN" altLang="en-US" sz="5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会宁红军会师楼</a:t>
            </a:r>
          </a:p>
        </p:txBody>
      </p:sp>
      <p:pic>
        <p:nvPicPr>
          <p:cNvPr id="4" name="图片 3" descr="10214413_4242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14554"/>
            <a:ext cx="5715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13555_20141121090706082200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3850492" cy="55007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图片 2" descr="613555_20141119083146941200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3643314"/>
            <a:ext cx="4644648" cy="29493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图片 3" descr="613555_20141119083146943200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981" y="357166"/>
            <a:ext cx="4000019" cy="2800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14282" y="428604"/>
            <a:ext cx="4786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 smtClean="0">
                <a:solidFill>
                  <a:srgbClr val="FF0000"/>
                </a:solidFill>
              </a:rPr>
              <a:t>美丽的会宁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3200" b="1" i="1" dirty="0" smtClean="0">
                <a:solidFill>
                  <a:srgbClr val="FF0000"/>
                </a:solidFill>
              </a:rPr>
              <a:t>我的家</a:t>
            </a:r>
            <a:endParaRPr lang="zh-CN" altLang="en-US" sz="32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13555_20141119085331887200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143380"/>
            <a:ext cx="3499953" cy="24499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图片 2" descr="041630244uy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14290"/>
            <a:ext cx="7286676" cy="35067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929190" y="4572008"/>
            <a:ext cx="3786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如果实在无聊，就找一个人去爱或者恨吧！别让自己难受。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</Words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Windows 用户</cp:lastModifiedBy>
  <cp:revision>10</cp:revision>
  <dcterms:created xsi:type="dcterms:W3CDTF">2017-12-10T09:37:34Z</dcterms:created>
  <dcterms:modified xsi:type="dcterms:W3CDTF">2017-12-10T14:46:55Z</dcterms:modified>
</cp:coreProperties>
</file>