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31fce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31fce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e3407d3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e3407d3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3407d3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3407d3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3407d3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3407d3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3407d3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3407d3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e3407d3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e3407d3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Suceava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0250" y="1152475"/>
            <a:ext cx="51183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Orașul Suceava a fost fondat în secolul al XIII-lea, probabil de către boierii moldoveni.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În 1387, Suceava devine capiOrașul Suceava a fost fondat în secolul al XIII-lea, probabil de către boierii moldoveni.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În 1387, Suceava devine capitala Moldovei, sub domnia lui Petru I Mușat.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În perioada medievală, Suceava a fost un important centru politic, militar și economic al Moldovei.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Aici au avut loc numeroase evenimente istorice importante, precum Bătălia de la Suceava din 1475, în care Ștefan cel Mare a învins o armată otomană superioară numeric.tala Moldovei, sub domnia lui Petru I Mușat.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În perioada medievală, Suceava a fost un important centru politic, militar și economic al Moldovei.</a:t>
            </a:r>
            <a:endParaRPr sz="109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95">
                <a:solidFill>
                  <a:schemeClr val="lt1"/>
                </a:solidFill>
              </a:rPr>
              <a:t>Aici au avut loc numeroase evenimente istorice importante, precum Bătălia de la Suceava din 1475, în care Ștefan cel Mare a învins o armată otomană superioară numeric.</a:t>
            </a:r>
            <a:endParaRPr sz="1095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00" y="1777275"/>
            <a:ext cx="3295550" cy="235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3E3E3"/>
                </a:solidFill>
              </a:rPr>
              <a:t>Cadru natural</a:t>
            </a:r>
            <a:endParaRPr sz="2400">
              <a:solidFill>
                <a:srgbClr val="E3E3E3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6585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Relieful este colinar, cu altitudini cuprinse între 200 și 400 de metri.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Clima este temperat-continentală, cu veri călduroase și ierni geroase.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Ape curgătoare: râul Suceava, râul Moldova, pârâul Pârâul Domnitorului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E3E3E3"/>
                </a:solidFill>
              </a:rPr>
              <a:t>Suceava este situată în sudul regiunii istorice Bucovina, în Podișul Sucevei, pe cursul râului Suceava.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600" y="1286100"/>
            <a:ext cx="3341275" cy="26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3E3E3"/>
                </a:solidFill>
              </a:rPr>
              <a:t>Caracteristici ale populației</a:t>
            </a:r>
            <a:endParaRPr sz="2400">
              <a:solidFill>
                <a:srgbClr val="E3E3E3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180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Populația Sucevei este de aproximativ 84.000 de locuitori, conform recensământului din 2021.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Densitatea populației este de 257 de locuitori pe km².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Compoziția etnică: români (95,4%), ucraineni (1,4%), maghiari (1,1%), romi (1,1%).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Religia: ortodocși (85,2%), romano-catolici (7,6%), greco-catolici (3,4%), penticostali (2,1%).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 în Suceava a fost de 11,7 decese la 1000 de locuitori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</a:rPr>
              <a:t>Iar natalitatea a fost de 13,8 la 1000 de locuitori.</a:t>
            </a:r>
            <a:endParaRPr sz="14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E3E3E3"/>
              </a:solidFill>
            </a:endParaRPr>
          </a:p>
        </p:txBody>
      </p:sp>
      <p:pic>
        <p:nvPicPr>
          <p:cNvPr id="76" name="Google Shape;76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100" y="1170125"/>
            <a:ext cx="4309500" cy="266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Funcții ale orașului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8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</a:rPr>
              <a:t>Suceava este un important centru administrativ, cultural și economic al regiunii Bucovina.</a:t>
            </a:r>
            <a:endParaRPr sz="12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</a:rPr>
              <a:t>Este reședința județului Suceava și a Arhiepiscopiei Sucevei și Rădăuților.</a:t>
            </a:r>
            <a:endParaRPr sz="12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</a:rPr>
              <a:t>Orașul găzduiește numeroase instituții de învățământ superior, precum Universitatea „Ștefan cel Mare” din Suceava și Universitatea „George Bacovia” din Bacău, campusul din Suceava.</a:t>
            </a:r>
            <a:endParaRPr sz="12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</a:rPr>
              <a:t>Suceava este un important centru industrial, cu o serie de fabrici de prelucrare a lemnului, textilelor, metalurgiei și produselor alimentare.</a:t>
            </a:r>
            <a:endParaRPr sz="120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3E3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Obiecte turistice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451750"/>
            <a:ext cx="32598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Palatul Culturii este un edificiu neoclasic, construit în secolul al XIX-lea</a:t>
            </a:r>
            <a:endParaRPr/>
          </a:p>
        </p:txBody>
      </p:sp>
      <p:pic>
        <p:nvPicPr>
          <p:cNvPr descr="Image of Muzeul Bucovinei"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01" y="3135225"/>
            <a:ext cx="3162319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of Biserica Sfântul Dumitru din Suceava"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000" y="609600"/>
            <a:ext cx="2917475" cy="17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of Palatul Culturii din Suceava"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" y="1534975"/>
            <a:ext cx="3162319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21275"/>
            <a:ext cx="192629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508063" y="2571750"/>
            <a:ext cx="32892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Biserica Sfântul Dumitru este o biserică ortodoxă din secolul al XIV-lea, construită în stil moldovenesc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835250" y="1436125"/>
            <a:ext cx="24474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Palatul Culturii este un edificiu neoclasic, construit în secolul al XIX-lea.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595000"/>
            <a:ext cx="34539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3E3"/>
                </a:solidFill>
              </a:rPr>
              <a:t>Cetatea de Scaun a Sucevei este o veche fortăreață medievală, construită în secolul al XIV-lea.</a:t>
            </a:r>
            <a:endParaRPr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3E3E3"/>
              </a:solidFill>
            </a:endParaRPr>
          </a:p>
        </p:txBody>
      </p:sp>
      <p:pic>
        <p:nvPicPr>
          <p:cNvPr descr="Image of Cetatea de Scaun a Sucevei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5" y="1619250"/>
            <a:ext cx="3162319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of Parcul Central din Suceava"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605" y="1576275"/>
            <a:ext cx="3162319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472113" y="3767850"/>
            <a:ext cx="32493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3E3E3"/>
                </a:solidFill>
              </a:rPr>
              <a:t>Parcul Central este o oază de verdeață în centrul orașului</a:t>
            </a:r>
            <a:endParaRPr>
              <a:solidFill>
                <a:srgbClr val="E3E3E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