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22" r:id="rId3"/>
    <p:sldId id="376" r:id="rId4"/>
    <p:sldId id="342" r:id="rId5"/>
    <p:sldId id="343" r:id="rId6"/>
    <p:sldId id="344" r:id="rId7"/>
    <p:sldId id="345" r:id="rId8"/>
    <p:sldId id="346"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3" r:id="rId22"/>
    <p:sldId id="372" r:id="rId23"/>
    <p:sldId id="374" r:id="rId24"/>
    <p:sldId id="375" r:id="rId25"/>
    <p:sldId id="359" r:id="rId26"/>
    <p:sldId id="31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2954" autoAdjust="0"/>
  </p:normalViewPr>
  <p:slideViewPr>
    <p:cSldViewPr>
      <p:cViewPr>
        <p:scale>
          <a:sx n="100" d="100"/>
          <a:sy n="100" d="100"/>
        </p:scale>
        <p:origin x="-1144" y="-4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0"/>
    </p:cViewPr>
  </p:sorter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0E593-3FA0-4F43-9C40-9D87B24737DD}"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DD8D2D99-7E06-CA4C-8912-AE5FFB5409BA}">
      <dgm:prSet phldrT="[文本]"/>
      <dgm:spPr/>
      <dgm:t>
        <a:bodyPr/>
        <a:lstStyle/>
        <a:p>
          <a:r>
            <a:rPr lang="zh-CN" altLang="en-US" dirty="0" smtClean="0"/>
            <a:t>引言</a:t>
          </a:r>
          <a:endParaRPr lang="zh-CN" altLang="en-US" dirty="0"/>
        </a:p>
      </dgm:t>
    </dgm:pt>
    <dgm:pt modelId="{17E33F97-B347-2746-871F-A937E87C6954}" type="parTrans" cxnId="{B85C9407-DA94-E946-B036-A365691FD97D}">
      <dgm:prSet/>
      <dgm:spPr/>
      <dgm:t>
        <a:bodyPr/>
        <a:lstStyle/>
        <a:p>
          <a:endParaRPr lang="zh-CN" altLang="en-US"/>
        </a:p>
      </dgm:t>
    </dgm:pt>
    <dgm:pt modelId="{9D8F3026-95C8-2D4F-922E-F26E5C802AC2}" type="sibTrans" cxnId="{B85C9407-DA94-E946-B036-A365691FD97D}">
      <dgm:prSet/>
      <dgm:spPr/>
      <dgm:t>
        <a:bodyPr/>
        <a:lstStyle/>
        <a:p>
          <a:endParaRPr lang="zh-CN" altLang="en-US"/>
        </a:p>
      </dgm:t>
    </dgm:pt>
    <dgm:pt modelId="{C2BFF1DD-19AC-674C-90DB-C8959C2AE3D1}">
      <dgm:prSet phldrT="[文本]"/>
      <dgm:spPr/>
      <dgm:t>
        <a:bodyPr/>
        <a:lstStyle/>
        <a:p>
          <a:r>
            <a:rPr lang="zh-CN" altLang="en-US" dirty="0" smtClean="0"/>
            <a:t>并发 </a:t>
          </a:r>
          <a:r>
            <a:rPr lang="en-US" altLang="zh-CN" dirty="0" smtClean="0"/>
            <a:t>VS.</a:t>
          </a:r>
          <a:r>
            <a:rPr lang="zh-CN" altLang="en-US" dirty="0" smtClean="0"/>
            <a:t> 并行</a:t>
          </a:r>
          <a:endParaRPr lang="zh-CN" altLang="en-US" dirty="0"/>
        </a:p>
      </dgm:t>
    </dgm:pt>
    <dgm:pt modelId="{0E1D2DC8-7207-9541-A432-FF1ABAF4450A}" type="parTrans" cxnId="{AA3E2A4F-3E40-7947-9F7F-F078C4171878}">
      <dgm:prSet/>
      <dgm:spPr/>
      <dgm:t>
        <a:bodyPr/>
        <a:lstStyle/>
        <a:p>
          <a:endParaRPr lang="zh-CN" altLang="en-US"/>
        </a:p>
      </dgm:t>
    </dgm:pt>
    <dgm:pt modelId="{77992CA3-71E9-8341-A884-1AFE6392B4F6}" type="sibTrans" cxnId="{AA3E2A4F-3E40-7947-9F7F-F078C4171878}">
      <dgm:prSet/>
      <dgm:spPr/>
      <dgm:t>
        <a:bodyPr/>
        <a:lstStyle/>
        <a:p>
          <a:endParaRPr lang="zh-CN" altLang="en-US"/>
        </a:p>
      </dgm:t>
    </dgm:pt>
    <dgm:pt modelId="{C4AD1B28-FFEA-424D-8A50-08DB85A36466}">
      <dgm:prSet phldrT="[文本]"/>
      <dgm:spPr/>
      <dgm:t>
        <a:bodyPr/>
        <a:lstStyle/>
        <a:p>
          <a:r>
            <a:rPr lang="zh-CN" altLang="en-US" dirty="0" smtClean="0"/>
            <a:t>几种并发模型</a:t>
          </a:r>
          <a:endParaRPr lang="zh-CN" altLang="en-US" dirty="0"/>
        </a:p>
      </dgm:t>
    </dgm:pt>
    <dgm:pt modelId="{68074F7C-1D18-214F-8DF5-545C979EE9A9}" type="parTrans" cxnId="{6981F91D-211B-F249-8BB3-64AF1C384520}">
      <dgm:prSet/>
      <dgm:spPr/>
      <dgm:t>
        <a:bodyPr/>
        <a:lstStyle/>
        <a:p>
          <a:endParaRPr lang="zh-CN" altLang="en-US"/>
        </a:p>
      </dgm:t>
    </dgm:pt>
    <dgm:pt modelId="{1E16DDE9-B6DA-9B4C-9BF8-9844F787AA62}" type="sibTrans" cxnId="{6981F91D-211B-F249-8BB3-64AF1C384520}">
      <dgm:prSet/>
      <dgm:spPr/>
      <dgm:t>
        <a:bodyPr/>
        <a:lstStyle/>
        <a:p>
          <a:endParaRPr lang="zh-CN" altLang="en-US"/>
        </a:p>
      </dgm:t>
    </dgm:pt>
    <dgm:pt modelId="{367FF1B3-62D9-0A4E-A3EE-22E561F287E1}">
      <dgm:prSet phldrT="[文本]"/>
      <dgm:spPr/>
      <dgm:t>
        <a:bodyPr/>
        <a:lstStyle/>
        <a:p>
          <a:r>
            <a:rPr lang="zh-CN" altLang="en-US" dirty="0" smtClean="0"/>
            <a:t>引用文档</a:t>
          </a:r>
          <a:endParaRPr lang="zh-CN" altLang="en-US" dirty="0"/>
        </a:p>
      </dgm:t>
    </dgm:pt>
    <dgm:pt modelId="{F4BFCE6B-A8A2-A844-875A-CBC9563B988B}" type="parTrans" cxnId="{D5785C0E-969F-EF43-8F2F-533569BCAEC5}">
      <dgm:prSet/>
      <dgm:spPr/>
      <dgm:t>
        <a:bodyPr/>
        <a:lstStyle/>
        <a:p>
          <a:endParaRPr lang="zh-CN" altLang="en-US"/>
        </a:p>
      </dgm:t>
    </dgm:pt>
    <dgm:pt modelId="{6F553526-C916-3F4E-A113-6C195715F043}" type="sibTrans" cxnId="{D5785C0E-969F-EF43-8F2F-533569BCAEC5}">
      <dgm:prSet/>
      <dgm:spPr/>
      <dgm:t>
        <a:bodyPr/>
        <a:lstStyle/>
        <a:p>
          <a:endParaRPr lang="zh-CN" altLang="en-US"/>
        </a:p>
      </dgm:t>
    </dgm:pt>
    <dgm:pt modelId="{B439357D-2F2F-B049-9F24-B591390EDF4B}">
      <dgm:prSet phldrT="[文本]"/>
      <dgm:spPr/>
      <dgm:t>
        <a:bodyPr/>
        <a:lstStyle/>
        <a:p>
          <a:r>
            <a:rPr lang="zh-CN" altLang="en-US" dirty="0" smtClean="0"/>
            <a:t>转折点</a:t>
          </a:r>
          <a:endParaRPr lang="zh-CN" altLang="en-US" dirty="0"/>
        </a:p>
      </dgm:t>
    </dgm:pt>
    <dgm:pt modelId="{A0B9AAA8-D655-4B4E-B0DE-585CD2D8143F}" type="parTrans" cxnId="{2CBBDDDC-4CCA-2140-BC23-6F56E10FA86A}">
      <dgm:prSet/>
      <dgm:spPr/>
      <dgm:t>
        <a:bodyPr/>
        <a:lstStyle/>
        <a:p>
          <a:endParaRPr lang="zh-CN" altLang="en-US"/>
        </a:p>
      </dgm:t>
    </dgm:pt>
    <dgm:pt modelId="{14F13D45-514B-DD49-B10E-8F57C20C29EE}" type="sibTrans" cxnId="{2CBBDDDC-4CCA-2140-BC23-6F56E10FA86A}">
      <dgm:prSet/>
      <dgm:spPr/>
      <dgm:t>
        <a:bodyPr/>
        <a:lstStyle/>
        <a:p>
          <a:endParaRPr lang="zh-CN" altLang="en-US"/>
        </a:p>
      </dgm:t>
    </dgm:pt>
    <dgm:pt modelId="{B9ED94A1-FEEC-4D41-A454-DB843729EFF2}" type="pres">
      <dgm:prSet presAssocID="{4AB0E593-3FA0-4F43-9C40-9D87B24737DD}" presName="linear" presStyleCnt="0">
        <dgm:presLayoutVars>
          <dgm:dir/>
          <dgm:animLvl val="lvl"/>
          <dgm:resizeHandles val="exact"/>
        </dgm:presLayoutVars>
      </dgm:prSet>
      <dgm:spPr/>
      <dgm:t>
        <a:bodyPr/>
        <a:lstStyle/>
        <a:p>
          <a:endParaRPr lang="zh-CN" altLang="en-US"/>
        </a:p>
      </dgm:t>
    </dgm:pt>
    <dgm:pt modelId="{3C69D473-EAB1-1448-A048-005B91C82FAA}" type="pres">
      <dgm:prSet presAssocID="{DD8D2D99-7E06-CA4C-8912-AE5FFB5409BA}" presName="parentLin" presStyleCnt="0"/>
      <dgm:spPr/>
    </dgm:pt>
    <dgm:pt modelId="{00310E0C-3109-784A-9DA0-D093AC2647C3}" type="pres">
      <dgm:prSet presAssocID="{DD8D2D99-7E06-CA4C-8912-AE5FFB5409BA}" presName="parentLeftMargin" presStyleLbl="node1" presStyleIdx="0" presStyleCnt="5"/>
      <dgm:spPr/>
      <dgm:t>
        <a:bodyPr/>
        <a:lstStyle/>
        <a:p>
          <a:endParaRPr lang="zh-CN" altLang="en-US"/>
        </a:p>
      </dgm:t>
    </dgm:pt>
    <dgm:pt modelId="{E87D0F4B-CB54-B144-9058-D4A6982989BD}" type="pres">
      <dgm:prSet presAssocID="{DD8D2D99-7E06-CA4C-8912-AE5FFB5409BA}" presName="parentText" presStyleLbl="node1" presStyleIdx="0" presStyleCnt="5" custLinFactNeighborX="3882">
        <dgm:presLayoutVars>
          <dgm:chMax val="0"/>
          <dgm:bulletEnabled val="1"/>
        </dgm:presLayoutVars>
      </dgm:prSet>
      <dgm:spPr/>
      <dgm:t>
        <a:bodyPr/>
        <a:lstStyle/>
        <a:p>
          <a:endParaRPr lang="zh-CN" altLang="en-US"/>
        </a:p>
      </dgm:t>
    </dgm:pt>
    <dgm:pt modelId="{C592A0C1-0C95-AC43-82E0-91465013B4B3}" type="pres">
      <dgm:prSet presAssocID="{DD8D2D99-7E06-CA4C-8912-AE5FFB5409BA}" presName="negativeSpace" presStyleCnt="0"/>
      <dgm:spPr/>
    </dgm:pt>
    <dgm:pt modelId="{EB27EEF7-8E7B-B34C-8825-1BD8C0A7495B}" type="pres">
      <dgm:prSet presAssocID="{DD8D2D99-7E06-CA4C-8912-AE5FFB5409BA}" presName="childText" presStyleLbl="conFgAcc1" presStyleIdx="0" presStyleCnt="5" custScaleX="88583">
        <dgm:presLayoutVars>
          <dgm:bulletEnabled val="1"/>
        </dgm:presLayoutVars>
      </dgm:prSet>
      <dgm:spPr/>
    </dgm:pt>
    <dgm:pt modelId="{655B7653-2B45-424A-85E2-B4CD450E30F4}" type="pres">
      <dgm:prSet presAssocID="{9D8F3026-95C8-2D4F-922E-F26E5C802AC2}" presName="spaceBetweenRectangles" presStyleCnt="0"/>
      <dgm:spPr/>
    </dgm:pt>
    <dgm:pt modelId="{1EA3BEB6-B392-3342-89EE-617A67159F66}" type="pres">
      <dgm:prSet presAssocID="{B439357D-2F2F-B049-9F24-B591390EDF4B}" presName="parentLin" presStyleCnt="0"/>
      <dgm:spPr/>
    </dgm:pt>
    <dgm:pt modelId="{3111293A-C039-5745-84CA-C19D6319FDFE}" type="pres">
      <dgm:prSet presAssocID="{B439357D-2F2F-B049-9F24-B591390EDF4B}" presName="parentLeftMargin" presStyleLbl="node1" presStyleIdx="0" presStyleCnt="5" custLinFactNeighborX="3882"/>
      <dgm:spPr/>
      <dgm:t>
        <a:bodyPr/>
        <a:lstStyle/>
        <a:p>
          <a:endParaRPr lang="zh-CN" altLang="en-US"/>
        </a:p>
      </dgm:t>
    </dgm:pt>
    <dgm:pt modelId="{9835AE97-D767-7949-8993-130A145C3A4B}" type="pres">
      <dgm:prSet presAssocID="{B439357D-2F2F-B049-9F24-B591390EDF4B}" presName="parentText" presStyleLbl="node1" presStyleIdx="1" presStyleCnt="5">
        <dgm:presLayoutVars>
          <dgm:chMax val="0"/>
          <dgm:bulletEnabled val="1"/>
        </dgm:presLayoutVars>
      </dgm:prSet>
      <dgm:spPr/>
      <dgm:t>
        <a:bodyPr/>
        <a:lstStyle/>
        <a:p>
          <a:endParaRPr lang="zh-CN" altLang="en-US"/>
        </a:p>
      </dgm:t>
    </dgm:pt>
    <dgm:pt modelId="{F64C21D4-13DC-6049-AFEE-86CAFCDABB1B}" type="pres">
      <dgm:prSet presAssocID="{B439357D-2F2F-B049-9F24-B591390EDF4B}" presName="negativeSpace" presStyleCnt="0"/>
      <dgm:spPr/>
    </dgm:pt>
    <dgm:pt modelId="{71D2CF54-1EEA-324D-9E66-AB1468BE0593}" type="pres">
      <dgm:prSet presAssocID="{B439357D-2F2F-B049-9F24-B591390EDF4B}" presName="childText" presStyleLbl="conFgAcc1" presStyleIdx="1" presStyleCnt="5" custScaleX="88583">
        <dgm:presLayoutVars>
          <dgm:bulletEnabled val="1"/>
        </dgm:presLayoutVars>
      </dgm:prSet>
      <dgm:spPr/>
    </dgm:pt>
    <dgm:pt modelId="{A239E517-8128-8E4B-B603-606005215AA7}" type="pres">
      <dgm:prSet presAssocID="{14F13D45-514B-DD49-B10E-8F57C20C29EE}" presName="spaceBetweenRectangles" presStyleCnt="0"/>
      <dgm:spPr/>
    </dgm:pt>
    <dgm:pt modelId="{7B2CAD33-7E11-2649-B177-6AAC28646511}" type="pres">
      <dgm:prSet presAssocID="{C2BFF1DD-19AC-674C-90DB-C8959C2AE3D1}" presName="parentLin" presStyleCnt="0"/>
      <dgm:spPr/>
    </dgm:pt>
    <dgm:pt modelId="{33B22C25-B9EA-DE46-B5EF-8D1406DA9910}" type="pres">
      <dgm:prSet presAssocID="{C2BFF1DD-19AC-674C-90DB-C8959C2AE3D1}" presName="parentLeftMargin" presStyleLbl="node1" presStyleIdx="1" presStyleCnt="5"/>
      <dgm:spPr/>
      <dgm:t>
        <a:bodyPr/>
        <a:lstStyle/>
        <a:p>
          <a:endParaRPr lang="zh-CN" altLang="en-US"/>
        </a:p>
      </dgm:t>
    </dgm:pt>
    <dgm:pt modelId="{4B5439E1-E708-4849-9562-56FDEB42A33F}" type="pres">
      <dgm:prSet presAssocID="{C2BFF1DD-19AC-674C-90DB-C8959C2AE3D1}" presName="parentText" presStyleLbl="node1" presStyleIdx="2" presStyleCnt="5">
        <dgm:presLayoutVars>
          <dgm:chMax val="0"/>
          <dgm:bulletEnabled val="1"/>
        </dgm:presLayoutVars>
      </dgm:prSet>
      <dgm:spPr/>
      <dgm:t>
        <a:bodyPr/>
        <a:lstStyle/>
        <a:p>
          <a:endParaRPr lang="zh-CN" altLang="en-US"/>
        </a:p>
      </dgm:t>
    </dgm:pt>
    <dgm:pt modelId="{3D2E1D21-FF37-DB46-8966-EFB229B21309}" type="pres">
      <dgm:prSet presAssocID="{C2BFF1DD-19AC-674C-90DB-C8959C2AE3D1}" presName="negativeSpace" presStyleCnt="0"/>
      <dgm:spPr/>
    </dgm:pt>
    <dgm:pt modelId="{FBDE3DB8-E9BF-6D41-ACD6-8B3ADF795124}" type="pres">
      <dgm:prSet presAssocID="{C2BFF1DD-19AC-674C-90DB-C8959C2AE3D1}" presName="childText" presStyleLbl="conFgAcc1" presStyleIdx="2" presStyleCnt="5" custScaleX="88583">
        <dgm:presLayoutVars>
          <dgm:bulletEnabled val="1"/>
        </dgm:presLayoutVars>
      </dgm:prSet>
      <dgm:spPr/>
    </dgm:pt>
    <dgm:pt modelId="{76F8BA72-6781-DC49-BC81-705A128510DC}" type="pres">
      <dgm:prSet presAssocID="{77992CA3-71E9-8341-A884-1AFE6392B4F6}" presName="spaceBetweenRectangles" presStyleCnt="0"/>
      <dgm:spPr/>
    </dgm:pt>
    <dgm:pt modelId="{DABF900A-2EF0-2A47-925D-74547415F7CC}" type="pres">
      <dgm:prSet presAssocID="{C4AD1B28-FFEA-424D-8A50-08DB85A36466}" presName="parentLin" presStyleCnt="0"/>
      <dgm:spPr/>
    </dgm:pt>
    <dgm:pt modelId="{09075CBA-E6C7-EE4A-92A4-DF84B4ED3831}" type="pres">
      <dgm:prSet presAssocID="{C4AD1B28-FFEA-424D-8A50-08DB85A36466}" presName="parentLeftMargin" presStyleLbl="node1" presStyleIdx="2" presStyleCnt="5"/>
      <dgm:spPr/>
      <dgm:t>
        <a:bodyPr/>
        <a:lstStyle/>
        <a:p>
          <a:endParaRPr lang="zh-CN" altLang="en-US"/>
        </a:p>
      </dgm:t>
    </dgm:pt>
    <dgm:pt modelId="{602F7AE0-CB18-774C-8C39-477B8B8AB92F}" type="pres">
      <dgm:prSet presAssocID="{C4AD1B28-FFEA-424D-8A50-08DB85A36466}" presName="parentText" presStyleLbl="node1" presStyleIdx="3" presStyleCnt="5">
        <dgm:presLayoutVars>
          <dgm:chMax val="0"/>
          <dgm:bulletEnabled val="1"/>
        </dgm:presLayoutVars>
      </dgm:prSet>
      <dgm:spPr/>
      <dgm:t>
        <a:bodyPr/>
        <a:lstStyle/>
        <a:p>
          <a:endParaRPr lang="zh-CN" altLang="en-US"/>
        </a:p>
      </dgm:t>
    </dgm:pt>
    <dgm:pt modelId="{65C675E7-9D75-C04E-8584-3BBF2FE89A71}" type="pres">
      <dgm:prSet presAssocID="{C4AD1B28-FFEA-424D-8A50-08DB85A36466}" presName="negativeSpace" presStyleCnt="0"/>
      <dgm:spPr/>
    </dgm:pt>
    <dgm:pt modelId="{FD0ED6A4-6633-E049-B2A1-7898DF8BE6DF}" type="pres">
      <dgm:prSet presAssocID="{C4AD1B28-FFEA-424D-8A50-08DB85A36466}" presName="childText" presStyleLbl="conFgAcc1" presStyleIdx="3" presStyleCnt="5" custScaleX="88583">
        <dgm:presLayoutVars>
          <dgm:bulletEnabled val="1"/>
        </dgm:presLayoutVars>
      </dgm:prSet>
      <dgm:spPr/>
      <dgm:t>
        <a:bodyPr/>
        <a:lstStyle/>
        <a:p>
          <a:endParaRPr lang="zh-CN" altLang="en-US"/>
        </a:p>
      </dgm:t>
    </dgm:pt>
    <dgm:pt modelId="{F242F2F8-03CE-C449-8B4E-BD48504E0683}" type="pres">
      <dgm:prSet presAssocID="{1E16DDE9-B6DA-9B4C-9BF8-9844F787AA62}" presName="spaceBetweenRectangles" presStyleCnt="0"/>
      <dgm:spPr/>
    </dgm:pt>
    <dgm:pt modelId="{DA39D16D-21CF-1C49-9A11-C9B9D01ACE48}" type="pres">
      <dgm:prSet presAssocID="{367FF1B3-62D9-0A4E-A3EE-22E561F287E1}" presName="parentLin" presStyleCnt="0"/>
      <dgm:spPr/>
    </dgm:pt>
    <dgm:pt modelId="{A63B4778-F7E4-8040-8E2F-36CD46B4A362}" type="pres">
      <dgm:prSet presAssocID="{367FF1B3-62D9-0A4E-A3EE-22E561F287E1}" presName="parentLeftMargin" presStyleLbl="node1" presStyleIdx="3" presStyleCnt="5"/>
      <dgm:spPr/>
      <dgm:t>
        <a:bodyPr/>
        <a:lstStyle/>
        <a:p>
          <a:endParaRPr lang="zh-CN" altLang="en-US"/>
        </a:p>
      </dgm:t>
    </dgm:pt>
    <dgm:pt modelId="{53446974-B898-0240-9C99-80DF02291095}" type="pres">
      <dgm:prSet presAssocID="{367FF1B3-62D9-0A4E-A3EE-22E561F287E1}" presName="parentText" presStyleLbl="node1" presStyleIdx="4" presStyleCnt="5">
        <dgm:presLayoutVars>
          <dgm:chMax val="0"/>
          <dgm:bulletEnabled val="1"/>
        </dgm:presLayoutVars>
      </dgm:prSet>
      <dgm:spPr/>
      <dgm:t>
        <a:bodyPr/>
        <a:lstStyle/>
        <a:p>
          <a:endParaRPr lang="zh-CN" altLang="en-US"/>
        </a:p>
      </dgm:t>
    </dgm:pt>
    <dgm:pt modelId="{B61B5CBE-B0CB-3E4D-8F3C-2A7F4FDFB6FD}" type="pres">
      <dgm:prSet presAssocID="{367FF1B3-62D9-0A4E-A3EE-22E561F287E1}" presName="negativeSpace" presStyleCnt="0"/>
      <dgm:spPr/>
    </dgm:pt>
    <dgm:pt modelId="{8E67B320-096B-5546-8A31-1B2A3A21BFB5}" type="pres">
      <dgm:prSet presAssocID="{367FF1B3-62D9-0A4E-A3EE-22E561F287E1}" presName="childText" presStyleLbl="conFgAcc1" presStyleIdx="4" presStyleCnt="5" custScaleX="88583">
        <dgm:presLayoutVars>
          <dgm:bulletEnabled val="1"/>
        </dgm:presLayoutVars>
      </dgm:prSet>
      <dgm:spPr/>
      <dgm:t>
        <a:bodyPr/>
        <a:lstStyle/>
        <a:p>
          <a:endParaRPr lang="zh-CN" altLang="en-US"/>
        </a:p>
      </dgm:t>
    </dgm:pt>
  </dgm:ptLst>
  <dgm:cxnLst>
    <dgm:cxn modelId="{30FD8760-9065-8B4A-9164-D9264AB471BE}" type="presOf" srcId="{C2BFF1DD-19AC-674C-90DB-C8959C2AE3D1}" destId="{33B22C25-B9EA-DE46-B5EF-8D1406DA9910}" srcOrd="0" destOrd="0" presId="urn:microsoft.com/office/officeart/2005/8/layout/list1"/>
    <dgm:cxn modelId="{AA3E2A4F-3E40-7947-9F7F-F078C4171878}" srcId="{4AB0E593-3FA0-4F43-9C40-9D87B24737DD}" destId="{C2BFF1DD-19AC-674C-90DB-C8959C2AE3D1}" srcOrd="2" destOrd="0" parTransId="{0E1D2DC8-7207-9541-A432-FF1ABAF4450A}" sibTransId="{77992CA3-71E9-8341-A884-1AFE6392B4F6}"/>
    <dgm:cxn modelId="{8374E25D-AC6F-9C4F-A3C7-E46DB90586FC}" type="presOf" srcId="{4AB0E593-3FA0-4F43-9C40-9D87B24737DD}" destId="{B9ED94A1-FEEC-4D41-A454-DB843729EFF2}" srcOrd="0" destOrd="0" presId="urn:microsoft.com/office/officeart/2005/8/layout/list1"/>
    <dgm:cxn modelId="{7C42B25A-E805-A54C-AE00-062A6BF754FE}" type="presOf" srcId="{367FF1B3-62D9-0A4E-A3EE-22E561F287E1}" destId="{A63B4778-F7E4-8040-8E2F-36CD46B4A362}" srcOrd="0" destOrd="0" presId="urn:microsoft.com/office/officeart/2005/8/layout/list1"/>
    <dgm:cxn modelId="{F52F5032-5DF6-F245-BA23-9816DBFB9C56}" type="presOf" srcId="{B439357D-2F2F-B049-9F24-B591390EDF4B}" destId="{3111293A-C039-5745-84CA-C19D6319FDFE}" srcOrd="0" destOrd="0" presId="urn:microsoft.com/office/officeart/2005/8/layout/list1"/>
    <dgm:cxn modelId="{D2E9CC66-64A1-5A41-A96F-109D3FCDFB67}" type="presOf" srcId="{DD8D2D99-7E06-CA4C-8912-AE5FFB5409BA}" destId="{00310E0C-3109-784A-9DA0-D093AC2647C3}" srcOrd="0" destOrd="0" presId="urn:microsoft.com/office/officeart/2005/8/layout/list1"/>
    <dgm:cxn modelId="{6981F91D-211B-F249-8BB3-64AF1C384520}" srcId="{4AB0E593-3FA0-4F43-9C40-9D87B24737DD}" destId="{C4AD1B28-FFEA-424D-8A50-08DB85A36466}" srcOrd="3" destOrd="0" parTransId="{68074F7C-1D18-214F-8DF5-545C979EE9A9}" sibTransId="{1E16DDE9-B6DA-9B4C-9BF8-9844F787AA62}"/>
    <dgm:cxn modelId="{FC94E07B-BF4A-7342-AB7C-C757955BB9B2}" type="presOf" srcId="{C4AD1B28-FFEA-424D-8A50-08DB85A36466}" destId="{602F7AE0-CB18-774C-8C39-477B8B8AB92F}" srcOrd="1" destOrd="0" presId="urn:microsoft.com/office/officeart/2005/8/layout/list1"/>
    <dgm:cxn modelId="{5290E0CD-3F37-294F-9A73-529742BB5A9B}" type="presOf" srcId="{C2BFF1DD-19AC-674C-90DB-C8959C2AE3D1}" destId="{4B5439E1-E708-4849-9562-56FDEB42A33F}" srcOrd="1" destOrd="0" presId="urn:microsoft.com/office/officeart/2005/8/layout/list1"/>
    <dgm:cxn modelId="{0B86148E-CCBB-1F41-97A9-6FC30FCD9B85}" type="presOf" srcId="{C4AD1B28-FFEA-424D-8A50-08DB85A36466}" destId="{09075CBA-E6C7-EE4A-92A4-DF84B4ED3831}" srcOrd="0" destOrd="0" presId="urn:microsoft.com/office/officeart/2005/8/layout/list1"/>
    <dgm:cxn modelId="{A0181060-4F3F-4D42-A201-F21B837A3BBF}" type="presOf" srcId="{DD8D2D99-7E06-CA4C-8912-AE5FFB5409BA}" destId="{E87D0F4B-CB54-B144-9058-D4A6982989BD}" srcOrd="1" destOrd="0" presId="urn:microsoft.com/office/officeart/2005/8/layout/list1"/>
    <dgm:cxn modelId="{2CBBDDDC-4CCA-2140-BC23-6F56E10FA86A}" srcId="{4AB0E593-3FA0-4F43-9C40-9D87B24737DD}" destId="{B439357D-2F2F-B049-9F24-B591390EDF4B}" srcOrd="1" destOrd="0" parTransId="{A0B9AAA8-D655-4B4E-B0DE-585CD2D8143F}" sibTransId="{14F13D45-514B-DD49-B10E-8F57C20C29EE}"/>
    <dgm:cxn modelId="{4D0AC745-218F-2C41-93CD-8A4AC158AE0E}" type="presOf" srcId="{367FF1B3-62D9-0A4E-A3EE-22E561F287E1}" destId="{53446974-B898-0240-9C99-80DF02291095}" srcOrd="1" destOrd="0" presId="urn:microsoft.com/office/officeart/2005/8/layout/list1"/>
    <dgm:cxn modelId="{B85C9407-DA94-E946-B036-A365691FD97D}" srcId="{4AB0E593-3FA0-4F43-9C40-9D87B24737DD}" destId="{DD8D2D99-7E06-CA4C-8912-AE5FFB5409BA}" srcOrd="0" destOrd="0" parTransId="{17E33F97-B347-2746-871F-A937E87C6954}" sibTransId="{9D8F3026-95C8-2D4F-922E-F26E5C802AC2}"/>
    <dgm:cxn modelId="{57B6977A-7C93-2E42-8634-500B79279E5C}" type="presOf" srcId="{B439357D-2F2F-B049-9F24-B591390EDF4B}" destId="{9835AE97-D767-7949-8993-130A145C3A4B}" srcOrd="1" destOrd="0" presId="urn:microsoft.com/office/officeart/2005/8/layout/list1"/>
    <dgm:cxn modelId="{D5785C0E-969F-EF43-8F2F-533569BCAEC5}" srcId="{4AB0E593-3FA0-4F43-9C40-9D87B24737DD}" destId="{367FF1B3-62D9-0A4E-A3EE-22E561F287E1}" srcOrd="4" destOrd="0" parTransId="{F4BFCE6B-A8A2-A844-875A-CBC9563B988B}" sibTransId="{6F553526-C916-3F4E-A113-6C195715F043}"/>
    <dgm:cxn modelId="{2C7A47B0-7921-1241-A4A8-8E53E0452A0F}" type="presParOf" srcId="{B9ED94A1-FEEC-4D41-A454-DB843729EFF2}" destId="{3C69D473-EAB1-1448-A048-005B91C82FAA}" srcOrd="0" destOrd="0" presId="urn:microsoft.com/office/officeart/2005/8/layout/list1"/>
    <dgm:cxn modelId="{77B7F278-DA50-EE4E-8EAC-1EC7F105F804}" type="presParOf" srcId="{3C69D473-EAB1-1448-A048-005B91C82FAA}" destId="{00310E0C-3109-784A-9DA0-D093AC2647C3}" srcOrd="0" destOrd="0" presId="urn:microsoft.com/office/officeart/2005/8/layout/list1"/>
    <dgm:cxn modelId="{F28E3C1C-FDE9-3E40-970C-0D67CF93B8CF}" type="presParOf" srcId="{3C69D473-EAB1-1448-A048-005B91C82FAA}" destId="{E87D0F4B-CB54-B144-9058-D4A6982989BD}" srcOrd="1" destOrd="0" presId="urn:microsoft.com/office/officeart/2005/8/layout/list1"/>
    <dgm:cxn modelId="{AE15C7D9-A199-C34A-AC10-627ABDEF115D}" type="presParOf" srcId="{B9ED94A1-FEEC-4D41-A454-DB843729EFF2}" destId="{C592A0C1-0C95-AC43-82E0-91465013B4B3}" srcOrd="1" destOrd="0" presId="urn:microsoft.com/office/officeart/2005/8/layout/list1"/>
    <dgm:cxn modelId="{F127B272-CAF3-1A44-8884-96FDAC29C764}" type="presParOf" srcId="{B9ED94A1-FEEC-4D41-A454-DB843729EFF2}" destId="{EB27EEF7-8E7B-B34C-8825-1BD8C0A7495B}" srcOrd="2" destOrd="0" presId="urn:microsoft.com/office/officeart/2005/8/layout/list1"/>
    <dgm:cxn modelId="{99A48D0E-2717-124D-BA1E-AE4CA340A7BB}" type="presParOf" srcId="{B9ED94A1-FEEC-4D41-A454-DB843729EFF2}" destId="{655B7653-2B45-424A-85E2-B4CD450E30F4}" srcOrd="3" destOrd="0" presId="urn:microsoft.com/office/officeart/2005/8/layout/list1"/>
    <dgm:cxn modelId="{A2A643F1-9C55-2844-839F-0CC58FF59300}" type="presParOf" srcId="{B9ED94A1-FEEC-4D41-A454-DB843729EFF2}" destId="{1EA3BEB6-B392-3342-89EE-617A67159F66}" srcOrd="4" destOrd="0" presId="urn:microsoft.com/office/officeart/2005/8/layout/list1"/>
    <dgm:cxn modelId="{6753847C-2D88-DC4C-AAFB-875025DF9062}" type="presParOf" srcId="{1EA3BEB6-B392-3342-89EE-617A67159F66}" destId="{3111293A-C039-5745-84CA-C19D6319FDFE}" srcOrd="0" destOrd="0" presId="urn:microsoft.com/office/officeart/2005/8/layout/list1"/>
    <dgm:cxn modelId="{0DFCBE0F-83C8-F24B-85BD-6039DB15BD97}" type="presParOf" srcId="{1EA3BEB6-B392-3342-89EE-617A67159F66}" destId="{9835AE97-D767-7949-8993-130A145C3A4B}" srcOrd="1" destOrd="0" presId="urn:microsoft.com/office/officeart/2005/8/layout/list1"/>
    <dgm:cxn modelId="{72B8276D-27AD-5949-9402-1147683314C3}" type="presParOf" srcId="{B9ED94A1-FEEC-4D41-A454-DB843729EFF2}" destId="{F64C21D4-13DC-6049-AFEE-86CAFCDABB1B}" srcOrd="5" destOrd="0" presId="urn:microsoft.com/office/officeart/2005/8/layout/list1"/>
    <dgm:cxn modelId="{B548E41F-7317-8B40-B739-4D22F1AF35FC}" type="presParOf" srcId="{B9ED94A1-FEEC-4D41-A454-DB843729EFF2}" destId="{71D2CF54-1EEA-324D-9E66-AB1468BE0593}" srcOrd="6" destOrd="0" presId="urn:microsoft.com/office/officeart/2005/8/layout/list1"/>
    <dgm:cxn modelId="{8864BB2C-7988-0245-A45F-F969AD58CD67}" type="presParOf" srcId="{B9ED94A1-FEEC-4D41-A454-DB843729EFF2}" destId="{A239E517-8128-8E4B-B603-606005215AA7}" srcOrd="7" destOrd="0" presId="urn:microsoft.com/office/officeart/2005/8/layout/list1"/>
    <dgm:cxn modelId="{EAC3048B-74DB-C949-A226-BAD3BCA629CA}" type="presParOf" srcId="{B9ED94A1-FEEC-4D41-A454-DB843729EFF2}" destId="{7B2CAD33-7E11-2649-B177-6AAC28646511}" srcOrd="8" destOrd="0" presId="urn:microsoft.com/office/officeart/2005/8/layout/list1"/>
    <dgm:cxn modelId="{AA9FA174-1046-9A4B-84C4-353087D5713B}" type="presParOf" srcId="{7B2CAD33-7E11-2649-B177-6AAC28646511}" destId="{33B22C25-B9EA-DE46-B5EF-8D1406DA9910}" srcOrd="0" destOrd="0" presId="urn:microsoft.com/office/officeart/2005/8/layout/list1"/>
    <dgm:cxn modelId="{F9204E1B-E78B-704D-BBEE-0B94D28B7743}" type="presParOf" srcId="{7B2CAD33-7E11-2649-B177-6AAC28646511}" destId="{4B5439E1-E708-4849-9562-56FDEB42A33F}" srcOrd="1" destOrd="0" presId="urn:microsoft.com/office/officeart/2005/8/layout/list1"/>
    <dgm:cxn modelId="{FF0B8611-F5F9-7E4D-B111-AC7669542D07}" type="presParOf" srcId="{B9ED94A1-FEEC-4D41-A454-DB843729EFF2}" destId="{3D2E1D21-FF37-DB46-8966-EFB229B21309}" srcOrd="9" destOrd="0" presId="urn:microsoft.com/office/officeart/2005/8/layout/list1"/>
    <dgm:cxn modelId="{254CB450-E149-434E-B8BA-E11DEFD2A4AB}" type="presParOf" srcId="{B9ED94A1-FEEC-4D41-A454-DB843729EFF2}" destId="{FBDE3DB8-E9BF-6D41-ACD6-8B3ADF795124}" srcOrd="10" destOrd="0" presId="urn:microsoft.com/office/officeart/2005/8/layout/list1"/>
    <dgm:cxn modelId="{D2177233-77CC-7747-A7BB-4D5698DA4B66}" type="presParOf" srcId="{B9ED94A1-FEEC-4D41-A454-DB843729EFF2}" destId="{76F8BA72-6781-DC49-BC81-705A128510DC}" srcOrd="11" destOrd="0" presId="urn:microsoft.com/office/officeart/2005/8/layout/list1"/>
    <dgm:cxn modelId="{4EF6D7EB-0467-1A4A-914E-38084D30446E}" type="presParOf" srcId="{B9ED94A1-FEEC-4D41-A454-DB843729EFF2}" destId="{DABF900A-2EF0-2A47-925D-74547415F7CC}" srcOrd="12" destOrd="0" presId="urn:microsoft.com/office/officeart/2005/8/layout/list1"/>
    <dgm:cxn modelId="{03255F45-9D2A-BD46-98C0-986D2C05B7AE}" type="presParOf" srcId="{DABF900A-2EF0-2A47-925D-74547415F7CC}" destId="{09075CBA-E6C7-EE4A-92A4-DF84B4ED3831}" srcOrd="0" destOrd="0" presId="urn:microsoft.com/office/officeart/2005/8/layout/list1"/>
    <dgm:cxn modelId="{C566C5DB-76BA-A040-998F-39ED9813A17C}" type="presParOf" srcId="{DABF900A-2EF0-2A47-925D-74547415F7CC}" destId="{602F7AE0-CB18-774C-8C39-477B8B8AB92F}" srcOrd="1" destOrd="0" presId="urn:microsoft.com/office/officeart/2005/8/layout/list1"/>
    <dgm:cxn modelId="{EAC80D17-603A-6F42-8F35-0D11D727A3E5}" type="presParOf" srcId="{B9ED94A1-FEEC-4D41-A454-DB843729EFF2}" destId="{65C675E7-9D75-C04E-8584-3BBF2FE89A71}" srcOrd="13" destOrd="0" presId="urn:microsoft.com/office/officeart/2005/8/layout/list1"/>
    <dgm:cxn modelId="{BCAEE1AB-E178-C14B-A2E2-8EBE9AEB097B}" type="presParOf" srcId="{B9ED94A1-FEEC-4D41-A454-DB843729EFF2}" destId="{FD0ED6A4-6633-E049-B2A1-7898DF8BE6DF}" srcOrd="14" destOrd="0" presId="urn:microsoft.com/office/officeart/2005/8/layout/list1"/>
    <dgm:cxn modelId="{8C904CC8-74B1-D145-987A-597CFD867855}" type="presParOf" srcId="{B9ED94A1-FEEC-4D41-A454-DB843729EFF2}" destId="{F242F2F8-03CE-C449-8B4E-BD48504E0683}" srcOrd="15" destOrd="0" presId="urn:microsoft.com/office/officeart/2005/8/layout/list1"/>
    <dgm:cxn modelId="{ADC3B9C9-4B6F-284A-817B-D91FE2F86A64}" type="presParOf" srcId="{B9ED94A1-FEEC-4D41-A454-DB843729EFF2}" destId="{DA39D16D-21CF-1C49-9A11-C9B9D01ACE48}" srcOrd="16" destOrd="0" presId="urn:microsoft.com/office/officeart/2005/8/layout/list1"/>
    <dgm:cxn modelId="{9951BC37-8FC9-BF47-BD41-BA49AF041A4B}" type="presParOf" srcId="{DA39D16D-21CF-1C49-9A11-C9B9D01ACE48}" destId="{A63B4778-F7E4-8040-8E2F-36CD46B4A362}" srcOrd="0" destOrd="0" presId="urn:microsoft.com/office/officeart/2005/8/layout/list1"/>
    <dgm:cxn modelId="{74A9591E-51C3-D441-A8F8-83A067E0BCA5}" type="presParOf" srcId="{DA39D16D-21CF-1C49-9A11-C9B9D01ACE48}" destId="{53446974-B898-0240-9C99-80DF02291095}" srcOrd="1" destOrd="0" presId="urn:microsoft.com/office/officeart/2005/8/layout/list1"/>
    <dgm:cxn modelId="{C8E4289F-8DCF-CB44-BBC4-617F968672BE}" type="presParOf" srcId="{B9ED94A1-FEEC-4D41-A454-DB843729EFF2}" destId="{B61B5CBE-B0CB-3E4D-8F3C-2A7F4FDFB6FD}" srcOrd="17" destOrd="0" presId="urn:microsoft.com/office/officeart/2005/8/layout/list1"/>
    <dgm:cxn modelId="{F2D8942B-6FE0-D041-889C-90C523DA904A}" type="presParOf" srcId="{B9ED94A1-FEEC-4D41-A454-DB843729EFF2}" destId="{8E67B320-096B-5546-8A31-1B2A3A21BFB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7EEF7-8E7B-B34C-8825-1BD8C0A7495B}">
      <dsp:nvSpPr>
        <dsp:cNvPr id="0" name=""/>
        <dsp:cNvSpPr/>
      </dsp:nvSpPr>
      <dsp:spPr>
        <a:xfrm>
          <a:off x="0" y="305079"/>
          <a:ext cx="5400019"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D0F4B-CB54-B144-9058-D4A6982989BD}">
      <dsp:nvSpPr>
        <dsp:cNvPr id="0" name=""/>
        <dsp:cNvSpPr/>
      </dsp:nvSpPr>
      <dsp:spPr>
        <a:xfrm>
          <a:off x="316632" y="39399"/>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zh-CN" altLang="en-US" sz="1800" kern="1200" dirty="0" smtClean="0"/>
            <a:t>引言</a:t>
          </a:r>
          <a:endParaRPr lang="zh-CN" altLang="en-US" sz="1800" kern="1200" dirty="0"/>
        </a:p>
      </dsp:txBody>
      <dsp:txXfrm>
        <a:off x="342571" y="65338"/>
        <a:ext cx="4215322" cy="479482"/>
      </dsp:txXfrm>
    </dsp:sp>
    <dsp:sp modelId="{71D2CF54-1EEA-324D-9E66-AB1468BE0593}">
      <dsp:nvSpPr>
        <dsp:cNvPr id="0" name=""/>
        <dsp:cNvSpPr/>
      </dsp:nvSpPr>
      <dsp:spPr>
        <a:xfrm>
          <a:off x="0" y="1121559"/>
          <a:ext cx="5400019"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5AE97-D767-7949-8993-130A145C3A4B}">
      <dsp:nvSpPr>
        <dsp:cNvPr id="0" name=""/>
        <dsp:cNvSpPr/>
      </dsp:nvSpPr>
      <dsp:spPr>
        <a:xfrm>
          <a:off x="304800" y="855879"/>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zh-CN" altLang="en-US" sz="1800" kern="1200" dirty="0" smtClean="0"/>
            <a:t>转折点</a:t>
          </a:r>
          <a:endParaRPr lang="zh-CN" altLang="en-US" sz="1800" kern="1200" dirty="0"/>
        </a:p>
      </dsp:txBody>
      <dsp:txXfrm>
        <a:off x="330739" y="881818"/>
        <a:ext cx="4215322" cy="479482"/>
      </dsp:txXfrm>
    </dsp:sp>
    <dsp:sp modelId="{FBDE3DB8-E9BF-6D41-ACD6-8B3ADF795124}">
      <dsp:nvSpPr>
        <dsp:cNvPr id="0" name=""/>
        <dsp:cNvSpPr/>
      </dsp:nvSpPr>
      <dsp:spPr>
        <a:xfrm>
          <a:off x="0" y="1938039"/>
          <a:ext cx="5400019"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5439E1-E708-4849-9562-56FDEB42A33F}">
      <dsp:nvSpPr>
        <dsp:cNvPr id="0" name=""/>
        <dsp:cNvSpPr/>
      </dsp:nvSpPr>
      <dsp:spPr>
        <a:xfrm>
          <a:off x="304800" y="1672359"/>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zh-CN" altLang="en-US" sz="1800" kern="1200" dirty="0" smtClean="0"/>
            <a:t>并发 </a:t>
          </a:r>
          <a:r>
            <a:rPr lang="en-US" altLang="zh-CN" sz="1800" kern="1200" dirty="0" smtClean="0"/>
            <a:t>VS.</a:t>
          </a:r>
          <a:r>
            <a:rPr lang="zh-CN" altLang="en-US" sz="1800" kern="1200" dirty="0" smtClean="0"/>
            <a:t> 并行</a:t>
          </a:r>
          <a:endParaRPr lang="zh-CN" altLang="en-US" sz="1800" kern="1200" dirty="0"/>
        </a:p>
      </dsp:txBody>
      <dsp:txXfrm>
        <a:off x="330739" y="1698298"/>
        <a:ext cx="4215322" cy="479482"/>
      </dsp:txXfrm>
    </dsp:sp>
    <dsp:sp modelId="{FD0ED6A4-6633-E049-B2A1-7898DF8BE6DF}">
      <dsp:nvSpPr>
        <dsp:cNvPr id="0" name=""/>
        <dsp:cNvSpPr/>
      </dsp:nvSpPr>
      <dsp:spPr>
        <a:xfrm>
          <a:off x="0" y="2754520"/>
          <a:ext cx="5400019"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2F7AE0-CB18-774C-8C39-477B8B8AB92F}">
      <dsp:nvSpPr>
        <dsp:cNvPr id="0" name=""/>
        <dsp:cNvSpPr/>
      </dsp:nvSpPr>
      <dsp:spPr>
        <a:xfrm>
          <a:off x="304800" y="2488840"/>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zh-CN" altLang="en-US" sz="1800" kern="1200" dirty="0" smtClean="0"/>
            <a:t>几种并发模型</a:t>
          </a:r>
          <a:endParaRPr lang="zh-CN" altLang="en-US" sz="1800" kern="1200" dirty="0"/>
        </a:p>
      </dsp:txBody>
      <dsp:txXfrm>
        <a:off x="330739" y="2514779"/>
        <a:ext cx="4215322" cy="479482"/>
      </dsp:txXfrm>
    </dsp:sp>
    <dsp:sp modelId="{8E67B320-096B-5546-8A31-1B2A3A21BFB5}">
      <dsp:nvSpPr>
        <dsp:cNvPr id="0" name=""/>
        <dsp:cNvSpPr/>
      </dsp:nvSpPr>
      <dsp:spPr>
        <a:xfrm>
          <a:off x="0" y="3571000"/>
          <a:ext cx="5400019"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46974-B898-0240-9C99-80DF02291095}">
      <dsp:nvSpPr>
        <dsp:cNvPr id="0" name=""/>
        <dsp:cNvSpPr/>
      </dsp:nvSpPr>
      <dsp:spPr>
        <a:xfrm>
          <a:off x="304800" y="3305320"/>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zh-CN" altLang="en-US" sz="1800" kern="1200" dirty="0" smtClean="0"/>
            <a:t>引用文档</a:t>
          </a:r>
          <a:endParaRPr lang="zh-CN" altLang="en-US" sz="1800" kern="1200" dirty="0"/>
        </a:p>
      </dsp:txBody>
      <dsp:txXfrm>
        <a:off x="330739" y="3331259"/>
        <a:ext cx="42153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ED0802-2637-45B6-A367-B5408C3E4F68}" type="datetimeFigureOut">
              <a:rPr lang="zh-CN" altLang="en-US" smtClean="0"/>
              <a:pPr/>
              <a:t>05/05/17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D90AA6-B617-41DC-8084-75815DD44EAE}" type="slidenum">
              <a:rPr lang="zh-CN" altLang="en-US" smtClean="0"/>
              <a:pPr/>
              <a:t>‹#›</a:t>
            </a:fld>
            <a:endParaRPr lang="zh-CN" altLang="en-US"/>
          </a:p>
        </p:txBody>
      </p:sp>
    </p:spTree>
    <p:extLst>
      <p:ext uri="{BB962C8B-B14F-4D97-AF65-F5344CB8AC3E}">
        <p14:creationId xmlns:p14="http://schemas.microsoft.com/office/powerpoint/2010/main" val="20220873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EADEB-28DA-4BD9-96D6-7E083F01BF2F}" type="datetimeFigureOut">
              <a:rPr lang="zh-CN" altLang="en-US" smtClean="0"/>
              <a:pPr/>
              <a:t>05/05/17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AED40-836E-48F3-AB6D-500C92D82E2B}" type="slidenum">
              <a:rPr lang="zh-CN" altLang="en-US" smtClean="0"/>
              <a:pPr/>
              <a:t>‹#›</a:t>
            </a:fld>
            <a:endParaRPr lang="zh-CN" altLang="en-US"/>
          </a:p>
        </p:txBody>
      </p:sp>
    </p:spTree>
    <p:extLst>
      <p:ext uri="{BB962C8B-B14F-4D97-AF65-F5344CB8AC3E}">
        <p14:creationId xmlns:p14="http://schemas.microsoft.com/office/powerpoint/2010/main" val="18661042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C1AED40-836E-48F3-AB6D-500C92D82E2B}" type="slidenum">
              <a:rPr lang="zh-CN" altLang="en-US" smtClean="0"/>
              <a:pPr/>
              <a:t>1</a:t>
            </a:fld>
            <a:endParaRPr lang="zh-CN" altLang="en-US"/>
          </a:p>
        </p:txBody>
      </p:sp>
    </p:spTree>
    <p:extLst>
      <p:ext uri="{BB962C8B-B14F-4D97-AF65-F5344CB8AC3E}">
        <p14:creationId xmlns:p14="http://schemas.microsoft.com/office/powerpoint/2010/main" val="1762747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Master" Target="../slideMasters/slideMaster1.xml"/><Relationship Id="rId5" Type="http://schemas.openxmlformats.org/officeDocument/2006/relationships/image" Target="../media/image2.png"/><Relationship Id="rId1" Type="http://schemas.openxmlformats.org/officeDocument/2006/relationships/tags" Target="../tags/tag1.xml"/><Relationship Id="rId2"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14538" y="4857760"/>
            <a:ext cx="6400800" cy="1143008"/>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矩形 6"/>
          <p:cNvSpPr/>
          <p:nvPr userDrawn="1">
            <p:custDataLst>
              <p:tags r:id="rId1"/>
            </p:custDataLst>
          </p:nvPr>
        </p:nvSpPr>
        <p:spPr>
          <a:xfrm>
            <a:off x="-13488" y="2211913"/>
            <a:ext cx="9159622" cy="23448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14362" y="2067893"/>
            <a:ext cx="9160496"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3"/>
            </p:custDataLst>
          </p:nvPr>
        </p:nvSpPr>
        <p:spPr>
          <a:xfrm>
            <a:off x="-14362" y="4562897"/>
            <a:ext cx="9160496"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易居LOGO.png"/>
          <p:cNvPicPr>
            <a:picLocks noChangeAspect="1"/>
          </p:cNvPicPr>
          <p:nvPr userDrawn="1"/>
        </p:nvPicPr>
        <p:blipFill>
          <a:blip r:embed="rId5" cstate="print"/>
          <a:stretch>
            <a:fillRect/>
          </a:stretch>
        </p:blipFill>
        <p:spPr>
          <a:xfrm>
            <a:off x="755576" y="671843"/>
            <a:ext cx="2268000" cy="1328397"/>
          </a:xfrm>
          <a:prstGeom prst="rect">
            <a:avLst/>
          </a:prstGeom>
        </p:spPr>
      </p:pic>
      <p:sp>
        <p:nvSpPr>
          <p:cNvPr id="11" name="副标题 2"/>
          <p:cNvSpPr txBox="1">
            <a:spLocks/>
          </p:cNvSpPr>
          <p:nvPr userDrawn="1"/>
        </p:nvSpPr>
        <p:spPr>
          <a:xfrm>
            <a:off x="1814538" y="2643182"/>
            <a:ext cx="6400800" cy="1285884"/>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3" name="标题 12"/>
          <p:cNvSpPr>
            <a:spLocks noGrp="1"/>
          </p:cNvSpPr>
          <p:nvPr>
            <p:ph type="title"/>
          </p:nvPr>
        </p:nvSpPr>
        <p:spPr/>
        <p:txBody>
          <a:bodyPr/>
          <a:lstStyle/>
          <a:p>
            <a:r>
              <a:rPr lang="zh-CN" altLang="en-US" smtClean="0"/>
              <a:t>单击此处编辑母版标题样式</a:t>
            </a:r>
            <a:endParaRPr lang="zh-CN" altLang="en-US"/>
          </a:p>
        </p:txBody>
      </p:sp>
      <p:sp>
        <p:nvSpPr>
          <p:cNvPr id="17" name="日期占位符 16"/>
          <p:cNvSpPr>
            <a:spLocks noGrp="1"/>
          </p:cNvSpPr>
          <p:nvPr>
            <p:ph type="dt" sz="half" idx="10"/>
          </p:nvPr>
        </p:nvSpPr>
        <p:spPr/>
        <p:txBody>
          <a:bodyPr/>
          <a:lstStyle/>
          <a:p>
            <a:endParaRPr lang="zh-CN" altLang="en-US"/>
          </a:p>
        </p:txBody>
      </p:sp>
      <p:sp>
        <p:nvSpPr>
          <p:cNvPr id="18" name="灯片编号占位符 17"/>
          <p:cNvSpPr>
            <a:spLocks noGrp="1"/>
          </p:cNvSpPr>
          <p:nvPr>
            <p:ph type="sldNum" sz="quarter" idx="11"/>
          </p:nvPr>
        </p:nvSpPr>
        <p:spPr/>
        <p:txBody>
          <a:bodyPr/>
          <a:lstStyle/>
          <a:p>
            <a:fld id="{50A043F1-E597-4F28-86D9-2CB1948BC1CA}" type="slidenum">
              <a:rPr lang="zh-CN" altLang="en-US" smtClean="0"/>
              <a:pPr/>
              <a:t>‹#›</a:t>
            </a:fld>
            <a:endParaRPr lang="zh-CN" altLang="en-US"/>
          </a:p>
        </p:txBody>
      </p:sp>
      <p:sp>
        <p:nvSpPr>
          <p:cNvPr id="19" name="页脚占位符 1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511156"/>
          </a:xfrm>
        </p:spPr>
        <p:txBody>
          <a:bodyPr>
            <a:noAutofit/>
          </a:bodyPr>
          <a:lstStyle>
            <a:lvl1pPr algn="l">
              <a:defRPr sz="320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8"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易居LOGO.png"/>
          <p:cNvPicPr>
            <a:picLocks noChangeAspect="1"/>
          </p:cNvPicPr>
          <p:nvPr userDrawn="1"/>
        </p:nvPicPr>
        <p:blipFill>
          <a:blip r:embed="rId2" cstate="print"/>
          <a:stretch>
            <a:fillRect/>
          </a:stretch>
        </p:blipFill>
        <p:spPr>
          <a:xfrm>
            <a:off x="488444" y="6080728"/>
            <a:ext cx="1167802" cy="684000"/>
          </a:xfrm>
          <a:prstGeom prst="rect">
            <a:avLst/>
          </a:prstGeom>
        </p:spPr>
      </p:pic>
      <p:sp>
        <p:nvSpPr>
          <p:cNvPr id="8" name="矩形 7"/>
          <p:cNvSpPr/>
          <p:nvPr userDrawn="1"/>
        </p:nvSpPr>
        <p:spPr>
          <a:xfrm>
            <a:off x="928662" y="717745"/>
            <a:ext cx="9144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smtClean="0">
                <a:solidFill>
                  <a:schemeClr val="bg2"/>
                </a:solidFill>
              </a:rPr>
              <a:t>C</a:t>
            </a:r>
            <a:endParaRPr lang="zh-CN" altLang="en-US" sz="8800" dirty="0">
              <a:solidFill>
                <a:schemeClr val="bg2"/>
              </a:solidFill>
            </a:endParaRPr>
          </a:p>
        </p:txBody>
      </p:sp>
      <p:sp>
        <p:nvSpPr>
          <p:cNvPr id="9" name="TextBox 8"/>
          <p:cNvSpPr txBox="1"/>
          <p:nvPr userDrawn="1"/>
        </p:nvSpPr>
        <p:spPr>
          <a:xfrm>
            <a:off x="1785918" y="642922"/>
            <a:ext cx="1380506" cy="646331"/>
          </a:xfrm>
          <a:prstGeom prst="rect">
            <a:avLst/>
          </a:prstGeom>
          <a:noFill/>
        </p:spPr>
        <p:txBody>
          <a:bodyPr wrap="none" rtlCol="0">
            <a:spAutoFit/>
          </a:bodyPr>
          <a:lstStyle/>
          <a:p>
            <a:r>
              <a:rPr lang="zh-CN" altLang="en-US" sz="3600" dirty="0" smtClean="0">
                <a:solidFill>
                  <a:schemeClr val="tx1">
                    <a:lumMod val="85000"/>
                    <a:lumOff val="15000"/>
                  </a:schemeClr>
                </a:solidFill>
                <a:latin typeface="微软雅黑" pitchFamily="34" charset="-122"/>
                <a:ea typeface="微软雅黑" pitchFamily="34" charset="-122"/>
              </a:rPr>
              <a:t>目  录</a:t>
            </a:r>
            <a:endParaRPr lang="zh-CN" altLang="en-US" sz="3600"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userDrawn="1"/>
        </p:nvSpPr>
        <p:spPr>
          <a:xfrm>
            <a:off x="1923982" y="1289249"/>
            <a:ext cx="1193275" cy="400110"/>
          </a:xfrm>
          <a:prstGeom prst="rect">
            <a:avLst/>
          </a:prstGeom>
          <a:noFill/>
        </p:spPr>
        <p:txBody>
          <a:bodyPr wrap="none" rtlCol="0">
            <a:spAutoFit/>
          </a:bodyPr>
          <a:lstStyle/>
          <a:p>
            <a:r>
              <a:rPr lang="en-US" altLang="zh-CN" sz="2000" b="1" dirty="0" smtClean="0">
                <a:solidFill>
                  <a:srgbClr val="C00000"/>
                </a:solidFill>
              </a:rPr>
              <a:t>ONTENTS</a:t>
            </a:r>
            <a:endParaRPr lang="zh-CN" altLang="en-US" sz="2000" b="1" dirty="0">
              <a:solidFill>
                <a:srgbClr val="C00000"/>
              </a:solidFill>
            </a:endParaRPr>
          </a:p>
        </p:txBody>
      </p:sp>
      <p:cxnSp>
        <p:nvCxnSpPr>
          <p:cNvPr id="12" name="直接连接符 11"/>
          <p:cNvCxnSpPr/>
          <p:nvPr userDrawn="1"/>
        </p:nvCxnSpPr>
        <p:spPr>
          <a:xfrm rot="5400000">
            <a:off x="407240" y="3495871"/>
            <a:ext cx="5472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直接连接符 15"/>
          <p:cNvCxnSpPr/>
          <p:nvPr userDrawn="1"/>
        </p:nvCxnSpPr>
        <p:spPr>
          <a:xfrm rot="5400000">
            <a:off x="477883" y="3495871"/>
            <a:ext cx="547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日期占位符 10"/>
          <p:cNvSpPr>
            <a:spLocks noGrp="1"/>
          </p:cNvSpPr>
          <p:nvPr>
            <p:ph type="dt" sz="half" idx="10"/>
          </p:nvPr>
        </p:nvSpPr>
        <p:spPr/>
        <p:txBody>
          <a:bodyPr/>
          <a:lstStyle/>
          <a:p>
            <a:endParaRPr lang="zh-CN" altLang="en-US"/>
          </a:p>
        </p:txBody>
      </p:sp>
      <p:sp>
        <p:nvSpPr>
          <p:cNvPr id="13" name="灯片编号占位符 12"/>
          <p:cNvSpPr>
            <a:spLocks noGrp="1"/>
          </p:cNvSpPr>
          <p:nvPr>
            <p:ph type="sldNum" sz="quarter" idx="11"/>
          </p:nvPr>
        </p:nvSpPr>
        <p:spPr/>
        <p:txBody>
          <a:bodyPr/>
          <a:lstStyle/>
          <a:p>
            <a:fld id="{50A043F1-E597-4F28-86D9-2CB1948BC1CA}" type="slidenum">
              <a:rPr lang="zh-CN" altLang="en-US" smtClean="0"/>
              <a:pPr/>
              <a:t>‹#›</a:t>
            </a:fld>
            <a:endParaRPr lang="zh-CN" altLang="en-US" dirty="0"/>
          </a:p>
        </p:txBody>
      </p:sp>
      <p:sp>
        <p:nvSpPr>
          <p:cNvPr id="14" name="页脚占位符 13"/>
          <p:cNvSpPr>
            <a:spLocks noGrp="1"/>
          </p:cNvSpPr>
          <p:nvPr>
            <p:ph type="ftr" sz="quarter" idx="12"/>
          </p:nvPr>
        </p:nvSpPr>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89"/>
            <a:ext cx="8229600" cy="500067"/>
          </a:xfrm>
        </p:spPr>
        <p:txBody>
          <a:bodyPr>
            <a:noAutofit/>
          </a:bodyPr>
          <a:lstStyle>
            <a:lvl1pPr algn="l">
              <a:defRPr sz="3200" b="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pic>
        <p:nvPicPr>
          <p:cNvPr id="7" name="图片 6" descr="易居LOGO.png"/>
          <p:cNvPicPr>
            <a:picLocks noChangeAspect="1"/>
          </p:cNvPicPr>
          <p:nvPr userDrawn="1"/>
        </p:nvPicPr>
        <p:blipFill>
          <a:blip r:embed="rId2" cstate="print"/>
          <a:stretch>
            <a:fillRect/>
          </a:stretch>
        </p:blipFill>
        <p:spPr>
          <a:xfrm>
            <a:off x="488439" y="6072206"/>
            <a:ext cx="1167800" cy="684000"/>
          </a:xfrm>
          <a:prstGeom prst="rect">
            <a:avLst/>
          </a:prstGeom>
        </p:spPr>
      </p:pic>
      <p:sp>
        <p:nvSpPr>
          <p:cNvPr id="8"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9"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13" name="日期占位符 12"/>
          <p:cNvSpPr>
            <a:spLocks noGrp="1"/>
          </p:cNvSpPr>
          <p:nvPr>
            <p:ph type="dt" sz="half" idx="10"/>
          </p:nvPr>
        </p:nvSpPr>
        <p:spPr/>
        <p:txBody>
          <a:bodyPr/>
          <a:lstStyle/>
          <a:p>
            <a:endParaRPr lang="zh-CN" altLang="en-US"/>
          </a:p>
        </p:txBody>
      </p:sp>
      <p:sp>
        <p:nvSpPr>
          <p:cNvPr id="14" name="灯片编号占位符 13"/>
          <p:cNvSpPr>
            <a:spLocks noGrp="1"/>
          </p:cNvSpPr>
          <p:nvPr>
            <p:ph type="sldNum" sz="quarter" idx="11"/>
          </p:nvPr>
        </p:nvSpPr>
        <p:spPr/>
        <p:txBody>
          <a:bodyPr/>
          <a:lstStyle>
            <a:lvl1pPr marL="228600" indent="-228600">
              <a:defRPr/>
            </a:lvl1pPr>
          </a:lstStyle>
          <a:p>
            <a:fld id="{50A043F1-E597-4F28-86D9-2CB1948BC1CA}" type="slidenum">
              <a:rPr lang="zh-CN" altLang="en-US" smtClean="0"/>
              <a:pPr/>
              <a:t>‹#›</a:t>
            </a:fld>
            <a:endParaRPr lang="zh-CN" altLang="en-US" dirty="0"/>
          </a:p>
        </p:txBody>
      </p:sp>
      <p:sp>
        <p:nvSpPr>
          <p:cNvPr id="15" name="页脚占位符 14"/>
          <p:cNvSpPr>
            <a:spLocks noGrp="1"/>
          </p:cNvSpPr>
          <p:nvPr>
            <p:ph type="ftr" sz="quarter" idx="12"/>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A043F1-E597-4F28-86D9-2CB1948BC1CA}" type="slidenum">
              <a:rPr lang="zh-CN" altLang="en-US" smtClean="0"/>
              <a:pPr/>
              <a:t>‹#›</a:t>
            </a:fld>
            <a:endParaRPr lang="zh-CN" altLang="en-US"/>
          </a:p>
        </p:txBody>
      </p:sp>
      <p:pic>
        <p:nvPicPr>
          <p:cNvPr id="7" name="图片 6" descr="易居LOGO.png"/>
          <p:cNvPicPr>
            <a:picLocks noChangeAspect="1"/>
          </p:cNvPicPr>
          <p:nvPr userDrawn="1"/>
        </p:nvPicPr>
        <p:blipFill>
          <a:blip r:embed="rId2" cstate="print"/>
          <a:stretch>
            <a:fillRect/>
          </a:stretch>
        </p:blipFill>
        <p:spPr>
          <a:xfrm>
            <a:off x="488444" y="6357961"/>
            <a:ext cx="609837" cy="357191"/>
          </a:xfrm>
          <a:prstGeom prst="rect">
            <a:avLst/>
          </a:prstGeom>
        </p:spPr>
      </p:pic>
      <p:sp>
        <p:nvSpPr>
          <p:cNvPr id="8"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9"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31"/>
            <a:ext cx="8229600" cy="428628"/>
          </a:xfrm>
        </p:spPr>
        <p:txBody>
          <a:bodyPr>
            <a:noAutofit/>
          </a:bodyPr>
          <a:lstStyle>
            <a:lvl1pPr algn="l">
              <a:defRPr sz="320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8"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9"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pic>
        <p:nvPicPr>
          <p:cNvPr id="10" name="图片 9" descr="易居LOGO.png"/>
          <p:cNvPicPr>
            <a:picLocks noChangeAspect="1"/>
          </p:cNvPicPr>
          <p:nvPr userDrawn="1"/>
        </p:nvPicPr>
        <p:blipFill>
          <a:blip r:embed="rId2" cstate="print"/>
          <a:stretch>
            <a:fillRect/>
          </a:stretch>
        </p:blipFill>
        <p:spPr>
          <a:xfrm>
            <a:off x="488444" y="6357961"/>
            <a:ext cx="609837" cy="357191"/>
          </a:xfrm>
          <a:prstGeom prst="rect">
            <a:avLst/>
          </a:prstGeom>
        </p:spPr>
      </p:pic>
      <p:sp>
        <p:nvSpPr>
          <p:cNvPr id="11" name="日期占位符 10"/>
          <p:cNvSpPr>
            <a:spLocks noGrp="1"/>
          </p:cNvSpPr>
          <p:nvPr>
            <p:ph type="dt" sz="half" idx="10"/>
          </p:nvPr>
        </p:nvSpPr>
        <p:spPr/>
        <p:txBody>
          <a:bodyPr/>
          <a:lstStyle/>
          <a:p>
            <a:endParaRPr lang="zh-CN" altLang="en-US"/>
          </a:p>
        </p:txBody>
      </p:sp>
      <p:sp>
        <p:nvSpPr>
          <p:cNvPr id="12" name="灯片编号占位符 11"/>
          <p:cNvSpPr>
            <a:spLocks noGrp="1"/>
          </p:cNvSpPr>
          <p:nvPr>
            <p:ph type="sldNum" sz="quarter" idx="11"/>
          </p:nvPr>
        </p:nvSpPr>
        <p:spPr/>
        <p:txBody>
          <a:bodyPr/>
          <a:lstStyle/>
          <a:p>
            <a:r>
              <a:rPr lang="en-US" altLang="zh-CN" dirty="0" smtClean="0"/>
              <a:t>1</a:t>
            </a:r>
            <a:fld id="{50A043F1-E597-4F28-86D9-2CB1948BC1CA}" type="slidenum">
              <a:rPr lang="zh-CN" altLang="en-US" smtClean="0"/>
              <a:pPr/>
              <a:t>‹#›</a:t>
            </a:fld>
            <a:endParaRPr lang="zh-CN" altLang="en-US" dirty="0"/>
          </a:p>
        </p:txBody>
      </p:sp>
      <p:sp>
        <p:nvSpPr>
          <p:cNvPr id="13" name="页脚占位符 12"/>
          <p:cNvSpPr>
            <a:spLocks noGrp="1"/>
          </p:cNvSpPr>
          <p:nvPr>
            <p:ph type="ftr" sz="quarter" idx="12"/>
          </p:nvPr>
        </p:nvSpPr>
        <p:spPr/>
        <p:txBody>
          <a:body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511156"/>
          </a:xfrm>
        </p:spPr>
        <p:txBody>
          <a:bodyPr>
            <a:noAutofit/>
          </a:bodyPr>
          <a:lstStyle>
            <a:lvl1pPr algn="l">
              <a:defRPr sz="320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pic>
        <p:nvPicPr>
          <p:cNvPr id="10" name="图片 9" descr="易居LOGO.png"/>
          <p:cNvPicPr>
            <a:picLocks noChangeAspect="1"/>
          </p:cNvPicPr>
          <p:nvPr userDrawn="1"/>
        </p:nvPicPr>
        <p:blipFill>
          <a:blip r:embed="rId2" cstate="print"/>
          <a:stretch>
            <a:fillRect/>
          </a:stretch>
        </p:blipFill>
        <p:spPr>
          <a:xfrm>
            <a:off x="488439" y="6000768"/>
            <a:ext cx="1167800" cy="684000"/>
          </a:xfrm>
          <a:prstGeom prst="rect">
            <a:avLst/>
          </a:prstGeom>
        </p:spPr>
      </p:pic>
      <p:sp>
        <p:nvSpPr>
          <p:cNvPr id="11"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12"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13" name="日期占位符 12"/>
          <p:cNvSpPr>
            <a:spLocks noGrp="1"/>
          </p:cNvSpPr>
          <p:nvPr>
            <p:ph type="dt" sz="half" idx="10"/>
          </p:nvPr>
        </p:nvSpPr>
        <p:spPr/>
        <p:txBody>
          <a:bodyPr/>
          <a:lstStyle/>
          <a:p>
            <a:endParaRPr lang="zh-CN" altLang="en-US"/>
          </a:p>
        </p:txBody>
      </p:sp>
      <p:sp>
        <p:nvSpPr>
          <p:cNvPr id="14" name="灯片编号占位符 13"/>
          <p:cNvSpPr>
            <a:spLocks noGrp="1"/>
          </p:cNvSpPr>
          <p:nvPr>
            <p:ph type="sldNum" sz="quarter" idx="11"/>
          </p:nvPr>
        </p:nvSpPr>
        <p:spPr/>
        <p:txBody>
          <a:bodyPr/>
          <a:lstStyle/>
          <a:p>
            <a:fld id="{50A043F1-E597-4F28-86D9-2CB1948BC1CA}" type="slidenum">
              <a:rPr lang="zh-CN" altLang="en-US" smtClean="0"/>
              <a:pPr/>
              <a:t>‹#›</a:t>
            </a:fld>
            <a:endParaRPr lang="zh-CN" altLang="en-US"/>
          </a:p>
        </p:txBody>
      </p:sp>
      <p:sp>
        <p:nvSpPr>
          <p:cNvPr id="15" name="页脚占位符 14"/>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图片 4" descr="易居LOGO.png"/>
          <p:cNvPicPr>
            <a:picLocks noChangeAspect="1"/>
          </p:cNvPicPr>
          <p:nvPr userDrawn="1"/>
        </p:nvPicPr>
        <p:blipFill>
          <a:blip r:embed="rId2" cstate="print"/>
          <a:stretch>
            <a:fillRect/>
          </a:stretch>
        </p:blipFill>
        <p:spPr>
          <a:xfrm>
            <a:off x="488444" y="6072206"/>
            <a:ext cx="1167813" cy="684000"/>
          </a:xfrm>
          <a:prstGeom prst="rect">
            <a:avLst/>
          </a:prstGeom>
        </p:spPr>
      </p:pic>
      <p:sp>
        <p:nvSpPr>
          <p:cNvPr id="6" name="Rectangle 7"/>
          <p:cNvSpPr>
            <a:spLocks noChangeArrowheads="1"/>
          </p:cNvSpPr>
          <p:nvPr userDrawn="1"/>
        </p:nvSpPr>
        <p:spPr bwMode="auto">
          <a:xfrm flipV="1">
            <a:off x="-8318" y="832993"/>
            <a:ext cx="8756782" cy="72000"/>
          </a:xfrm>
          <a:prstGeom prst="rect">
            <a:avLst/>
          </a:prstGeom>
          <a:solidFill>
            <a:srgbClr val="C00000"/>
          </a:solid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7" name="Rectangle 7"/>
          <p:cNvSpPr>
            <a:spLocks noChangeArrowheads="1"/>
          </p:cNvSpPr>
          <p:nvPr userDrawn="1"/>
        </p:nvSpPr>
        <p:spPr bwMode="auto">
          <a:xfrm flipV="1">
            <a:off x="8748464" y="832995"/>
            <a:ext cx="395536" cy="72000"/>
          </a:xfrm>
          <a:prstGeom prst="rect">
            <a:avLst/>
          </a:prstGeom>
          <a:pattFill prst="dkDnDiag">
            <a:fgClr>
              <a:schemeClr val="bg1">
                <a:lumMod val="85000"/>
              </a:schemeClr>
            </a:fgClr>
            <a:bgClr>
              <a:schemeClr val="bg1"/>
            </a:bgClr>
          </a:pattFill>
          <a:ln>
            <a:noFill/>
          </a:ln>
          <a:effectLst/>
          <a:extLst/>
        </p:spPr>
        <p:txBody>
          <a:bodyPr wrap="none" anchor="ctr"/>
          <a:lstStyle>
            <a:lvl1pPr indent="265113" algn="l">
              <a:spcBef>
                <a:spcPct val="20000"/>
              </a:spcBef>
              <a:defRPr sz="4400" b="1">
                <a:solidFill>
                  <a:schemeClr val="tx1"/>
                </a:solidFill>
                <a:latin typeface="Arial" panose="020B0604020202020204" pitchFamily="34" charset="0"/>
                <a:ea typeface="微软雅黑" panose="020B0503020204020204" pitchFamily="34" charset="-122"/>
              </a:defRPr>
            </a:lvl1pPr>
            <a:lvl2pPr algn="l">
              <a:spcBef>
                <a:spcPct val="20000"/>
              </a:spcBef>
              <a:defRPr sz="4400" b="1">
                <a:solidFill>
                  <a:schemeClr val="tx1"/>
                </a:solidFill>
                <a:latin typeface="Arial" panose="020B0604020202020204" pitchFamily="34" charset="0"/>
                <a:ea typeface="微软雅黑" panose="020B0503020204020204" pitchFamily="34" charset="-122"/>
              </a:defRPr>
            </a:lvl2pPr>
            <a:lvl3pPr algn="l">
              <a:spcBef>
                <a:spcPct val="20000"/>
              </a:spcBef>
              <a:defRPr sz="4400" b="1">
                <a:solidFill>
                  <a:schemeClr val="tx1"/>
                </a:solidFill>
                <a:latin typeface="Arial" panose="020B0604020202020204" pitchFamily="34" charset="0"/>
                <a:ea typeface="微软雅黑" panose="020B0503020204020204" pitchFamily="34" charset="-122"/>
              </a:defRPr>
            </a:lvl3pPr>
            <a:lvl4pPr algn="l">
              <a:spcBef>
                <a:spcPct val="20000"/>
              </a:spcBef>
              <a:defRPr sz="4400" b="1">
                <a:solidFill>
                  <a:schemeClr val="tx1"/>
                </a:solidFill>
                <a:latin typeface="Arial" panose="020B0604020202020204" pitchFamily="34" charset="0"/>
                <a:ea typeface="微软雅黑" panose="020B0503020204020204" pitchFamily="34" charset="-122"/>
              </a:defRPr>
            </a:lvl4pPr>
            <a:lvl5pPr algn="l">
              <a:spcBef>
                <a:spcPct val="20000"/>
              </a:spcBef>
              <a:defRPr sz="4400" b="1">
                <a:solidFill>
                  <a:schemeClr val="tx1"/>
                </a:solidFill>
                <a:latin typeface="Arial" panose="020B0604020202020204" pitchFamily="34" charset="0"/>
                <a:ea typeface="微软雅黑" panose="020B0503020204020204" pitchFamily="34" charset="-122"/>
              </a:defRPr>
            </a:lvl5pPr>
            <a:lvl6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6pPr>
            <a:lvl7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7pPr>
            <a:lvl8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8pPr>
            <a:lvl9pPr eaLnBrk="0" fontAlgn="base" hangingPunct="0">
              <a:spcBef>
                <a:spcPct val="20000"/>
              </a:spcBef>
              <a:spcAft>
                <a:spcPct val="0"/>
              </a:spcAft>
              <a:defRPr sz="4400" b="1">
                <a:solidFill>
                  <a:schemeClr val="tx1"/>
                </a:solidFill>
                <a:latin typeface="Arial" panose="020B0604020202020204" pitchFamily="34" charset="0"/>
                <a:ea typeface="微软雅黑" panose="020B0503020204020204" pitchFamily="34" charset="-122"/>
              </a:defRPr>
            </a:lvl9pPr>
          </a:lstStyle>
          <a:p>
            <a:pPr algn="ctr">
              <a:spcBef>
                <a:spcPct val="0"/>
              </a:spcBef>
            </a:pPr>
            <a:endParaRPr lang="zh-CN" altLang="en-US" sz="5400" dirty="0">
              <a:solidFill>
                <a:schemeClr val="bg1"/>
              </a:solidFill>
            </a:endParaRPr>
          </a:p>
        </p:txBody>
      </p:sp>
      <p:sp>
        <p:nvSpPr>
          <p:cNvPr id="8" name="日期占位符 7"/>
          <p:cNvSpPr>
            <a:spLocks noGrp="1"/>
          </p:cNvSpPr>
          <p:nvPr>
            <p:ph type="dt" sz="half" idx="10"/>
          </p:nvPr>
        </p:nvSpPr>
        <p:spPr/>
        <p:txBody>
          <a:bodyPr/>
          <a:lstStyle/>
          <a:p>
            <a:endParaRPr lang="zh-CN" altLang="en-US"/>
          </a:p>
        </p:txBody>
      </p:sp>
      <p:sp>
        <p:nvSpPr>
          <p:cNvPr id="9" name="灯片编号占位符 8"/>
          <p:cNvSpPr>
            <a:spLocks noGrp="1"/>
          </p:cNvSpPr>
          <p:nvPr>
            <p:ph type="sldNum" sz="quarter" idx="11"/>
          </p:nvPr>
        </p:nvSpPr>
        <p:spPr/>
        <p:txBody>
          <a:bodyPr/>
          <a:lstStyle/>
          <a:p>
            <a:fld id="{50A043F1-E597-4F28-86D9-2CB1948BC1CA}"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8" name="图片 7" descr="易居LOGO.png"/>
          <p:cNvPicPr>
            <a:picLocks noChangeAspect="1"/>
          </p:cNvPicPr>
          <p:nvPr userDrawn="1"/>
        </p:nvPicPr>
        <p:blipFill>
          <a:blip r:embed="rId2" cstate="print"/>
          <a:stretch>
            <a:fillRect/>
          </a:stretch>
        </p:blipFill>
        <p:spPr>
          <a:xfrm>
            <a:off x="488444" y="6357961"/>
            <a:ext cx="609837" cy="357191"/>
          </a:xfrm>
          <a:prstGeom prst="rect">
            <a:avLst/>
          </a:prstGeom>
        </p:spPr>
      </p:pic>
      <p:sp>
        <p:nvSpPr>
          <p:cNvPr id="9" name="日期占位符 8"/>
          <p:cNvSpPr>
            <a:spLocks noGrp="1"/>
          </p:cNvSpPr>
          <p:nvPr>
            <p:ph type="dt" sz="half" idx="10"/>
          </p:nvPr>
        </p:nvSpPr>
        <p:spPr/>
        <p:txBody>
          <a:bodyPr/>
          <a:lstStyle/>
          <a:p>
            <a:endParaRPr lang="zh-CN" altLang="en-US"/>
          </a:p>
        </p:txBody>
      </p:sp>
      <p:sp>
        <p:nvSpPr>
          <p:cNvPr id="10" name="灯片编号占位符 9"/>
          <p:cNvSpPr>
            <a:spLocks noGrp="1"/>
          </p:cNvSpPr>
          <p:nvPr>
            <p:ph type="sldNum" sz="quarter" idx="11"/>
          </p:nvPr>
        </p:nvSpPr>
        <p:spPr/>
        <p:txBody>
          <a:bodyPr/>
          <a:lstStyle/>
          <a:p>
            <a:fld id="{50A043F1-E597-4F28-86D9-2CB1948BC1CA}" type="slidenum">
              <a:rPr lang="zh-CN" altLang="en-US" smtClean="0"/>
              <a:pPr/>
              <a:t>‹#›</a:t>
            </a:fld>
            <a:endParaRPr lang="zh-CN" altLang="en-US"/>
          </a:p>
        </p:txBody>
      </p:sp>
      <p:sp>
        <p:nvSpPr>
          <p:cNvPr id="11" name="页脚占位符 10"/>
          <p:cNvSpPr>
            <a:spLocks noGrp="1"/>
          </p:cNvSpPr>
          <p:nvPr>
            <p:ph type="ftr" sz="quarter" idx="12"/>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8" name="图片 7" descr="易居LOGO.png"/>
          <p:cNvPicPr>
            <a:picLocks noChangeAspect="1"/>
          </p:cNvPicPr>
          <p:nvPr userDrawn="1"/>
        </p:nvPicPr>
        <p:blipFill>
          <a:blip r:embed="rId2" cstate="print"/>
          <a:stretch>
            <a:fillRect/>
          </a:stretch>
        </p:blipFill>
        <p:spPr>
          <a:xfrm>
            <a:off x="488439" y="6000768"/>
            <a:ext cx="1167800" cy="684000"/>
          </a:xfrm>
          <a:prstGeom prst="rect">
            <a:avLst/>
          </a:prstGeom>
        </p:spPr>
      </p:pic>
      <p:sp>
        <p:nvSpPr>
          <p:cNvPr id="9" name="日期占位符 8"/>
          <p:cNvSpPr>
            <a:spLocks noGrp="1"/>
          </p:cNvSpPr>
          <p:nvPr>
            <p:ph type="dt" sz="half" idx="10"/>
          </p:nvPr>
        </p:nvSpPr>
        <p:spPr/>
        <p:txBody>
          <a:bodyPr/>
          <a:lstStyle/>
          <a:p>
            <a:endParaRPr lang="zh-CN" altLang="en-US"/>
          </a:p>
        </p:txBody>
      </p:sp>
      <p:sp>
        <p:nvSpPr>
          <p:cNvPr id="10" name="灯片编号占位符 9"/>
          <p:cNvSpPr>
            <a:spLocks noGrp="1"/>
          </p:cNvSpPr>
          <p:nvPr>
            <p:ph type="sldNum" sz="quarter" idx="11"/>
          </p:nvPr>
        </p:nvSpPr>
        <p:spPr/>
        <p:txBody>
          <a:bodyPr/>
          <a:lstStyle/>
          <a:p>
            <a:fld id="{50A043F1-E597-4F28-86D9-2CB1948BC1CA}" type="slidenum">
              <a:rPr lang="zh-CN" altLang="en-US" smtClean="0"/>
              <a:pPr/>
              <a:t>‹#›</a:t>
            </a:fld>
            <a:endParaRPr lang="zh-CN" altLang="en-US"/>
          </a:p>
        </p:txBody>
      </p:sp>
      <p:sp>
        <p:nvSpPr>
          <p:cNvPr id="11" name="页脚占位符 10"/>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043F1-E597-4F28-86D9-2CB1948BC1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alks.golang.org/2012/waza.slide%231" TargetMode="External"/><Relationship Id="rId4" Type="http://schemas.openxmlformats.org/officeDocument/2006/relationships/hyperlink" Target="https://www.youtube.com/watch?v=cN_DpYBzKso" TargetMode="External"/><Relationship Id="rId5" Type="http://schemas.openxmlformats.org/officeDocument/2006/relationships/hyperlink" Target="http://gatekeeper.research.compaq.com/pub/DEC/SRC/research-reports/SRC-035.pdf" TargetMode="External"/><Relationship Id="rId6" Type="http://schemas.openxmlformats.org/officeDocument/2006/relationships/hyperlink" Target="http://www.ruanyifeng.com/blog/2012/12/asynchronous%EF%BC%BFjavascript.html" TargetMode="External"/><Relationship Id="rId7" Type="http://schemas.openxmlformats.org/officeDocument/2006/relationships/hyperlink" Target="https://mp.weixin.qq.com/s?__biz=MzA3NDM0ODQwMw==&amp;mid=210896354&amp;idx=1&amp;sn=29cb3dc4f12b0178dc188ec078729b6a&amp;mpshare=1&amp;scene=24&amp;srcid=0424AqEprvhcIjP6PVAmrw4a&amp;key=cf9b6f710b3b458971306e13110520c4d787279e9281889884e50e34ea91ad88c05351cb25e0319d4264bf2a27c405aeea42533c1c9ce59c68009c3359d5275a4d365ec1c4c833922517a04132cca84c&amp;ascene=0&amp;uin=Mjc5MTgwMDY2NA==&amp;devicetype=iMac+MacBookPro11,4+OSX+OSX+10.12.1+build(16B2555)&amp;version=12020010&amp;nettype=WIFI&amp;fontScale=100&amp;pass_ticket=spvILrd2zcRaGAlNv8EfjlY+KQLk4chK5Zh8gkvCej/qMFscBZNr5OUYCGFJeRCe" TargetMode="External"/><Relationship Id="rId8" Type="http://schemas.openxmlformats.org/officeDocument/2006/relationships/hyperlink" Target="http://es6.ruanyifeng.com/%23docs/promise" TargetMode="External"/><Relationship Id="rId9" Type="http://schemas.openxmlformats.org/officeDocument/2006/relationships/hyperlink" Target="https://mp.weixin.qq.com/s?__biz=MzAxMzMxNDIyOA==&amp;mid=2655545576&amp;idx=1&amp;sn=47b51e00fb415190651b2dd89c81fc04&amp;chksm=8018b933b76f30254689d58e90de3c7f6764394477f07d7f442e677089e28807ae89baf1241f&amp;scene=0&amp;key=cf9b6f710b3b4589304d2004f2bf91722c4ba654d2782f657d3431a3d5f09b9991b504856957225676d832ce6363e8426038c5cec585b9c9c994cf6df9f4f547c8a02abe33d2fa787c8f3e89153bce5d&amp;ascene=0&amp;uin=Mjc5MTgwMDY2NA==&amp;devicetype=iMac+MacBookPro11,4+OSX+OSX+10.12.1+build(16B2555)&amp;version=12020010&amp;nettype=WIFI&amp;fontScale=100&amp;pass_ticket=9k1ZNXsPGxGpl5Y09VPiAt3ktMhDa1Qens6wcklL0T47uifplwKlsHxOVEvorLMt" TargetMode="External"/><Relationship Id="rId1" Type="http://schemas.openxmlformats.org/officeDocument/2006/relationships/slideLayout" Target="../slideLayouts/slideLayout3.xml"/><Relationship Id="rId2" Type="http://schemas.openxmlformats.org/officeDocument/2006/relationships/hyperlink" Target="http://www.gotw.ca/publications/concurrency-ddj.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alks.golang.org/2012/waza.slide%231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3786182" y="3429000"/>
            <a:ext cx="4464496"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555776" y="2492896"/>
            <a:ext cx="5857884" cy="1431161"/>
          </a:xfrm>
          <a:prstGeom prst="rect">
            <a:avLst/>
          </a:prstGeom>
        </p:spPr>
        <p:txBody>
          <a:bodyPr wrap="square">
            <a:spAutoFit/>
          </a:bodyPr>
          <a:lstStyle/>
          <a:p>
            <a:pPr algn="r">
              <a:lnSpc>
                <a:spcPct val="150000"/>
              </a:lnSpc>
            </a:pPr>
            <a:r>
              <a:rPr lang="zh-CN" altLang="en-US" sz="4000" dirty="0" smtClean="0">
                <a:solidFill>
                  <a:schemeClr val="bg1"/>
                </a:solidFill>
                <a:latin typeface="微软雅黑" pitchFamily="34" charset="-122"/>
                <a:ea typeface="微软雅黑" pitchFamily="34" charset="-122"/>
              </a:rPr>
              <a:t>浅聊并发</a:t>
            </a:r>
            <a:r>
              <a:rPr lang="en-US" altLang="zh-CN" sz="4000" dirty="0" smtClean="0">
                <a:solidFill>
                  <a:schemeClr val="bg1"/>
                </a:solidFill>
                <a:latin typeface="微软雅黑" pitchFamily="34" charset="-122"/>
                <a:ea typeface="微软雅黑" pitchFamily="34" charset="-122"/>
              </a:rPr>
              <a:t>	</a:t>
            </a:r>
          </a:p>
          <a:p>
            <a:pPr algn="r">
              <a:lnSpc>
                <a:spcPct val="150000"/>
              </a:lnSpc>
            </a:pPr>
            <a:r>
              <a:rPr lang="zh-CN" altLang="en-US" b="1" dirty="0" smtClean="0">
                <a:solidFill>
                  <a:schemeClr val="bg1"/>
                </a:solidFill>
                <a:latin typeface="微软雅黑" pitchFamily="34" charset="-122"/>
                <a:ea typeface="微软雅黑" pitchFamily="34" charset="-122"/>
              </a:rPr>
              <a:t>创研技术分享论坛</a:t>
            </a:r>
            <a:endParaRPr lang="zh-CN" altLang="en-US" b="1" dirty="0">
              <a:solidFill>
                <a:schemeClr val="bg1"/>
              </a:solidFill>
              <a:latin typeface="微软雅黑" pitchFamily="34" charset="-122"/>
              <a:ea typeface="微软雅黑" pitchFamily="34" charset="-122"/>
            </a:endParaRPr>
          </a:p>
        </p:txBody>
      </p:sp>
      <p:sp>
        <p:nvSpPr>
          <p:cNvPr id="8" name="矩形 7"/>
          <p:cNvSpPr/>
          <p:nvPr/>
        </p:nvSpPr>
        <p:spPr>
          <a:xfrm>
            <a:off x="3643338" y="5220313"/>
            <a:ext cx="4572000" cy="923330"/>
          </a:xfrm>
          <a:prstGeom prst="rect">
            <a:avLst/>
          </a:prstGeom>
        </p:spPr>
        <p:txBody>
          <a:bodyPr>
            <a:spAutoFit/>
          </a:bodyPr>
          <a:lstStyle/>
          <a:p>
            <a:pPr indent="88900" algn="r">
              <a:defRPr/>
            </a:pPr>
            <a:r>
              <a:rPr lang="zh-CN" altLang="en-US" b="1" dirty="0" smtClean="0">
                <a:solidFill>
                  <a:srgbClr val="C00000"/>
                </a:solidFill>
                <a:latin typeface="微软雅黑" pitchFamily="34" charset="-122"/>
                <a:ea typeface="微软雅黑" pitchFamily="34" charset="-122"/>
              </a:rPr>
              <a:t>易居创研中心</a:t>
            </a:r>
            <a:endParaRPr lang="en-US" altLang="zh-CN" b="1" dirty="0">
              <a:solidFill>
                <a:srgbClr val="C00000"/>
              </a:solidFill>
              <a:latin typeface="微软雅黑" pitchFamily="34" charset="-122"/>
              <a:ea typeface="微软雅黑" pitchFamily="34" charset="-122"/>
            </a:endParaRPr>
          </a:p>
          <a:p>
            <a:pPr algn="r">
              <a:defRPr/>
            </a:pPr>
            <a:endParaRPr lang="en-US" altLang="zh-CN" b="1" dirty="0">
              <a:solidFill>
                <a:srgbClr val="C00000"/>
              </a:solidFill>
              <a:latin typeface="微软雅黑" pitchFamily="34" charset="-122"/>
              <a:ea typeface="微软雅黑" pitchFamily="34" charset="-122"/>
            </a:endParaRPr>
          </a:p>
          <a:p>
            <a:pPr algn="r">
              <a:defRPr/>
            </a:pPr>
            <a:r>
              <a:rPr lang="en-US" altLang="zh-CN" b="1" dirty="0" smtClean="0">
                <a:solidFill>
                  <a:srgbClr val="C00000"/>
                </a:solidFill>
                <a:latin typeface="微软雅黑" pitchFamily="34" charset="-122"/>
                <a:ea typeface="微软雅黑" pitchFamily="34" charset="-122"/>
              </a:rPr>
              <a:t>2017</a:t>
            </a:r>
            <a:r>
              <a:rPr lang="zh-CN" altLang="en-US" b="1" dirty="0" smtClean="0">
                <a:solidFill>
                  <a:srgbClr val="C00000"/>
                </a:solidFill>
                <a:latin typeface="微软雅黑" pitchFamily="34" charset="-122"/>
                <a:ea typeface="微软雅黑" pitchFamily="34" charset="-122"/>
              </a:rPr>
              <a:t>年</a:t>
            </a:r>
            <a:r>
              <a:rPr lang="en-US" altLang="zh-CN" b="1" dirty="0" smtClean="0">
                <a:solidFill>
                  <a:srgbClr val="C00000"/>
                </a:solidFill>
                <a:latin typeface="微软雅黑" pitchFamily="34" charset="-122"/>
                <a:ea typeface="微软雅黑" pitchFamily="34" charset="-122"/>
              </a:rPr>
              <a:t>05</a:t>
            </a:r>
            <a:r>
              <a:rPr lang="zh-CN" altLang="en-US" b="1" dirty="0" smtClean="0">
                <a:solidFill>
                  <a:srgbClr val="C00000"/>
                </a:solidFill>
                <a:latin typeface="微软雅黑" pitchFamily="34" charset="-122"/>
                <a:ea typeface="微软雅黑" pitchFamily="34" charset="-122"/>
              </a:rPr>
              <a:t>月</a:t>
            </a:r>
            <a:endParaRPr lang="zh-CN" altLang="en-US" b="1" dirty="0">
              <a:solidFill>
                <a:srgbClr val="C00000"/>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几种并发模型</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en-US" altLang="zh-CN" dirty="0" smtClean="0"/>
              <a:t>Lock</a:t>
            </a:r>
            <a:r>
              <a:rPr kumimoji="1" lang="zh-CN" altLang="en-US" dirty="0" smtClean="0"/>
              <a:t> </a:t>
            </a:r>
            <a:r>
              <a:rPr kumimoji="1" lang="en-US" altLang="zh-CN" dirty="0" smtClean="0"/>
              <a:t>based</a:t>
            </a:r>
            <a:r>
              <a:rPr kumimoji="1" lang="zh-CN" altLang="en-US" dirty="0" smtClean="0"/>
              <a:t> </a:t>
            </a:r>
            <a:r>
              <a:rPr kumimoji="1" lang="en-US" altLang="zh-CN" dirty="0" smtClean="0"/>
              <a:t>concurrency</a:t>
            </a:r>
          </a:p>
          <a:p>
            <a:pPr>
              <a:buFont typeface="Symbol" charset="2"/>
              <a:buChar char="-"/>
            </a:pPr>
            <a:r>
              <a:rPr kumimoji="1" lang="en-US" altLang="zh-CN" dirty="0" smtClean="0"/>
              <a:t>CSP</a:t>
            </a:r>
          </a:p>
          <a:p>
            <a:pPr>
              <a:buFont typeface="Symbol" charset="2"/>
              <a:buChar char="-"/>
            </a:pPr>
            <a:r>
              <a:rPr kumimoji="1" lang="en-US" altLang="zh-CN" dirty="0" smtClean="0"/>
              <a:t>Actor</a:t>
            </a:r>
          </a:p>
          <a:p>
            <a:pPr>
              <a:buFont typeface="Symbol" charset="2"/>
              <a:buChar char="-"/>
            </a:pPr>
            <a:r>
              <a:rPr kumimoji="1" lang="en-US" altLang="zh-CN" dirty="0" smtClean="0"/>
              <a:t>Asynchronous callback/promise</a:t>
            </a:r>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10</a:t>
            </a:fld>
            <a:endParaRPr lang="zh-CN" altLang="en-US" dirty="0"/>
          </a:p>
        </p:txBody>
      </p:sp>
    </p:spTree>
    <p:extLst>
      <p:ext uri="{BB962C8B-B14F-4D97-AF65-F5344CB8AC3E}">
        <p14:creationId xmlns:p14="http://schemas.microsoft.com/office/powerpoint/2010/main" val="12572904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Locked based concurrency</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zh-CN" altLang="en-US" dirty="0" smtClean="0"/>
              <a:t>共享可变状态；</a:t>
            </a:r>
          </a:p>
          <a:p>
            <a:pPr>
              <a:buFont typeface="Symbol" charset="2"/>
              <a:buChar char="-"/>
            </a:pPr>
            <a:r>
              <a:rPr kumimoji="1" lang="en-US" altLang="zh-CN" dirty="0" smtClean="0"/>
              <a:t>Low-level</a:t>
            </a:r>
            <a:r>
              <a:rPr kumimoji="1" lang="zh-CN" altLang="en-US" dirty="0" smtClean="0"/>
              <a:t> </a:t>
            </a:r>
            <a:r>
              <a:rPr lang="en-US" altLang="zh-CN" dirty="0" smtClean="0"/>
              <a:t>primitives,</a:t>
            </a:r>
            <a:r>
              <a:rPr lang="zh-CN" altLang="en-US" dirty="0" smtClean="0"/>
              <a:t> </a:t>
            </a:r>
            <a:r>
              <a:rPr lang="en-US" altLang="zh-CN" dirty="0" smtClean="0"/>
              <a:t>such</a:t>
            </a:r>
            <a:r>
              <a:rPr lang="zh-CN" altLang="en-US" dirty="0" smtClean="0"/>
              <a:t> </a:t>
            </a:r>
            <a:r>
              <a:rPr lang="en-US" altLang="zh-CN" dirty="0" smtClean="0"/>
              <a:t>as</a:t>
            </a:r>
            <a:r>
              <a:rPr lang="zh-CN" altLang="en-US" dirty="0" smtClean="0"/>
              <a:t> </a:t>
            </a:r>
            <a:r>
              <a:rPr lang="en-US" altLang="zh-CN" dirty="0" smtClean="0"/>
              <a:t>lock.</a:t>
            </a:r>
            <a:endParaRPr kumimoji="1" lang="zh-CN" altLang="en-US" dirty="0" smtClean="0"/>
          </a:p>
          <a:p>
            <a:pPr>
              <a:buFont typeface="Symbol" charset="2"/>
              <a:buChar char="-"/>
            </a:pPr>
            <a:endParaRPr kumimoji="1" lang="zh-CN" altLang="en-US" dirty="0"/>
          </a:p>
          <a:p>
            <a:pPr>
              <a:buFont typeface="Symbol" charset="2"/>
              <a:buChar char="-"/>
            </a:pPr>
            <a:r>
              <a:rPr kumimoji="1" lang="zh-CN" altLang="en-US" dirty="0" smtClean="0"/>
              <a:t>锁太大或太多会造成性能问题；</a:t>
            </a:r>
          </a:p>
          <a:p>
            <a:pPr>
              <a:buFont typeface="Symbol" charset="2"/>
              <a:buChar char="-"/>
            </a:pPr>
            <a:r>
              <a:rPr kumimoji="1" lang="zh-CN" altLang="en-US" dirty="0" smtClean="0"/>
              <a:t>锁太少会不能保护 </a:t>
            </a:r>
            <a:r>
              <a:rPr kumimoji="1" lang="en-US" altLang="zh-CN" dirty="0" smtClean="0"/>
              <a:t>critical</a:t>
            </a:r>
            <a:r>
              <a:rPr kumimoji="1" lang="zh-CN" altLang="en-US" dirty="0" smtClean="0"/>
              <a:t> </a:t>
            </a:r>
            <a:r>
              <a:rPr kumimoji="1" lang="en-US" altLang="zh-CN" dirty="0" smtClean="0"/>
              <a:t>section</a:t>
            </a:r>
            <a:r>
              <a:rPr kumimoji="1" lang="zh-CN" altLang="en-US" dirty="0" smtClean="0"/>
              <a:t>；</a:t>
            </a:r>
          </a:p>
          <a:p>
            <a:pPr>
              <a:buFont typeface="Symbol" charset="2"/>
              <a:buChar char="-"/>
            </a:pPr>
            <a:r>
              <a:rPr kumimoji="1" lang="zh-CN" altLang="en-US" dirty="0" smtClean="0"/>
              <a:t>锁的顺序不对导致死锁；</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11</a:t>
            </a:fld>
            <a:endParaRPr lang="zh-CN" altLang="en-US" dirty="0"/>
          </a:p>
        </p:txBody>
      </p:sp>
    </p:spTree>
    <p:extLst>
      <p:ext uri="{BB962C8B-B14F-4D97-AF65-F5344CB8AC3E}">
        <p14:creationId xmlns:p14="http://schemas.microsoft.com/office/powerpoint/2010/main" val="34225957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Communicating </a:t>
            </a:r>
            <a:r>
              <a:rPr kumimoji="1" lang="en-US" altLang="zh-CN" dirty="0"/>
              <a:t>sequential processes</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en-US" altLang="zh-CN" dirty="0" err="1" smtClean="0"/>
              <a:t>golang</a:t>
            </a:r>
            <a:endParaRPr kumimoji="1" lang="en-US" altLang="zh-CN" dirty="0" smtClean="0"/>
          </a:p>
          <a:p>
            <a:pPr>
              <a:buFont typeface="Symbol" charset="2"/>
              <a:buChar char="-"/>
            </a:pPr>
            <a:r>
              <a:rPr kumimoji="1" lang="en-US" altLang="zh-CN" dirty="0" smtClean="0"/>
              <a:t>do </a:t>
            </a:r>
            <a:r>
              <a:rPr kumimoji="1" lang="en-US" altLang="zh-CN" dirty="0"/>
              <a:t>not communicate by sharing </a:t>
            </a:r>
            <a:r>
              <a:rPr kumimoji="1" lang="en-US" altLang="zh-CN" dirty="0" smtClean="0"/>
              <a:t>memory</a:t>
            </a:r>
            <a:r>
              <a:rPr kumimoji="1" lang="zh-CN" altLang="en-US" dirty="0" smtClean="0"/>
              <a:t> </a:t>
            </a:r>
            <a:r>
              <a:rPr kumimoji="1" lang="en-US" altLang="zh-CN" dirty="0" smtClean="0"/>
              <a:t>;</a:t>
            </a:r>
            <a:r>
              <a:rPr kumimoji="1" lang="zh-CN" altLang="en-US" dirty="0" smtClean="0"/>
              <a:t> </a:t>
            </a:r>
            <a:r>
              <a:rPr kumimoji="1" lang="en-US" altLang="zh-CN" dirty="0" smtClean="0"/>
              <a:t>instead</a:t>
            </a:r>
            <a:r>
              <a:rPr kumimoji="1" lang="en-US" altLang="zh-CN" dirty="0"/>
              <a:t>, share memory by </a:t>
            </a:r>
            <a:r>
              <a:rPr kumimoji="1" lang="en-US" altLang="zh-CN" dirty="0" smtClean="0"/>
              <a:t>communicating</a:t>
            </a:r>
          </a:p>
          <a:p>
            <a:pPr>
              <a:buFont typeface="Symbol" charset="2"/>
              <a:buChar char="-"/>
            </a:pPr>
            <a:r>
              <a:rPr kumimoji="1" lang="en-US" altLang="zh-CN" dirty="0"/>
              <a:t>Go primitives: </a:t>
            </a:r>
            <a:r>
              <a:rPr kumimoji="1" lang="en-US" altLang="zh-CN" dirty="0" err="1"/>
              <a:t>goroutines</a:t>
            </a:r>
            <a:r>
              <a:rPr kumimoji="1" lang="en-US" altLang="zh-CN" dirty="0"/>
              <a:t>, channels, and the select statement.</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12</a:t>
            </a:fld>
            <a:endParaRPr lang="zh-CN" altLang="en-US" dirty="0"/>
          </a:p>
        </p:txBody>
      </p:sp>
    </p:spTree>
    <p:extLst>
      <p:ext uri="{BB962C8B-B14F-4D97-AF65-F5344CB8AC3E}">
        <p14:creationId xmlns:p14="http://schemas.microsoft.com/office/powerpoint/2010/main" val="24628260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Goroutines</a:t>
            </a:r>
            <a:endParaRPr kumimoji="1" lang="zh-CN" altLang="en-US" dirty="0"/>
          </a:p>
        </p:txBody>
      </p:sp>
      <p:sp>
        <p:nvSpPr>
          <p:cNvPr id="3" name="内容占位符 2"/>
          <p:cNvSpPr>
            <a:spLocks noGrp="1"/>
          </p:cNvSpPr>
          <p:nvPr>
            <p:ph idx="1"/>
          </p:nvPr>
        </p:nvSpPr>
        <p:spPr/>
        <p:txBody>
          <a:bodyPr>
            <a:normAutofit fontScale="92500" lnSpcReduction="10000"/>
          </a:bodyPr>
          <a:lstStyle/>
          <a:p>
            <a:pPr>
              <a:buFont typeface="Symbol" charset="2"/>
              <a:buChar char="-"/>
            </a:pPr>
            <a:r>
              <a:rPr kumimoji="1" lang="en-US" altLang="zh-CN" dirty="0" err="1"/>
              <a:t>Goroutines</a:t>
            </a:r>
            <a:r>
              <a:rPr kumimoji="1" lang="en-US" altLang="zh-CN" dirty="0"/>
              <a:t> are like lightweight </a:t>
            </a:r>
            <a:r>
              <a:rPr kumimoji="1" lang="en-US" altLang="zh-CN" dirty="0" smtClean="0"/>
              <a:t>threads</a:t>
            </a:r>
            <a:r>
              <a:rPr kumimoji="1" lang="zh-CN" altLang="en-US" dirty="0"/>
              <a:t>;</a:t>
            </a:r>
            <a:endParaRPr kumimoji="1" lang="en-US" altLang="zh-CN" dirty="0"/>
          </a:p>
          <a:p>
            <a:pPr>
              <a:buFont typeface="Symbol" charset="2"/>
              <a:buChar char="-"/>
            </a:pPr>
            <a:r>
              <a:rPr kumimoji="1" lang="en-US" altLang="zh-CN" dirty="0"/>
              <a:t>They start with tiny stacks and resize as </a:t>
            </a:r>
            <a:r>
              <a:rPr kumimoji="1" lang="en-US" altLang="zh-CN" dirty="0" smtClean="0"/>
              <a:t>needed;</a:t>
            </a:r>
            <a:endParaRPr kumimoji="1" lang="en-US" altLang="zh-CN" dirty="0"/>
          </a:p>
          <a:p>
            <a:pPr>
              <a:buFont typeface="Symbol" charset="2"/>
              <a:buChar char="-"/>
            </a:pPr>
            <a:r>
              <a:rPr kumimoji="1" lang="en-US" altLang="zh-CN" dirty="0"/>
              <a:t>Go programs can have hundreds of thousands of </a:t>
            </a:r>
            <a:r>
              <a:rPr kumimoji="1" lang="en-US" altLang="zh-CN" dirty="0" smtClean="0"/>
              <a:t>them;</a:t>
            </a:r>
            <a:endParaRPr kumimoji="1" lang="en-US" altLang="zh-CN" dirty="0"/>
          </a:p>
          <a:p>
            <a:pPr>
              <a:buFont typeface="Symbol" charset="2"/>
              <a:buChar char="-"/>
            </a:pPr>
            <a:r>
              <a:rPr kumimoji="1" lang="en-US" altLang="zh-CN" dirty="0"/>
              <a:t>Start a </a:t>
            </a:r>
            <a:r>
              <a:rPr kumimoji="1" lang="en-US" altLang="zh-CN" dirty="0" err="1"/>
              <a:t>goroutine</a:t>
            </a:r>
            <a:r>
              <a:rPr kumimoji="1" lang="en-US" altLang="zh-CN" dirty="0"/>
              <a:t> using the go statement</a:t>
            </a:r>
            <a:r>
              <a:rPr kumimoji="1" lang="en-US" altLang="zh-CN" dirty="0" smtClean="0"/>
              <a:t>:</a:t>
            </a:r>
            <a:r>
              <a:rPr kumimoji="1" lang="zh-CN" altLang="en-US" dirty="0" smtClean="0"/>
              <a:t> </a:t>
            </a:r>
          </a:p>
          <a:p>
            <a:pPr marL="0" indent="0">
              <a:buNone/>
            </a:pPr>
            <a:r>
              <a:rPr kumimoji="1" lang="zh-CN" altLang="zh-CN" dirty="0"/>
              <a:t> </a:t>
            </a:r>
            <a:r>
              <a:rPr kumimoji="1" lang="zh-CN" altLang="en-US" dirty="0" smtClean="0"/>
              <a:t>  </a:t>
            </a:r>
            <a:r>
              <a:rPr kumimoji="1" lang="en-US" altLang="zh-CN" dirty="0" smtClean="0"/>
              <a:t>go </a:t>
            </a:r>
            <a:r>
              <a:rPr kumimoji="1" lang="en-US" altLang="zh-CN" dirty="0"/>
              <a:t>f(</a:t>
            </a:r>
            <a:r>
              <a:rPr kumimoji="1" lang="en-US" altLang="zh-CN" dirty="0" err="1"/>
              <a:t>args</a:t>
            </a:r>
            <a:r>
              <a:rPr kumimoji="1" lang="en-US" altLang="zh-CN" dirty="0" smtClean="0"/>
              <a:t>);</a:t>
            </a:r>
            <a:endParaRPr kumimoji="1" lang="en-US" altLang="zh-CN" dirty="0"/>
          </a:p>
          <a:p>
            <a:pPr>
              <a:buFont typeface="Symbol" charset="2"/>
              <a:buChar char="-"/>
            </a:pPr>
            <a:r>
              <a:rPr kumimoji="1" lang="en-US" altLang="zh-CN" dirty="0"/>
              <a:t>The Go runtime schedules </a:t>
            </a:r>
            <a:r>
              <a:rPr kumimoji="1" lang="en-US" altLang="zh-CN" dirty="0" err="1"/>
              <a:t>goroutines</a:t>
            </a:r>
            <a:r>
              <a:rPr kumimoji="1" lang="en-US" altLang="zh-CN" dirty="0"/>
              <a:t> onto OS </a:t>
            </a:r>
            <a:r>
              <a:rPr kumimoji="1" lang="en-US" altLang="zh-CN" dirty="0" smtClean="0"/>
              <a:t>threads; </a:t>
            </a:r>
          </a:p>
          <a:p>
            <a:pPr>
              <a:buFont typeface="Symbol" charset="2"/>
              <a:buChar char="-"/>
            </a:pPr>
            <a:r>
              <a:rPr kumimoji="1" lang="en-US" altLang="zh-CN" dirty="0" smtClean="0"/>
              <a:t>Blocked </a:t>
            </a:r>
            <a:r>
              <a:rPr kumimoji="1" lang="en-US" altLang="zh-CN" dirty="0" err="1"/>
              <a:t>goroutines</a:t>
            </a:r>
            <a:r>
              <a:rPr kumimoji="1" lang="en-US" altLang="zh-CN" dirty="0"/>
              <a:t> don't use a </a:t>
            </a:r>
            <a:r>
              <a:rPr kumimoji="1" lang="en-US" altLang="zh-CN" dirty="0" smtClean="0"/>
              <a:t>thread;</a:t>
            </a:r>
            <a:endParaRPr kumimoji="1" lang="en-US" altLang="zh-CN" dirty="0"/>
          </a:p>
          <a:p>
            <a:pPr>
              <a:buFont typeface="Symbol" charset="2"/>
              <a:buChar char="-"/>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13</a:t>
            </a:fld>
            <a:endParaRPr lang="zh-CN" altLang="en-US" dirty="0"/>
          </a:p>
        </p:txBody>
      </p:sp>
    </p:spTree>
    <p:extLst>
      <p:ext uri="{BB962C8B-B14F-4D97-AF65-F5344CB8AC3E}">
        <p14:creationId xmlns:p14="http://schemas.microsoft.com/office/powerpoint/2010/main" val="8449204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Channels</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Channels provide communication between </a:t>
            </a:r>
            <a:r>
              <a:rPr kumimoji="1" lang="en-US" altLang="zh-CN" dirty="0" err="1"/>
              <a:t>goroutines</a:t>
            </a:r>
            <a:r>
              <a:rPr kumimoji="1" lang="en-US" altLang="zh-CN" dirty="0" smtClean="0"/>
              <a:t>.</a:t>
            </a:r>
          </a:p>
          <a:p>
            <a:pPr marL="0" indent="0">
              <a:buNone/>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14</a:t>
            </a:fld>
            <a:endParaRPr lang="zh-CN" altLang="en-US" dirty="0"/>
          </a:p>
        </p:txBody>
      </p:sp>
      <p:pic>
        <p:nvPicPr>
          <p:cNvPr id="5" name="图片 4"/>
          <p:cNvPicPr>
            <a:picLocks noChangeAspect="1"/>
          </p:cNvPicPr>
          <p:nvPr/>
        </p:nvPicPr>
        <p:blipFill>
          <a:blip r:embed="rId2"/>
          <a:stretch>
            <a:fillRect/>
          </a:stretch>
        </p:blipFill>
        <p:spPr>
          <a:xfrm>
            <a:off x="755576" y="2996952"/>
            <a:ext cx="4953000" cy="2781300"/>
          </a:xfrm>
          <a:prstGeom prst="rect">
            <a:avLst/>
          </a:prstGeom>
        </p:spPr>
      </p:pic>
    </p:spTree>
    <p:extLst>
      <p:ext uri="{BB962C8B-B14F-4D97-AF65-F5344CB8AC3E}">
        <p14:creationId xmlns:p14="http://schemas.microsoft.com/office/powerpoint/2010/main" val="40814452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Select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A select statement blocks until communication can proceed</a:t>
            </a:r>
            <a:r>
              <a:rPr kumimoji="1" lang="en-US" altLang="zh-CN" dirty="0" smtClean="0"/>
              <a:t>.</a:t>
            </a:r>
          </a:p>
          <a:p>
            <a:pPr marL="0" indent="0">
              <a:buNone/>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15</a:t>
            </a:fld>
            <a:endParaRPr lang="zh-CN" altLang="en-US" dirty="0"/>
          </a:p>
        </p:txBody>
      </p:sp>
      <p:pic>
        <p:nvPicPr>
          <p:cNvPr id="5" name="图片 4"/>
          <p:cNvPicPr>
            <a:picLocks noChangeAspect="1"/>
          </p:cNvPicPr>
          <p:nvPr/>
        </p:nvPicPr>
        <p:blipFill>
          <a:blip r:embed="rId2"/>
          <a:stretch>
            <a:fillRect/>
          </a:stretch>
        </p:blipFill>
        <p:spPr>
          <a:xfrm>
            <a:off x="683568" y="2852936"/>
            <a:ext cx="5410200" cy="2667000"/>
          </a:xfrm>
          <a:prstGeom prst="rect">
            <a:avLst/>
          </a:prstGeom>
        </p:spPr>
      </p:pic>
    </p:spTree>
    <p:extLst>
      <p:ext uri="{BB962C8B-B14F-4D97-AF65-F5344CB8AC3E}">
        <p14:creationId xmlns:p14="http://schemas.microsoft.com/office/powerpoint/2010/main" val="38855008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Actor - </a:t>
            </a:r>
            <a:r>
              <a:rPr kumimoji="1" lang="en-US" altLang="zh-CN" dirty="0" err="1" smtClean="0"/>
              <a:t>Erlang</a:t>
            </a:r>
            <a:endParaRPr kumimoji="1" lang="zh-CN" altLang="en-US" dirty="0"/>
          </a:p>
        </p:txBody>
      </p:sp>
      <p:sp>
        <p:nvSpPr>
          <p:cNvPr id="3" name="内容占位符 2"/>
          <p:cNvSpPr>
            <a:spLocks noGrp="1"/>
          </p:cNvSpPr>
          <p:nvPr>
            <p:ph idx="1"/>
          </p:nvPr>
        </p:nvSpPr>
        <p:spPr/>
        <p:txBody>
          <a:bodyPr>
            <a:normAutofit fontScale="77500" lnSpcReduction="20000"/>
          </a:bodyPr>
          <a:lstStyle/>
          <a:p>
            <a:pPr>
              <a:buFont typeface="Symbol" charset="2"/>
              <a:buChar char="-"/>
            </a:pPr>
            <a:r>
              <a:rPr kumimoji="1" lang="en-US" altLang="zh-CN" dirty="0" smtClean="0"/>
              <a:t>everything </a:t>
            </a:r>
            <a:r>
              <a:rPr kumimoji="1" lang="en-US" altLang="zh-CN" dirty="0"/>
              <a:t>is a process.</a:t>
            </a:r>
          </a:p>
          <a:p>
            <a:pPr>
              <a:buFont typeface="Symbol" charset="2"/>
              <a:buChar char="-"/>
            </a:pPr>
            <a:r>
              <a:rPr kumimoji="1" lang="en-US" altLang="zh-CN" dirty="0"/>
              <a:t>process are strongly isolated.</a:t>
            </a:r>
          </a:p>
          <a:p>
            <a:pPr>
              <a:buFont typeface="Symbol" charset="2"/>
              <a:buChar char="-"/>
            </a:pPr>
            <a:r>
              <a:rPr kumimoji="1" lang="en-US" altLang="zh-CN" dirty="0"/>
              <a:t>process creation and destruction is a lightweight operation.</a:t>
            </a:r>
          </a:p>
          <a:p>
            <a:pPr>
              <a:buFont typeface="Symbol" charset="2"/>
              <a:buChar char="-"/>
            </a:pPr>
            <a:r>
              <a:rPr kumimoji="1" lang="en-US" altLang="zh-CN" dirty="0"/>
              <a:t>message passing is the only way for processes to interact.</a:t>
            </a:r>
          </a:p>
          <a:p>
            <a:pPr>
              <a:buFont typeface="Symbol" charset="2"/>
              <a:buChar char="-"/>
            </a:pPr>
            <a:r>
              <a:rPr kumimoji="1" lang="en-US" altLang="zh-CN" dirty="0"/>
              <a:t>processes have unique names.</a:t>
            </a:r>
          </a:p>
          <a:p>
            <a:pPr>
              <a:buFont typeface="Symbol" charset="2"/>
              <a:buChar char="-"/>
            </a:pPr>
            <a:r>
              <a:rPr kumimoji="1" lang="en-US" altLang="zh-CN" dirty="0"/>
              <a:t>if you know the name of a process you can send it a message.</a:t>
            </a:r>
          </a:p>
          <a:p>
            <a:pPr>
              <a:buFont typeface="Symbol" charset="2"/>
              <a:buChar char="-"/>
            </a:pPr>
            <a:r>
              <a:rPr kumimoji="1" lang="en-US" altLang="zh-CN" dirty="0"/>
              <a:t>processes share no resources.</a:t>
            </a:r>
          </a:p>
          <a:p>
            <a:pPr>
              <a:buFont typeface="Symbol" charset="2"/>
              <a:buChar char="-"/>
            </a:pPr>
            <a:r>
              <a:rPr kumimoji="1" lang="en-US" altLang="zh-CN" dirty="0"/>
              <a:t>error handling is non-local.</a:t>
            </a:r>
          </a:p>
          <a:p>
            <a:pPr>
              <a:buFont typeface="Symbol" charset="2"/>
              <a:buChar char="-"/>
            </a:pPr>
            <a:r>
              <a:rPr kumimoji="1" lang="en-US" altLang="zh-CN" dirty="0"/>
              <a:t>processes do what they are supposed to do or fail</a:t>
            </a:r>
            <a:r>
              <a:rPr kumimoji="1" lang="en-US" altLang="zh-CN" dirty="0" smtClean="0"/>
              <a:t>.</a:t>
            </a:r>
          </a:p>
          <a:p>
            <a:pPr>
              <a:buFont typeface="Symbol" charset="2"/>
              <a:buChar char="-"/>
            </a:pPr>
            <a:endParaRPr kumimoji="1" lang="en-US" altLang="zh-CN" dirty="0"/>
          </a:p>
          <a:p>
            <a:pPr marL="0" indent="0">
              <a:buNone/>
            </a:pPr>
            <a:r>
              <a:rPr kumimoji="1" lang="en-US" altLang="zh-CN" dirty="0" smtClean="0"/>
              <a:t>						-- Joe Armstrong</a:t>
            </a:r>
            <a:endParaRPr kumimoji="1" lang="en-US" altLang="zh-CN"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16</a:t>
            </a:fld>
            <a:endParaRPr lang="zh-CN" altLang="en-US" dirty="0"/>
          </a:p>
        </p:txBody>
      </p:sp>
    </p:spTree>
    <p:extLst>
      <p:ext uri="{BB962C8B-B14F-4D97-AF65-F5344CB8AC3E}">
        <p14:creationId xmlns:p14="http://schemas.microsoft.com/office/powerpoint/2010/main" val="41513749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afile_server.erl</a:t>
            </a:r>
            <a:endParaRPr kumimoji="1" lang="zh-CN" altLang="en-US" dirty="0"/>
          </a:p>
        </p:txBody>
      </p:sp>
      <p:pic>
        <p:nvPicPr>
          <p:cNvPr id="5" name="内容占位符 4"/>
          <p:cNvPicPr>
            <a:picLocks noGrp="1" noChangeAspect="1"/>
          </p:cNvPicPr>
          <p:nvPr>
            <p:ph idx="1"/>
          </p:nvPr>
        </p:nvPicPr>
        <p:blipFill>
          <a:blip r:embed="rId2"/>
          <a:srcRect l="231" r="231"/>
          <a:stretch>
            <a:fillRect/>
          </a:stretch>
        </p:blipFill>
        <p:spPr/>
      </p:pic>
      <p:sp>
        <p:nvSpPr>
          <p:cNvPr id="4" name="幻灯片编号占位符 3"/>
          <p:cNvSpPr>
            <a:spLocks noGrp="1"/>
          </p:cNvSpPr>
          <p:nvPr>
            <p:ph type="sldNum" sz="quarter" idx="11"/>
          </p:nvPr>
        </p:nvSpPr>
        <p:spPr/>
        <p:txBody>
          <a:bodyPr/>
          <a:lstStyle/>
          <a:p>
            <a:fld id="{50A043F1-E597-4F28-86D9-2CB1948BC1CA}" type="slidenum">
              <a:rPr lang="zh-CN" altLang="en-US" smtClean="0"/>
              <a:pPr/>
              <a:t>17</a:t>
            </a:fld>
            <a:endParaRPr lang="zh-CN" altLang="en-US" dirty="0"/>
          </a:p>
        </p:txBody>
      </p:sp>
    </p:spTree>
    <p:extLst>
      <p:ext uri="{BB962C8B-B14F-4D97-AF65-F5344CB8AC3E}">
        <p14:creationId xmlns:p14="http://schemas.microsoft.com/office/powerpoint/2010/main" val="22735904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afile_client.erl</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18</a:t>
            </a:fld>
            <a:endParaRPr lang="zh-CN" altLang="en-US" dirty="0"/>
          </a:p>
        </p:txBody>
      </p:sp>
      <p:pic>
        <p:nvPicPr>
          <p:cNvPr id="9" name="图片 8" descr="cl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80728"/>
            <a:ext cx="7442200" cy="5207000"/>
          </a:xfrm>
          <a:prstGeom prst="rect">
            <a:avLst/>
          </a:prstGeom>
        </p:spPr>
      </p:pic>
    </p:spTree>
    <p:extLst>
      <p:ext uri="{BB962C8B-B14F-4D97-AF65-F5344CB8AC3E}">
        <p14:creationId xmlns:p14="http://schemas.microsoft.com/office/powerpoint/2010/main" val="15370832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Eshell</a:t>
            </a:r>
            <a:r>
              <a:rPr kumimoji="1" lang="zh-CN" altLang="en-US" dirty="0" smtClean="0"/>
              <a:t> 模拟调用</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19</a:t>
            </a:fld>
            <a:endParaRPr lang="zh-CN" altLang="en-US" dirty="0"/>
          </a:p>
        </p:txBody>
      </p:sp>
      <p:pic>
        <p:nvPicPr>
          <p:cNvPr id="7" name="图片 6" descr="eshe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100"/>
            <a:ext cx="9144000" cy="4475635"/>
          </a:xfrm>
          <a:prstGeom prst="rect">
            <a:avLst/>
          </a:prstGeom>
        </p:spPr>
      </p:pic>
    </p:spTree>
    <p:extLst>
      <p:ext uri="{BB962C8B-B14F-4D97-AF65-F5344CB8AC3E}">
        <p14:creationId xmlns:p14="http://schemas.microsoft.com/office/powerpoint/2010/main" val="8141759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1"/>
          </p:nvPr>
        </p:nvSpPr>
        <p:spPr/>
        <p:txBody>
          <a:bodyPr/>
          <a:lstStyle/>
          <a:p>
            <a:fld id="{50A043F1-E597-4F28-86D9-2CB1948BC1CA}" type="slidenum">
              <a:rPr lang="zh-CN" altLang="en-US" smtClean="0"/>
              <a:pPr/>
              <a:t>2</a:t>
            </a:fld>
            <a:endParaRPr lang="zh-CN" altLang="en-US" dirty="0"/>
          </a:p>
        </p:txBody>
      </p:sp>
      <p:graphicFrame>
        <p:nvGraphicFramePr>
          <p:cNvPr id="3" name="图表 2"/>
          <p:cNvGraphicFramePr/>
          <p:nvPr>
            <p:extLst>
              <p:ext uri="{D42A27DB-BD31-4B8C-83A1-F6EECF244321}">
                <p14:modId xmlns:p14="http://schemas.microsoft.com/office/powerpoint/2010/main" val="337991039"/>
              </p:ext>
            </p:extLst>
          </p:nvPr>
        </p:nvGraphicFramePr>
        <p:xfrm>
          <a:off x="3372544"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5679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CSP</a:t>
            </a:r>
            <a:r>
              <a:rPr kumimoji="1" lang="en-US" altLang="zh-CN" dirty="0" smtClean="0"/>
              <a:t> </a:t>
            </a:r>
            <a:r>
              <a:rPr kumimoji="1" lang="en-US" altLang="zh-CN" dirty="0" smtClean="0"/>
              <a:t>VS. Actor</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20</a:t>
            </a:fld>
            <a:endParaRPr lang="zh-CN" altLang="en-US" dirty="0"/>
          </a:p>
        </p:txBody>
      </p:sp>
      <p:pic>
        <p:nvPicPr>
          <p:cNvPr id="7" name="图片 6" descr="scp.a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3100"/>
            <a:ext cx="9144000" cy="2958022"/>
          </a:xfrm>
          <a:prstGeom prst="rect">
            <a:avLst/>
          </a:prstGeom>
        </p:spPr>
      </p:pic>
    </p:spTree>
    <p:extLst>
      <p:ext uri="{BB962C8B-B14F-4D97-AF65-F5344CB8AC3E}">
        <p14:creationId xmlns:p14="http://schemas.microsoft.com/office/powerpoint/2010/main" val="26728782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Javascript/Node</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zh-CN" altLang="en-US" dirty="0" smtClean="0"/>
              <a:t>单线程；</a:t>
            </a:r>
          </a:p>
          <a:p>
            <a:pPr>
              <a:buFont typeface="Symbol" charset="2"/>
              <a:buChar char="-"/>
            </a:pPr>
            <a:r>
              <a:rPr kumimoji="1" lang="zh-CN" altLang="en-US" dirty="0" smtClean="0"/>
              <a:t>异步</a:t>
            </a:r>
            <a:r>
              <a:rPr kumimoji="1" lang="en-US" altLang="zh-CN" dirty="0" smtClean="0"/>
              <a:t>I/O</a:t>
            </a:r>
            <a:r>
              <a:rPr kumimoji="1" lang="zh-CN" altLang="en-US" dirty="0" smtClean="0"/>
              <a:t>；</a:t>
            </a:r>
          </a:p>
          <a:p>
            <a:pPr>
              <a:buFont typeface="Symbol" charset="2"/>
              <a:buChar char="-"/>
            </a:pPr>
            <a:r>
              <a:rPr kumimoji="1" lang="zh-CN" altLang="en-US" dirty="0" smtClean="0"/>
              <a:t>事件驱动；</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21</a:t>
            </a:fld>
            <a:endParaRPr lang="zh-CN" altLang="en-US" dirty="0"/>
          </a:p>
        </p:txBody>
      </p:sp>
    </p:spTree>
    <p:extLst>
      <p:ext uri="{BB962C8B-B14F-4D97-AF65-F5344CB8AC3E}">
        <p14:creationId xmlns:p14="http://schemas.microsoft.com/office/powerpoint/2010/main" val="13173759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Javascript/Node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callback </a:t>
            </a:r>
            <a:r>
              <a:rPr kumimoji="1" lang="en-US" altLang="zh-CN" dirty="0" smtClean="0"/>
              <a:t>hell</a:t>
            </a:r>
          </a:p>
          <a:p>
            <a:pPr marL="0" indent="0">
              <a:buNone/>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467544" y="2564904"/>
            <a:ext cx="8128000" cy="3175000"/>
          </a:xfrm>
          <a:prstGeom prst="rect">
            <a:avLst/>
          </a:prstGeom>
        </p:spPr>
      </p:pic>
    </p:spTree>
    <p:extLst>
      <p:ext uri="{BB962C8B-B14F-4D97-AF65-F5344CB8AC3E}">
        <p14:creationId xmlns:p14="http://schemas.microsoft.com/office/powerpoint/2010/main" val="7337306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Javascript/Node</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23</a:t>
            </a:fld>
            <a:endParaRPr lang="zh-CN" altLang="en-US" dirty="0"/>
          </a:p>
        </p:txBody>
      </p:sp>
      <p:pic>
        <p:nvPicPr>
          <p:cNvPr id="8" name="图片 7" descr="promi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052736"/>
            <a:ext cx="8532440" cy="3688184"/>
          </a:xfrm>
          <a:prstGeom prst="rect">
            <a:avLst/>
          </a:prstGeom>
        </p:spPr>
      </p:pic>
      <p:sp>
        <p:nvSpPr>
          <p:cNvPr id="9" name="文本框 8"/>
          <p:cNvSpPr txBox="1"/>
          <p:nvPr/>
        </p:nvSpPr>
        <p:spPr>
          <a:xfrm>
            <a:off x="323528" y="5013176"/>
            <a:ext cx="8424936" cy="1969770"/>
          </a:xfrm>
          <a:prstGeom prst="rect">
            <a:avLst/>
          </a:prstGeom>
          <a:noFill/>
        </p:spPr>
        <p:txBody>
          <a:bodyPr wrap="square" rtlCol="0">
            <a:spAutoFit/>
          </a:bodyPr>
          <a:lstStyle/>
          <a:p>
            <a:pPr marL="285750" indent="-285750">
              <a:buFont typeface="Symbol" charset="2"/>
              <a:buChar char="-"/>
            </a:pPr>
            <a:r>
              <a:rPr kumimoji="1" lang="zh-CN" altLang="en-US" sz="2400" dirty="0"/>
              <a:t>可以将异步操作以同步操作的流程表达出来，避免了层层嵌套的回调函数；</a:t>
            </a:r>
          </a:p>
          <a:p>
            <a:pPr marL="285750" indent="-285750">
              <a:buFont typeface="Symbol" charset="2"/>
              <a:buChar char="-"/>
            </a:pPr>
            <a:r>
              <a:rPr kumimoji="1" lang="en-US" altLang="zh-CN" sz="2400" dirty="0"/>
              <a:t>Promise</a:t>
            </a:r>
            <a:r>
              <a:rPr kumimoji="1" lang="zh-CN" altLang="en-US" sz="2400" dirty="0"/>
              <a:t>对象提供统一的接口，使得控制异步操作更加容易</a:t>
            </a:r>
          </a:p>
          <a:p>
            <a:pPr marL="285750" indent="-285750">
              <a:buFont typeface="Symbol" charset="2"/>
              <a:buChar char="-"/>
            </a:pPr>
            <a:endParaRPr kumimoji="1" lang="zh-CN" altLang="en-US" sz="3200" dirty="0"/>
          </a:p>
          <a:p>
            <a:endParaRPr kumimoji="1" lang="zh-CN" altLang="en-US" dirty="0"/>
          </a:p>
        </p:txBody>
      </p:sp>
    </p:spTree>
    <p:extLst>
      <p:ext uri="{BB962C8B-B14F-4D97-AF65-F5344CB8AC3E}">
        <p14:creationId xmlns:p14="http://schemas.microsoft.com/office/powerpoint/2010/main" val="28693216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其他几种</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en-US" altLang="zh-CN" dirty="0"/>
              <a:t>STM(Software</a:t>
            </a:r>
            <a:r>
              <a:rPr kumimoji="1" lang="zh-CN" altLang="en-US" dirty="0"/>
              <a:t> </a:t>
            </a:r>
            <a:r>
              <a:rPr kumimoji="1" lang="en-US" altLang="zh-CN" dirty="0"/>
              <a:t>Transactional</a:t>
            </a:r>
            <a:r>
              <a:rPr kumimoji="1" lang="zh-CN" altLang="en-US" dirty="0"/>
              <a:t> </a:t>
            </a:r>
            <a:r>
              <a:rPr kumimoji="1" lang="en-US" altLang="zh-CN" dirty="0"/>
              <a:t>Memory)</a:t>
            </a:r>
          </a:p>
          <a:p>
            <a:pPr>
              <a:buFont typeface="Symbol" charset="2"/>
              <a:buChar char="-"/>
            </a:pPr>
            <a:r>
              <a:rPr kumimoji="1" lang="en-US" altLang="zh-CN" dirty="0" smtClean="0"/>
              <a:t>Observable</a:t>
            </a:r>
          </a:p>
          <a:p>
            <a:pPr marL="0" indent="0">
              <a:buNone/>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24</a:t>
            </a:fld>
            <a:endParaRPr lang="zh-CN" altLang="en-US" dirty="0"/>
          </a:p>
        </p:txBody>
      </p:sp>
    </p:spTree>
    <p:extLst>
      <p:ext uri="{BB962C8B-B14F-4D97-AF65-F5344CB8AC3E}">
        <p14:creationId xmlns:p14="http://schemas.microsoft.com/office/powerpoint/2010/main" val="7539111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a:t>
            </a:r>
            <a:r>
              <a:rPr lang="zh-CN" altLang="zh-CN" dirty="0" smtClean="0"/>
              <a:t> </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en-US" altLang="zh-CN" sz="2400" dirty="0">
                <a:hlinkClick r:id="rId2"/>
              </a:rPr>
              <a:t>The Free Lunch Is Over: A Fundamental Turn Toward Concurrency in </a:t>
            </a:r>
            <a:r>
              <a:rPr kumimoji="1" lang="en-US" altLang="zh-CN" sz="2400" dirty="0" smtClean="0">
                <a:hlinkClick r:id="rId2"/>
              </a:rPr>
              <a:t>Software</a:t>
            </a:r>
            <a:endParaRPr kumimoji="1" lang="en-US" altLang="zh-CN" sz="2400" dirty="0" smtClean="0"/>
          </a:p>
          <a:p>
            <a:pPr>
              <a:buFont typeface="Symbol" charset="2"/>
              <a:buChar char="-"/>
            </a:pPr>
            <a:r>
              <a:rPr kumimoji="1" lang="en-US" altLang="zh-CN" sz="2400" dirty="0">
                <a:hlinkClick r:id="rId3"/>
              </a:rPr>
              <a:t>Concurrency is not Parallelism</a:t>
            </a:r>
            <a:endParaRPr kumimoji="1" lang="en-US" altLang="zh-CN" sz="2400" dirty="0" smtClean="0"/>
          </a:p>
          <a:p>
            <a:pPr>
              <a:buFont typeface="Symbol" charset="2"/>
              <a:buChar char="-"/>
            </a:pPr>
            <a:r>
              <a:rPr kumimoji="1" lang="en-US" altLang="zh-CN" sz="2400" dirty="0">
                <a:hlinkClick r:id="rId4"/>
              </a:rPr>
              <a:t>https://www.youtube.com/watch?v=</a:t>
            </a:r>
            <a:r>
              <a:rPr kumimoji="1" lang="en-US" altLang="zh-CN" sz="2400" dirty="0" smtClean="0">
                <a:hlinkClick r:id="rId4"/>
              </a:rPr>
              <a:t>cN_DpYBzKso</a:t>
            </a:r>
            <a:endParaRPr kumimoji="1" lang="en-US" altLang="zh-CN" sz="2400" dirty="0" smtClean="0"/>
          </a:p>
          <a:p>
            <a:pPr>
              <a:buFont typeface="Symbol" charset="2"/>
              <a:buChar char="-"/>
            </a:pPr>
            <a:r>
              <a:rPr kumimoji="1" lang="en-US" altLang="zh-CN" sz="2400" dirty="0">
                <a:hlinkClick r:id="rId5"/>
              </a:rPr>
              <a:t>An Introduction to Programming with Threads</a:t>
            </a:r>
            <a:r>
              <a:rPr kumimoji="1" lang="en-US" altLang="zh-CN" sz="2400" dirty="0" smtClean="0">
                <a:hlinkClick r:id="rId5"/>
              </a:rPr>
              <a:t>.</a:t>
            </a:r>
            <a:endParaRPr kumimoji="1" lang="en-US" altLang="zh-CN" sz="2400" dirty="0" smtClean="0"/>
          </a:p>
          <a:p>
            <a:pPr>
              <a:buFont typeface="Symbol" charset="2"/>
              <a:buChar char="-"/>
            </a:pPr>
            <a:r>
              <a:rPr kumimoji="1" lang="en-US" altLang="zh-CN" sz="2400" dirty="0">
                <a:hlinkClick r:id="rId6"/>
              </a:rPr>
              <a:t>Javascript</a:t>
            </a:r>
            <a:r>
              <a:rPr kumimoji="1" lang="zh-CN" altLang="en-US" sz="2400" dirty="0">
                <a:hlinkClick r:id="rId6"/>
              </a:rPr>
              <a:t>异步编程的</a:t>
            </a:r>
            <a:r>
              <a:rPr kumimoji="1" lang="en-US" altLang="zh-CN" sz="2400" dirty="0">
                <a:hlinkClick r:id="rId6"/>
              </a:rPr>
              <a:t>4</a:t>
            </a:r>
            <a:r>
              <a:rPr kumimoji="1" lang="zh-CN" altLang="en-US" sz="2400" dirty="0">
                <a:hlinkClick r:id="rId6"/>
              </a:rPr>
              <a:t>种</a:t>
            </a:r>
            <a:r>
              <a:rPr kumimoji="1" lang="zh-CN" altLang="en-US" sz="2400" dirty="0" smtClean="0">
                <a:hlinkClick r:id="rId6"/>
              </a:rPr>
              <a:t>方法</a:t>
            </a:r>
            <a:endParaRPr kumimoji="1" lang="zh-CN" altLang="en-US" sz="2400" dirty="0" smtClean="0"/>
          </a:p>
          <a:p>
            <a:pPr>
              <a:buFont typeface="Symbol" charset="2"/>
              <a:buChar char="-"/>
            </a:pPr>
            <a:r>
              <a:rPr kumimoji="1" lang="en-US" altLang="zh-CN" sz="2400" dirty="0">
                <a:hlinkClick r:id="rId7"/>
              </a:rPr>
              <a:t>Promise: </a:t>
            </a:r>
            <a:r>
              <a:rPr kumimoji="1" lang="zh-CN" altLang="en-US" sz="2400" dirty="0">
                <a:hlinkClick r:id="rId7"/>
              </a:rPr>
              <a:t>给我一个承诺，</a:t>
            </a:r>
            <a:r>
              <a:rPr kumimoji="1" lang="zh-CN" altLang="en-US" sz="2400" dirty="0" smtClean="0">
                <a:hlinkClick r:id="rId7"/>
              </a:rPr>
              <a:t>我还你一个承诺</a:t>
            </a:r>
            <a:endParaRPr kumimoji="1" lang="zh-CN" altLang="en-US" sz="2400" dirty="0" smtClean="0"/>
          </a:p>
          <a:p>
            <a:pPr>
              <a:buFont typeface="Symbol" charset="2"/>
              <a:buChar char="-"/>
            </a:pPr>
            <a:r>
              <a:rPr kumimoji="1" lang="de-DE" altLang="zh-CN" sz="2400" dirty="0">
                <a:hlinkClick r:id="rId8"/>
              </a:rPr>
              <a:t>ECMAScript 6 </a:t>
            </a:r>
            <a:r>
              <a:rPr kumimoji="1" lang="de-DE" altLang="zh-CN" sz="2400" dirty="0" err="1">
                <a:hlinkClick r:id="rId8"/>
              </a:rPr>
              <a:t>Promise</a:t>
            </a:r>
            <a:r>
              <a:rPr kumimoji="1" lang="de-DE" altLang="zh-CN" sz="2400" dirty="0">
                <a:hlinkClick r:id="rId8"/>
              </a:rPr>
              <a:t> </a:t>
            </a:r>
            <a:r>
              <a:rPr kumimoji="1" lang="zh-CN" altLang="de-DE" sz="2400" dirty="0">
                <a:hlinkClick r:id="rId8"/>
              </a:rPr>
              <a:t>对</a:t>
            </a:r>
            <a:r>
              <a:rPr kumimoji="1" lang="zh-CN" altLang="de-DE" sz="2400" dirty="0" smtClean="0">
                <a:hlinkClick r:id="rId8"/>
              </a:rPr>
              <a:t>象</a:t>
            </a:r>
            <a:endParaRPr kumimoji="1" lang="en-US" altLang="zh-CN" sz="2400" dirty="0" smtClean="0"/>
          </a:p>
          <a:p>
            <a:pPr>
              <a:buFont typeface="Symbol" charset="2"/>
              <a:buChar char="-"/>
            </a:pPr>
            <a:r>
              <a:rPr kumimoji="1" lang="zh-CN" altLang="en-US" sz="2400" dirty="0">
                <a:hlinkClick r:id="rId9"/>
              </a:rPr>
              <a:t>部落图鉴之</a:t>
            </a:r>
            <a:r>
              <a:rPr kumimoji="1" lang="en-US" altLang="zh-CN" sz="2400" dirty="0">
                <a:hlinkClick r:id="rId9"/>
              </a:rPr>
              <a:t>Go</a:t>
            </a:r>
            <a:r>
              <a:rPr kumimoji="1" lang="zh-CN" altLang="en-US" sz="2400" dirty="0">
                <a:hlinkClick r:id="rId9"/>
              </a:rPr>
              <a:t>：爹好还这么努力</a:t>
            </a:r>
            <a:r>
              <a:rPr kumimoji="1" lang="zh-CN" altLang="en-US" sz="2400" dirty="0" smtClean="0">
                <a:hlinkClick r:id="rId9"/>
              </a:rPr>
              <a:t>？</a:t>
            </a:r>
            <a:endParaRPr kumimoji="1" lang="en-US" altLang="zh-CN" sz="2400" dirty="0" smtClean="0"/>
          </a:p>
          <a:p>
            <a:pPr>
              <a:buFont typeface="Symbol" charset="2"/>
              <a:buChar char="-"/>
            </a:pPr>
            <a:r>
              <a:rPr kumimoji="1" lang="en-US" altLang="zh-CN" sz="2400" dirty="0" err="1"/>
              <a:t>Erlang</a:t>
            </a:r>
            <a:r>
              <a:rPr kumimoji="1" lang="zh-CN" altLang="en-US" sz="2400" dirty="0"/>
              <a:t>程序设计（第</a:t>
            </a:r>
            <a:r>
              <a:rPr kumimoji="1" lang="en-US" altLang="zh-CN" sz="2400" dirty="0"/>
              <a:t>2</a:t>
            </a:r>
            <a:r>
              <a:rPr kumimoji="1" lang="zh-CN" altLang="en-US" sz="2400" dirty="0"/>
              <a:t>版）</a:t>
            </a:r>
            <a:endParaRPr kumimoji="1" lang="en-US" altLang="zh-CN" sz="2400" dirty="0" smtClean="0"/>
          </a:p>
          <a:p>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25</a:t>
            </a:fld>
            <a:endParaRPr lang="zh-CN" altLang="en-US" dirty="0"/>
          </a:p>
        </p:txBody>
      </p:sp>
    </p:spTree>
    <p:extLst>
      <p:ext uri="{BB962C8B-B14F-4D97-AF65-F5344CB8AC3E}">
        <p14:creationId xmlns:p14="http://schemas.microsoft.com/office/powerpoint/2010/main" val="16900471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2428860" y="3033714"/>
            <a:ext cx="4495800" cy="609600"/>
          </a:xfrm>
          <a:prstGeom prst="rect">
            <a:avLst/>
          </a:prstGeom>
        </p:spPr>
        <p:txBody>
          <a:bodyPr wrap="none" fromWordArt="1">
            <a:prstTxWarp prst="textDeflate">
              <a:avLst>
                <a:gd name="adj" fmla="val 0"/>
              </a:avLst>
            </a:prstTxWarp>
          </a:bodyPr>
          <a:lstStyle/>
          <a:p>
            <a:pPr algn="ctr"/>
            <a:r>
              <a:rPr lang="en-US" altLang="zh-CN" sz="3600" b="1" kern="10" dirty="0">
                <a:ln w="19050">
                  <a:solidFill>
                    <a:srgbClr val="FFFFFF"/>
                  </a:solidFill>
                  <a:round/>
                  <a:headEnd/>
                  <a:tailEnd/>
                </a:ln>
                <a:solidFill>
                  <a:schemeClr val="bg1"/>
                </a:solidFill>
                <a:effectLst>
                  <a:outerShdw dist="53882" dir="2700000" algn="ctr" rotWithShape="0">
                    <a:schemeClr val="tx1">
                      <a:alpha val="50000"/>
                    </a:schemeClr>
                  </a:outerShdw>
                </a:effectLst>
                <a:latin typeface="Arial"/>
                <a:cs typeface="Arial"/>
              </a:rPr>
              <a:t>Thank You !</a:t>
            </a:r>
            <a:endParaRPr lang="zh-CN" altLang="en-US" sz="3600" b="1" kern="10" dirty="0">
              <a:ln w="19050">
                <a:solidFill>
                  <a:srgbClr val="FFFFFF"/>
                </a:solidFill>
                <a:round/>
                <a:headEnd/>
                <a:tailEnd/>
              </a:ln>
              <a:solidFill>
                <a:schemeClr val="bg1"/>
              </a:solidFill>
              <a:effectLst>
                <a:outerShdw dist="53882" dir="2700000" algn="ctr" rotWithShape="0">
                  <a:schemeClr val="tx1">
                    <a:alpha val="50000"/>
                  </a:schemeClr>
                </a:outerShdw>
              </a:effectLst>
              <a:latin typeface="Arial"/>
              <a:cs typeface="Arial"/>
            </a:endParaRPr>
          </a:p>
        </p:txBody>
      </p:sp>
    </p:spTree>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zh-CN" altLang="en-US" dirty="0" smtClean="0"/>
              <a:t>软件 </a:t>
            </a:r>
            <a:r>
              <a:rPr kumimoji="1" lang="en-US" altLang="zh-CN" dirty="0" smtClean="0"/>
              <a:t>VS.</a:t>
            </a:r>
            <a:r>
              <a:rPr kumimoji="1" lang="zh-CN" altLang="en-US" dirty="0" smtClean="0"/>
              <a:t> 硬件</a:t>
            </a:r>
            <a:endParaRPr kumimoji="1" lang="en-US" altLang="zh-CN" dirty="0" smtClean="0"/>
          </a:p>
          <a:p>
            <a:pPr>
              <a:buFont typeface="Symbol" charset="2"/>
              <a:buChar char="-"/>
            </a:pPr>
            <a:r>
              <a:rPr kumimoji="1" lang="zh-CN" altLang="en-US" dirty="0" smtClean="0"/>
              <a:t>硬件（</a:t>
            </a:r>
            <a:r>
              <a:rPr kumimoji="1" lang="en-US" altLang="zh-CN" dirty="0" smtClean="0"/>
              <a:t>CPU</a:t>
            </a:r>
            <a:r>
              <a:rPr kumimoji="1" lang="zh-CN" altLang="en-US" dirty="0" smtClean="0"/>
              <a:t>）结构发生变化</a:t>
            </a:r>
            <a:endParaRPr kumimoji="1" lang="en-US" altLang="zh-CN" dirty="0" smtClean="0"/>
          </a:p>
          <a:p>
            <a:pPr>
              <a:buFont typeface="Symbol" charset="2"/>
              <a:buChar char="-"/>
            </a:pPr>
            <a:r>
              <a:rPr kumimoji="1" lang="zh-CN" altLang="en-US" dirty="0" smtClean="0"/>
              <a:t>自 </a:t>
            </a:r>
            <a:r>
              <a:rPr kumimoji="1" lang="en-US" altLang="zh-CN" dirty="0" smtClean="0"/>
              <a:t>OOP</a:t>
            </a:r>
            <a:r>
              <a:rPr kumimoji="1" lang="zh-CN" altLang="en-US" dirty="0" smtClean="0"/>
              <a:t> 之后又一次重大“</a:t>
            </a:r>
            <a:r>
              <a:rPr lang="en-US" altLang="zh-CN" b="1" dirty="0"/>
              <a:t>revolution</a:t>
            </a:r>
            <a:r>
              <a:rPr kumimoji="1" lang="zh-CN" altLang="en-US" dirty="0" smtClean="0"/>
              <a:t>”</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3</a:t>
            </a:fld>
            <a:endParaRPr lang="zh-CN" altLang="en-US" dirty="0"/>
          </a:p>
        </p:txBody>
      </p:sp>
    </p:spTree>
    <p:extLst>
      <p:ext uri="{BB962C8B-B14F-4D97-AF65-F5344CB8AC3E}">
        <p14:creationId xmlns:p14="http://schemas.microsoft.com/office/powerpoint/2010/main" val="18406757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转折点</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4</a:t>
            </a:fld>
            <a:endParaRPr lang="zh-CN" altLang="en-US" dirty="0"/>
          </a:p>
        </p:txBody>
      </p:sp>
      <p:pic>
        <p:nvPicPr>
          <p:cNvPr id="7" name="图片 6" descr="CP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7632848" cy="5291328"/>
          </a:xfrm>
          <a:prstGeom prst="rect">
            <a:avLst/>
          </a:prstGeom>
        </p:spPr>
      </p:pic>
    </p:spTree>
    <p:extLst>
      <p:ext uri="{BB962C8B-B14F-4D97-AF65-F5344CB8AC3E}">
        <p14:creationId xmlns:p14="http://schemas.microsoft.com/office/powerpoint/2010/main" val="19104689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转折点</a:t>
            </a:r>
            <a:endParaRPr kumimoji="1" lang="zh-CN" altLang="en-US" dirty="0"/>
          </a:p>
        </p:txBody>
      </p:sp>
      <p:sp>
        <p:nvSpPr>
          <p:cNvPr id="3" name="内容占位符 2"/>
          <p:cNvSpPr>
            <a:spLocks noGrp="1"/>
          </p:cNvSpPr>
          <p:nvPr>
            <p:ph idx="1"/>
          </p:nvPr>
        </p:nvSpPr>
        <p:spPr/>
        <p:txBody>
          <a:bodyPr>
            <a:normAutofit lnSpcReduction="10000"/>
          </a:bodyPr>
          <a:lstStyle/>
          <a:p>
            <a:pPr marL="457200" lvl="1" indent="0">
              <a:buNone/>
            </a:pPr>
            <a:r>
              <a:rPr lang="zh-CN" altLang="en-US" dirty="0" smtClean="0"/>
              <a:t>之前：</a:t>
            </a:r>
            <a:endParaRPr lang="en-US" altLang="zh-CN" dirty="0" smtClean="0"/>
          </a:p>
          <a:p>
            <a:pPr lvl="1"/>
            <a:r>
              <a:rPr lang="en-US" altLang="zh-CN" dirty="0" smtClean="0"/>
              <a:t>clock speed</a:t>
            </a:r>
          </a:p>
          <a:p>
            <a:pPr lvl="1"/>
            <a:r>
              <a:rPr lang="en-US" altLang="zh-CN" dirty="0"/>
              <a:t>execution optimization</a:t>
            </a:r>
            <a:endParaRPr lang="zh-CN" altLang="zh-CN" dirty="0"/>
          </a:p>
          <a:p>
            <a:pPr lvl="1"/>
            <a:r>
              <a:rPr lang="en-US" altLang="zh-CN" dirty="0" smtClean="0"/>
              <a:t>cache</a:t>
            </a:r>
          </a:p>
          <a:p>
            <a:pPr marL="457200" lvl="1" indent="0">
              <a:buNone/>
            </a:pPr>
            <a:endParaRPr lang="en-US" altLang="zh-CN" dirty="0" smtClean="0"/>
          </a:p>
          <a:p>
            <a:pPr marL="457200" lvl="1" indent="0">
              <a:buNone/>
            </a:pPr>
            <a:r>
              <a:rPr kumimoji="1" lang="zh-CN" altLang="en-US" dirty="0" smtClean="0"/>
              <a:t>之后：</a:t>
            </a:r>
            <a:endParaRPr kumimoji="1" lang="en-US" altLang="zh-CN" dirty="0"/>
          </a:p>
          <a:p>
            <a:pPr lvl="1"/>
            <a:r>
              <a:rPr kumimoji="1" lang="en-US" altLang="zh-CN" dirty="0" err="1" smtClean="0"/>
              <a:t>hyperthreading</a:t>
            </a:r>
            <a:endParaRPr kumimoji="1" lang="en-US" altLang="zh-CN" dirty="0"/>
          </a:p>
          <a:p>
            <a:pPr lvl="1"/>
            <a:r>
              <a:rPr kumimoji="1" lang="en-US" altLang="zh-CN" dirty="0"/>
              <a:t>m</a:t>
            </a:r>
            <a:r>
              <a:rPr kumimoji="1" lang="en-US" altLang="zh-CN" dirty="0" smtClean="0"/>
              <a:t>ulticore</a:t>
            </a:r>
          </a:p>
          <a:p>
            <a:pPr lvl="1"/>
            <a:r>
              <a:rPr kumimoji="1" lang="en-US" altLang="zh-CN" dirty="0"/>
              <a:t>cache</a:t>
            </a:r>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5</a:t>
            </a:fld>
            <a:endParaRPr lang="zh-CN" altLang="en-US" dirty="0"/>
          </a:p>
        </p:txBody>
      </p:sp>
    </p:spTree>
    <p:extLst>
      <p:ext uri="{BB962C8B-B14F-4D97-AF65-F5344CB8AC3E}">
        <p14:creationId xmlns:p14="http://schemas.microsoft.com/office/powerpoint/2010/main" val="126878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转折点</a:t>
            </a:r>
            <a:endParaRPr kumimoji="1" lang="zh-CN" altLang="en-US" dirty="0"/>
          </a:p>
        </p:txBody>
      </p:sp>
      <p:sp>
        <p:nvSpPr>
          <p:cNvPr id="3" name="内容占位符 2"/>
          <p:cNvSpPr>
            <a:spLocks noGrp="1"/>
          </p:cNvSpPr>
          <p:nvPr>
            <p:ph idx="1"/>
          </p:nvPr>
        </p:nvSpPr>
        <p:spPr/>
        <p:txBody>
          <a:bodyPr/>
          <a:lstStyle/>
          <a:p>
            <a:pPr lvl="1"/>
            <a:r>
              <a:rPr lang="en-US" altLang="zh-CN" dirty="0" smtClean="0"/>
              <a:t>more </a:t>
            </a:r>
            <a:r>
              <a:rPr lang="en-US" altLang="zh-CN" dirty="0"/>
              <a:t>cores in a </a:t>
            </a:r>
            <a:r>
              <a:rPr lang="en-US" altLang="zh-CN" dirty="0" smtClean="0"/>
              <a:t>DIE</a:t>
            </a:r>
            <a:endParaRPr lang="en-US" altLang="zh-CN" dirty="0"/>
          </a:p>
          <a:p>
            <a:pPr lvl="1"/>
            <a:r>
              <a:rPr lang="en-US" altLang="zh-CN" dirty="0"/>
              <a:t>more DIEs in a </a:t>
            </a:r>
            <a:r>
              <a:rPr lang="en-US" altLang="zh-CN" dirty="0" smtClean="0"/>
              <a:t>server</a:t>
            </a:r>
            <a:endParaRPr lang="en-US" altLang="zh-CN" dirty="0"/>
          </a:p>
          <a:p>
            <a:pPr lvl="1"/>
            <a:r>
              <a:rPr lang="en-US" altLang="zh-CN" dirty="0"/>
              <a:t>more servers for a </a:t>
            </a:r>
            <a:r>
              <a:rPr lang="en-US" altLang="zh-CN" dirty="0" smtClean="0"/>
              <a:t>system</a:t>
            </a:r>
            <a:endParaRPr lang="en-US" altLang="zh-CN" dirty="0"/>
          </a:p>
          <a:p>
            <a:pPr lvl="1"/>
            <a:r>
              <a:rPr lang="en-US" altLang="zh-CN" dirty="0"/>
              <a:t>systems are getting more complicated</a:t>
            </a:r>
          </a:p>
          <a:p>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6</a:t>
            </a:fld>
            <a:endParaRPr lang="zh-CN" altLang="en-US" dirty="0"/>
          </a:p>
        </p:txBody>
      </p:sp>
    </p:spTree>
    <p:extLst>
      <p:ext uri="{BB962C8B-B14F-4D97-AF65-F5344CB8AC3E}">
        <p14:creationId xmlns:p14="http://schemas.microsoft.com/office/powerpoint/2010/main" val="6444189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并发 </a:t>
            </a:r>
            <a:r>
              <a:rPr kumimoji="1" lang="en-US" altLang="zh-CN" dirty="0" smtClean="0"/>
              <a:t>VS.</a:t>
            </a:r>
            <a:r>
              <a:rPr kumimoji="1" lang="zh-CN" altLang="en-US" dirty="0" smtClean="0"/>
              <a:t> 并行</a:t>
            </a:r>
            <a:endParaRPr kumimoji="1" lang="zh-CN" altLang="en-US" dirty="0"/>
          </a:p>
        </p:txBody>
      </p:sp>
      <p:sp>
        <p:nvSpPr>
          <p:cNvPr id="3" name="内容占位符 2"/>
          <p:cNvSpPr>
            <a:spLocks noGrp="1"/>
          </p:cNvSpPr>
          <p:nvPr>
            <p:ph idx="1"/>
          </p:nvPr>
        </p:nvSpPr>
        <p:spPr/>
        <p:txBody>
          <a:bodyPr/>
          <a:lstStyle/>
          <a:p>
            <a:pPr marL="0" indent="0">
              <a:buNone/>
            </a:pPr>
            <a:r>
              <a:rPr lang="en-US" altLang="zh-CN" i="1" dirty="0" smtClean="0"/>
              <a:t>“In </a:t>
            </a:r>
            <a:r>
              <a:rPr lang="en-US" altLang="zh-CN" i="1" dirty="0"/>
              <a:t>programming, concurrency is the composition of independently executing processes, while parallelism is the simultaneous execution of (possibly related) computations. Concurrency is about dealing with lots of things at once. Parallelism is about doing lots of things at once</a:t>
            </a:r>
            <a:r>
              <a:rPr lang="en-US" altLang="zh-CN" i="1" dirty="0" smtClean="0"/>
              <a:t>.”</a:t>
            </a:r>
            <a:r>
              <a:rPr lang="zh-CN" altLang="en-US" i="1" dirty="0" smtClean="0"/>
              <a:t>   </a:t>
            </a:r>
            <a:r>
              <a:rPr lang="en-US" altLang="zh-CN" i="1" dirty="0" smtClean="0"/>
              <a:t>-</a:t>
            </a:r>
            <a:r>
              <a:rPr lang="zh-CN" altLang="en-US" i="1" dirty="0" smtClean="0"/>
              <a:t> </a:t>
            </a:r>
            <a:r>
              <a:rPr lang="en-US" altLang="zh-CN" i="1" dirty="0"/>
              <a:t>Rob Pike</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7</a:t>
            </a:fld>
            <a:endParaRPr lang="zh-CN" altLang="en-US" dirty="0"/>
          </a:p>
        </p:txBody>
      </p:sp>
    </p:spTree>
    <p:extLst>
      <p:ext uri="{BB962C8B-B14F-4D97-AF65-F5344CB8AC3E}">
        <p14:creationId xmlns:p14="http://schemas.microsoft.com/office/powerpoint/2010/main" val="9892440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 </a:t>
            </a:r>
            <a:r>
              <a:rPr lang="en-US" altLang="zh-CN" dirty="0" smtClean="0"/>
              <a:t>VS.</a:t>
            </a:r>
            <a:r>
              <a:rPr lang="zh-CN" altLang="en-US" dirty="0" smtClean="0"/>
              <a:t> 并行</a:t>
            </a:r>
            <a:r>
              <a:rPr lang="zh-CN" altLang="zh-CN" dirty="0" smtClean="0"/>
              <a:t> </a:t>
            </a:r>
            <a:endParaRPr kumimoji="1" lang="zh-CN" altLang="en-US" dirty="0"/>
          </a:p>
        </p:txBody>
      </p:sp>
      <p:sp>
        <p:nvSpPr>
          <p:cNvPr id="3" name="内容占位符 2"/>
          <p:cNvSpPr>
            <a:spLocks noGrp="1"/>
          </p:cNvSpPr>
          <p:nvPr>
            <p:ph idx="1"/>
          </p:nvPr>
        </p:nvSpPr>
        <p:spPr>
          <a:xfrm>
            <a:off x="518864" y="1600201"/>
            <a:ext cx="8229600" cy="4525963"/>
          </a:xfrm>
        </p:spPr>
        <p:txBody>
          <a:bodyPr/>
          <a:lstStyle/>
          <a:p>
            <a:pPr>
              <a:buFont typeface="Symbol" charset="2"/>
              <a:buChar char="-"/>
            </a:pPr>
            <a:r>
              <a:rPr kumimoji="1" lang="zh-CN" altLang="en-US" dirty="0" smtClean="0"/>
              <a:t>并发是一种构建软件的方式</a:t>
            </a:r>
            <a:r>
              <a:rPr kumimoji="1" lang="zh-CN" altLang="en-US" dirty="0"/>
              <a:t>，</a:t>
            </a:r>
            <a:r>
              <a:rPr kumimoji="1" lang="zh-CN" altLang="en-US" dirty="0" smtClean="0"/>
              <a:t>是一种组织软</a:t>
            </a:r>
            <a:r>
              <a:rPr kumimoji="1" lang="zh-CN" altLang="en-US" dirty="0"/>
              <a:t>件的</a:t>
            </a:r>
            <a:r>
              <a:rPr kumimoji="1" lang="zh-CN" altLang="en-US" dirty="0" smtClean="0"/>
              <a:t>方式；</a:t>
            </a:r>
          </a:p>
          <a:p>
            <a:pPr>
              <a:buFont typeface="Symbol" charset="2"/>
              <a:buChar char="-"/>
            </a:pPr>
            <a:r>
              <a:rPr kumimoji="1" lang="zh-CN" altLang="en-US" dirty="0"/>
              <a:t>并行是指同时执</a:t>
            </a:r>
            <a:r>
              <a:rPr kumimoji="1" lang="zh-CN" altLang="en-US" dirty="0" smtClean="0"/>
              <a:t>行；</a:t>
            </a:r>
          </a:p>
          <a:p>
            <a:pPr>
              <a:buFont typeface="Symbol" charset="2"/>
              <a:buChar char="-"/>
            </a:pPr>
            <a:r>
              <a:rPr kumimoji="1" lang="zh-CN" altLang="en-US" dirty="0"/>
              <a:t>两者相关但不是一回</a:t>
            </a:r>
            <a:r>
              <a:rPr kumimoji="1" lang="zh-CN" altLang="en-US" dirty="0" smtClean="0"/>
              <a:t>事情；</a:t>
            </a:r>
          </a:p>
          <a:p>
            <a:pPr>
              <a:buFont typeface="Symbol" charset="2"/>
              <a:buChar char="-"/>
            </a:pPr>
            <a:endParaRPr kumimoji="1" lang="zh-CN" altLang="en-US" dirty="0" smtClean="0"/>
          </a:p>
          <a:p>
            <a:pPr marL="0" indent="0">
              <a:buNone/>
            </a:pPr>
            <a:r>
              <a:rPr kumimoji="1" lang="en-US" altLang="zh-CN" dirty="0" smtClean="0"/>
              <a:t>The</a:t>
            </a:r>
            <a:r>
              <a:rPr kumimoji="1" lang="zh-CN" altLang="en-US" dirty="0" smtClean="0"/>
              <a:t> </a:t>
            </a:r>
            <a:r>
              <a:rPr kumimoji="1" lang="en-US" altLang="zh-CN" dirty="0" smtClean="0"/>
              <a:t>gopher</a:t>
            </a:r>
            <a:r>
              <a:rPr kumimoji="1" lang="zh-CN" altLang="en-US" dirty="0" smtClean="0"/>
              <a:t> </a:t>
            </a:r>
            <a:r>
              <a:rPr kumimoji="1" lang="en-US" altLang="zh-CN" dirty="0" smtClean="0"/>
              <a:t>example</a:t>
            </a:r>
            <a:r>
              <a:rPr kumimoji="1" lang="zh-CN" altLang="en-US" dirty="0" smtClean="0"/>
              <a:t> </a:t>
            </a:r>
            <a:r>
              <a:rPr kumimoji="1" lang="en-US" altLang="zh-CN" dirty="0" smtClean="0"/>
              <a:t>from</a:t>
            </a:r>
            <a:r>
              <a:rPr kumimoji="1" lang="zh-CN" altLang="en-US" dirty="0" smtClean="0"/>
              <a:t> </a:t>
            </a:r>
            <a:r>
              <a:rPr kumimoji="1" lang="en-US" altLang="zh-CN" dirty="0" smtClean="0"/>
              <a:t>Rob</a:t>
            </a:r>
            <a:r>
              <a:rPr kumimoji="1" lang="zh-CN" altLang="en-US" dirty="0" smtClean="0"/>
              <a:t> </a:t>
            </a:r>
            <a:r>
              <a:rPr kumimoji="1" lang="en-US" altLang="zh-CN" dirty="0" smtClean="0"/>
              <a:t>Pike:</a:t>
            </a:r>
          </a:p>
          <a:p>
            <a:pPr marL="0" indent="0">
              <a:buNone/>
            </a:pPr>
            <a:r>
              <a:rPr kumimoji="1" lang="en-US" altLang="zh-CN" dirty="0">
                <a:hlinkClick r:id="rId2"/>
              </a:rPr>
              <a:t>https://talks.golang.org/2012/waza.slide#</a:t>
            </a:r>
            <a:r>
              <a:rPr kumimoji="1" lang="en-US" altLang="zh-CN" dirty="0" smtClean="0">
                <a:hlinkClick r:id="rId2"/>
              </a:rPr>
              <a:t>12</a:t>
            </a:r>
            <a:endParaRPr kumimoji="1" lang="en-US" altLang="zh-CN" dirty="0" smtClean="0"/>
          </a:p>
          <a:p>
            <a:pPr marL="0" indent="0">
              <a:buNone/>
            </a:pPr>
            <a:endParaRPr kumimoji="1" lang="zh-CN" altLang="en-US" dirty="0" smtClean="0"/>
          </a:p>
          <a:p>
            <a:pPr marL="0" indent="0">
              <a:buNone/>
            </a:pP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8</a:t>
            </a:fld>
            <a:endParaRPr lang="zh-CN" altLang="en-US" dirty="0"/>
          </a:p>
        </p:txBody>
      </p:sp>
    </p:spTree>
    <p:extLst>
      <p:ext uri="{BB962C8B-B14F-4D97-AF65-F5344CB8AC3E}">
        <p14:creationId xmlns:p14="http://schemas.microsoft.com/office/powerpoint/2010/main" val="405882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并发 </a:t>
            </a:r>
            <a:r>
              <a:rPr kumimoji="1" lang="en-US" altLang="zh-CN" dirty="0" smtClean="0"/>
              <a:t>VS. </a:t>
            </a:r>
            <a:r>
              <a:rPr kumimoji="1" lang="zh-CN" altLang="en-US" dirty="0" smtClean="0"/>
              <a:t>并行</a:t>
            </a:r>
            <a:endParaRPr kumimoji="1" lang="zh-CN" altLang="en-US" dirty="0"/>
          </a:p>
        </p:txBody>
      </p:sp>
      <p:sp>
        <p:nvSpPr>
          <p:cNvPr id="3" name="内容占位符 2"/>
          <p:cNvSpPr>
            <a:spLocks noGrp="1"/>
          </p:cNvSpPr>
          <p:nvPr>
            <p:ph idx="1"/>
          </p:nvPr>
        </p:nvSpPr>
        <p:spPr/>
        <p:txBody>
          <a:bodyPr/>
          <a:lstStyle/>
          <a:p>
            <a:pPr>
              <a:buFont typeface="Symbol" charset="2"/>
              <a:buChar char="-"/>
            </a:pPr>
            <a:r>
              <a:rPr kumimoji="1" lang="en-US" altLang="zh-CN" dirty="0"/>
              <a:t>A complex problem can be broken down into easy-to-understand components</a:t>
            </a:r>
            <a:r>
              <a:rPr kumimoji="1" lang="en-US" altLang="zh-CN" dirty="0" smtClean="0"/>
              <a:t>.</a:t>
            </a:r>
          </a:p>
          <a:p>
            <a:pPr>
              <a:buFont typeface="Symbol" charset="2"/>
              <a:buChar char="-"/>
            </a:pPr>
            <a:r>
              <a:rPr kumimoji="1" lang="en-US" altLang="zh-CN" dirty="0"/>
              <a:t>The pieces can be composed concurrently</a:t>
            </a:r>
            <a:r>
              <a:rPr kumimoji="1" lang="en-US" altLang="zh-CN" dirty="0" smtClean="0"/>
              <a:t>.</a:t>
            </a:r>
          </a:p>
          <a:p>
            <a:pPr>
              <a:buFont typeface="Symbol" charset="2"/>
              <a:buChar char="-"/>
            </a:pPr>
            <a:r>
              <a:rPr kumimoji="1" lang="en-US" altLang="zh-CN" dirty="0"/>
              <a:t>The result is easy to understand, efficient, scalable, and correct</a:t>
            </a:r>
            <a:r>
              <a:rPr kumimoji="1" lang="en-US" altLang="zh-CN" dirty="0" smtClean="0"/>
              <a:t>.</a:t>
            </a:r>
          </a:p>
          <a:p>
            <a:pPr>
              <a:buFont typeface="Symbol" charset="2"/>
              <a:buChar char="-"/>
            </a:pPr>
            <a:r>
              <a:rPr kumimoji="1" lang="en-US" altLang="zh-CN" dirty="0"/>
              <a:t>Maybe even parallel.</a:t>
            </a:r>
            <a:endParaRPr kumimoji="1" lang="zh-CN" altLang="en-US" dirty="0"/>
          </a:p>
        </p:txBody>
      </p:sp>
      <p:sp>
        <p:nvSpPr>
          <p:cNvPr id="4" name="幻灯片编号占位符 3"/>
          <p:cNvSpPr>
            <a:spLocks noGrp="1"/>
          </p:cNvSpPr>
          <p:nvPr>
            <p:ph type="sldNum" sz="quarter" idx="11"/>
          </p:nvPr>
        </p:nvSpPr>
        <p:spPr/>
        <p:txBody>
          <a:bodyPr/>
          <a:lstStyle/>
          <a:p>
            <a:fld id="{50A043F1-E597-4F28-86D9-2CB1948BC1CA}" type="slidenum">
              <a:rPr lang="zh-CN" altLang="en-US" smtClean="0"/>
              <a:pPr/>
              <a:t>9</a:t>
            </a:fld>
            <a:endParaRPr lang="zh-CN" altLang="en-US" dirty="0"/>
          </a:p>
        </p:txBody>
      </p:sp>
    </p:spTree>
    <p:extLst>
      <p:ext uri="{BB962C8B-B14F-4D97-AF65-F5344CB8AC3E}">
        <p14:creationId xmlns:p14="http://schemas.microsoft.com/office/powerpoint/2010/main" val="185722529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0oyxR.6XUC..m_MdJWP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Mq0MVoBt0S93PqxIz5r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Mq0MVoBt0S93PqxIz5r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vDQiS8nm0mYW0nP_Yy2I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创研中心" id="{BF535F40-2323-0343-850B-C9B6CE5D1070}" vid="{36CAA010-2F03-8B43-B757-813AAD2D4F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创研中心</Template>
  <TotalTime>327</TotalTime>
  <Words>599</Words>
  <Application>Microsoft Macintosh PowerPoint</Application>
  <PresentationFormat>全屏显示(4:3)</PresentationFormat>
  <Paragraphs>136</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引言</vt:lpstr>
      <vt:lpstr>转折点</vt:lpstr>
      <vt:lpstr>转折点</vt:lpstr>
      <vt:lpstr>转折点</vt:lpstr>
      <vt:lpstr>并发 VS. 并行</vt:lpstr>
      <vt:lpstr>并发 VS. 并行 </vt:lpstr>
      <vt:lpstr>并发 VS. 并行</vt:lpstr>
      <vt:lpstr>几种并发模型</vt:lpstr>
      <vt:lpstr>Locked based concurrency</vt:lpstr>
      <vt:lpstr>Communicating sequential processes</vt:lpstr>
      <vt:lpstr>Goroutines</vt:lpstr>
      <vt:lpstr>Channels</vt:lpstr>
      <vt:lpstr>Select</vt:lpstr>
      <vt:lpstr>Actor - Erlang</vt:lpstr>
      <vt:lpstr>afile_server.erl</vt:lpstr>
      <vt:lpstr>afile_client.erl</vt:lpstr>
      <vt:lpstr>Eshell 模拟调用</vt:lpstr>
      <vt:lpstr>CSP VS. Actor</vt:lpstr>
      <vt:lpstr>Javascript/Node</vt:lpstr>
      <vt:lpstr>Javascript/Node</vt:lpstr>
      <vt:lpstr>Javascript/Node</vt:lpstr>
      <vt:lpstr>其他几种</vt:lpstr>
      <vt:lpstr>引用 </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林冬成</dc:creator>
  <cp:lastModifiedBy>chen</cp:lastModifiedBy>
  <cp:revision>211</cp:revision>
  <dcterms:created xsi:type="dcterms:W3CDTF">2016-11-14T12:02:33Z</dcterms:created>
  <dcterms:modified xsi:type="dcterms:W3CDTF">2017-05-05T02:59:32Z</dcterms:modified>
</cp:coreProperties>
</file>