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7CBB"/>
    <a:srgbClr val="92D050"/>
    <a:srgbClr val="03A1A4"/>
    <a:srgbClr val="EF3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82" autoAdjust="0"/>
    <p:restoredTop sz="94660"/>
  </p:normalViewPr>
  <p:slideViewPr>
    <p:cSldViewPr snapToGrid="0">
      <p:cViewPr varScale="1">
        <p:scale>
          <a:sx n="58" d="100"/>
          <a:sy n="58" d="100"/>
        </p:scale>
        <p:origin x="80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8F1F-E459-4A78-863B-0BA2436B8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485014-146C-4F2F-9958-43DB1CA92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3F689-4CEA-4F60-8B4E-7EAEAEAB6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9850-40AE-4775-B62E-2A88AEE98B5D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9BEB1-5E96-49E9-923C-01C57731E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E75E9-0B6C-40C2-8AFC-AE2E4603C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9B96-F704-41AA-A5B8-36FCCE8292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8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2F607-CEFB-4518-A09E-70BBD633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2D5CB0-8E41-4A38-958A-A4058A83E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77A3E-09F4-4DF3-ABA9-636B8D604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9850-40AE-4775-B62E-2A88AEE98B5D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9CAC1-40A8-4C00-8887-26A85330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38197-E865-4AE3-9C47-DD43FC47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9B96-F704-41AA-A5B8-36FCCE8292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A6C869-F697-45F5-85A3-F5D9ECDA2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8824F4-8B0E-4E48-B8E1-A2F8E379B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0786E-BF53-4501-89F7-CF5C8C9D7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9850-40AE-4775-B62E-2A88AEE98B5D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4D017-2A58-4696-BE54-859B64F44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96AE6-869D-48F2-BFE8-C30A4369D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9B96-F704-41AA-A5B8-36FCCE8292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64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F1BD-B74F-425F-8BA0-DE18953A0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E64A9-1909-49C4-80E3-575C6C21E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17679-AE21-46C0-8735-5907E19B9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9850-40AE-4775-B62E-2A88AEE98B5D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0D06B-7735-4C5E-8E14-C351EEA82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D51BF-6E0D-4C6B-949F-3BF97B3EB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9B96-F704-41AA-A5B8-36FCCE8292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6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8A0A6-217E-4CD1-ACFE-166CCDBEF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19B38-4A97-4DA6-B6F2-D40D1BED3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C94F5-0370-4F91-B7E2-512DC9E94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9850-40AE-4775-B62E-2A88AEE98B5D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F0F4D-0516-4208-AB1A-116AACA5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CD912-4665-41E9-9B71-BDC72320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9B96-F704-41AA-A5B8-36FCCE8292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9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3896E-59FF-4034-B550-38EB7C6D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A1AC7-7BE2-4E6D-AB28-D3968DAFB7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9DD71-FBF2-43C6-AB30-EF16568AA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C0AE-A1FD-4A95-8C94-28A9AB816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9850-40AE-4775-B62E-2A88AEE98B5D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CBC56-A14A-4530-B03B-75BB0F14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3D458-823A-42E3-A459-CDD61870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9B96-F704-41AA-A5B8-36FCCE8292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65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82A00-0664-464B-AD83-4AE6F8C21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F9632-4B9A-4B03-8F29-71300F45E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C3764-F76B-4D9C-8BFF-7573D96E4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754FF1-4629-47F4-AFDA-86B884DD1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F5B6FA-764B-4662-A2F3-711F48BC7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7DF45F-79BE-4B44-A5FE-FB62B5FB9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9850-40AE-4775-B62E-2A88AEE98B5D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7746FF-3BF1-4E1D-A240-67FEEA19D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4C1A2B-B48A-49DC-9B5E-2DD5D711B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9B96-F704-41AA-A5B8-36FCCE8292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5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47AD-DF8C-4BC8-8CAF-BBCF01C60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4BB567-E462-4C12-B453-F5B7FBFD2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9850-40AE-4775-B62E-2A88AEE98B5D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6A9C7-9760-4F9E-A1AD-BD21235CE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75BED0-5CED-4E78-B118-38632896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9B96-F704-41AA-A5B8-36FCCE8292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B4FB58-E6DD-450E-87EB-E16848965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9850-40AE-4775-B62E-2A88AEE98B5D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3999A7-319F-4484-A852-E739BDF5A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BCDCB-5095-47C8-948F-687B7DC5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9B96-F704-41AA-A5B8-36FCCE8292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11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0F389-8440-432E-AD5C-B13687758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090CB-5379-4236-8D3B-A04AE48DD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3FA49-5601-4F97-90F0-8C2D681F2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F396D-EE8E-401C-B332-F5DE5905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9850-40AE-4775-B62E-2A88AEE98B5D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1CEC4-B5C2-41F1-BBD7-665BB933A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8110E-FAFC-4C73-AEF0-6EDA548EC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9B96-F704-41AA-A5B8-36FCCE8292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24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2E5F-F3C1-4815-8E8A-3085B81B8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5EFFAF-C2FF-4DB3-9D8F-5D6BA9313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A9857-55C7-4B23-8D0E-0B256A7FD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F2211-655A-4C56-9AF0-790A8B283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9850-40AE-4775-B62E-2A88AEE98B5D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9BBB5-E978-4BC9-A902-68C07352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52E91-E57D-4C57-80D1-747D4660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9B96-F704-41AA-A5B8-36FCCE8292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3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D7A1C1-A95E-4664-8B73-0A56E177E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16563-4379-44A6-8FCA-CC5FD221D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3E1CC-77C8-426C-9EC4-1A073F4B8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69850-40AE-4775-B62E-2A88AEE98B5D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01C70-D9DE-488E-8168-E3F8FF5CC8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DB429-87D0-4B51-8E73-256DBA5C3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69B96-F704-41AA-A5B8-36FCCE8292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5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>
            <a:extLst>
              <a:ext uri="{FF2B5EF4-FFF2-40B4-BE49-F238E27FC236}">
                <a16:creationId xmlns:a16="http://schemas.microsoft.com/office/drawing/2014/main" id="{B81C80AE-833C-41E0-944F-EF47351879A1}"/>
              </a:ext>
            </a:extLst>
          </p:cNvPr>
          <p:cNvGrpSpPr/>
          <p:nvPr/>
        </p:nvGrpSpPr>
        <p:grpSpPr>
          <a:xfrm>
            <a:off x="364606" y="2891675"/>
            <a:ext cx="2309090" cy="2309090"/>
            <a:chOff x="341746" y="2274455"/>
            <a:chExt cx="2309090" cy="2309090"/>
          </a:xfrm>
        </p:grpSpPr>
        <p:sp>
          <p:nvSpPr>
            <p:cNvPr id="3" name="Círculo: Vazio 2">
              <a:extLst>
                <a:ext uri="{FF2B5EF4-FFF2-40B4-BE49-F238E27FC236}">
                  <a16:creationId xmlns:a16="http://schemas.microsoft.com/office/drawing/2014/main" id="{D8F055C3-1C59-46B5-8A00-4FD7AC85386E}"/>
                </a:ext>
              </a:extLst>
            </p:cNvPr>
            <p:cNvSpPr/>
            <p:nvPr/>
          </p:nvSpPr>
          <p:spPr>
            <a:xfrm>
              <a:off x="341746" y="2274455"/>
              <a:ext cx="2309090" cy="2309090"/>
            </a:xfrm>
            <a:prstGeom prst="donut">
              <a:avLst>
                <a:gd name="adj" fmla="val 58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E4C9C89E-449C-4D22-BFC0-FB7A5FDDFF9A}"/>
                </a:ext>
              </a:extLst>
            </p:cNvPr>
            <p:cNvSpPr/>
            <p:nvPr/>
          </p:nvSpPr>
          <p:spPr>
            <a:xfrm>
              <a:off x="341746" y="3429000"/>
              <a:ext cx="2309090" cy="1154545"/>
            </a:xfrm>
            <a:custGeom>
              <a:avLst/>
              <a:gdLst>
                <a:gd name="connsiteX0" fmla="*/ 0 w 2309090"/>
                <a:gd name="connsiteY0" fmla="*/ 0 h 1154545"/>
                <a:gd name="connsiteX1" fmla="*/ 134897 w 2309090"/>
                <a:gd name="connsiteY1" fmla="*/ 0 h 1154545"/>
                <a:gd name="connsiteX2" fmla="*/ 1154545 w 2309090"/>
                <a:gd name="connsiteY2" fmla="*/ 1019648 h 1154545"/>
                <a:gd name="connsiteX3" fmla="*/ 2174193 w 2309090"/>
                <a:gd name="connsiteY3" fmla="*/ 0 h 1154545"/>
                <a:gd name="connsiteX4" fmla="*/ 2309090 w 2309090"/>
                <a:gd name="connsiteY4" fmla="*/ 0 h 1154545"/>
                <a:gd name="connsiteX5" fmla="*/ 1154545 w 2309090"/>
                <a:gd name="connsiteY5" fmla="*/ 1154545 h 1154545"/>
                <a:gd name="connsiteX6" fmla="*/ 0 w 2309090"/>
                <a:gd name="connsiteY6" fmla="*/ 0 h 1154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9090" h="1154545">
                  <a:moveTo>
                    <a:pt x="0" y="0"/>
                  </a:moveTo>
                  <a:lnTo>
                    <a:pt x="134897" y="0"/>
                  </a:lnTo>
                  <a:cubicBezTo>
                    <a:pt x="134897" y="563136"/>
                    <a:pt x="591409" y="1019648"/>
                    <a:pt x="1154545" y="1019648"/>
                  </a:cubicBezTo>
                  <a:cubicBezTo>
                    <a:pt x="1717681" y="1019648"/>
                    <a:pt x="2174193" y="563136"/>
                    <a:pt x="2174193" y="0"/>
                  </a:cubicBezTo>
                  <a:lnTo>
                    <a:pt x="2309090" y="0"/>
                  </a:lnTo>
                  <a:cubicBezTo>
                    <a:pt x="2309090" y="637638"/>
                    <a:pt x="1792183" y="1154545"/>
                    <a:pt x="1154545" y="1154545"/>
                  </a:cubicBezTo>
                  <a:cubicBezTo>
                    <a:pt x="516907" y="1154545"/>
                    <a:pt x="0" y="637638"/>
                    <a:pt x="0" y="0"/>
                  </a:cubicBezTo>
                  <a:close/>
                </a:path>
              </a:pathLst>
            </a:cu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C4FAC42F-F6A8-4E4E-B231-565AC1743B4F}"/>
              </a:ext>
            </a:extLst>
          </p:cNvPr>
          <p:cNvGrpSpPr/>
          <p:nvPr/>
        </p:nvGrpSpPr>
        <p:grpSpPr>
          <a:xfrm>
            <a:off x="3358419" y="2891675"/>
            <a:ext cx="2309090" cy="2309090"/>
            <a:chOff x="341746" y="2274455"/>
            <a:chExt cx="2309090" cy="2309090"/>
          </a:xfrm>
        </p:grpSpPr>
        <p:sp>
          <p:nvSpPr>
            <p:cNvPr id="11" name="Círculo: Vazio 10">
              <a:extLst>
                <a:ext uri="{FF2B5EF4-FFF2-40B4-BE49-F238E27FC236}">
                  <a16:creationId xmlns:a16="http://schemas.microsoft.com/office/drawing/2014/main" id="{EFB3BF74-3640-4E5C-9906-2345736F0976}"/>
                </a:ext>
              </a:extLst>
            </p:cNvPr>
            <p:cNvSpPr/>
            <p:nvPr/>
          </p:nvSpPr>
          <p:spPr>
            <a:xfrm>
              <a:off x="341746" y="2274455"/>
              <a:ext cx="2309090" cy="2309090"/>
            </a:xfrm>
            <a:prstGeom prst="donut">
              <a:avLst>
                <a:gd name="adj" fmla="val 58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BC326FC5-FB69-40FF-BC3D-CCB2E9BBE2AD}"/>
                </a:ext>
              </a:extLst>
            </p:cNvPr>
            <p:cNvSpPr/>
            <p:nvPr/>
          </p:nvSpPr>
          <p:spPr>
            <a:xfrm>
              <a:off x="341746" y="3429000"/>
              <a:ext cx="2309090" cy="1154545"/>
            </a:xfrm>
            <a:custGeom>
              <a:avLst/>
              <a:gdLst>
                <a:gd name="connsiteX0" fmla="*/ 0 w 2309090"/>
                <a:gd name="connsiteY0" fmla="*/ 0 h 1154545"/>
                <a:gd name="connsiteX1" fmla="*/ 134897 w 2309090"/>
                <a:gd name="connsiteY1" fmla="*/ 0 h 1154545"/>
                <a:gd name="connsiteX2" fmla="*/ 1154545 w 2309090"/>
                <a:gd name="connsiteY2" fmla="*/ 1019648 h 1154545"/>
                <a:gd name="connsiteX3" fmla="*/ 2174193 w 2309090"/>
                <a:gd name="connsiteY3" fmla="*/ 0 h 1154545"/>
                <a:gd name="connsiteX4" fmla="*/ 2309090 w 2309090"/>
                <a:gd name="connsiteY4" fmla="*/ 0 h 1154545"/>
                <a:gd name="connsiteX5" fmla="*/ 1154545 w 2309090"/>
                <a:gd name="connsiteY5" fmla="*/ 1154545 h 1154545"/>
                <a:gd name="connsiteX6" fmla="*/ 0 w 2309090"/>
                <a:gd name="connsiteY6" fmla="*/ 0 h 1154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9090" h="1154545">
                  <a:moveTo>
                    <a:pt x="0" y="0"/>
                  </a:moveTo>
                  <a:lnTo>
                    <a:pt x="134897" y="0"/>
                  </a:lnTo>
                  <a:cubicBezTo>
                    <a:pt x="134897" y="563136"/>
                    <a:pt x="591409" y="1019648"/>
                    <a:pt x="1154545" y="1019648"/>
                  </a:cubicBezTo>
                  <a:cubicBezTo>
                    <a:pt x="1717681" y="1019648"/>
                    <a:pt x="2174193" y="563136"/>
                    <a:pt x="2174193" y="0"/>
                  </a:cubicBezTo>
                  <a:lnTo>
                    <a:pt x="2309090" y="0"/>
                  </a:lnTo>
                  <a:cubicBezTo>
                    <a:pt x="2309090" y="637638"/>
                    <a:pt x="1792183" y="1154545"/>
                    <a:pt x="1154545" y="1154545"/>
                  </a:cubicBezTo>
                  <a:cubicBezTo>
                    <a:pt x="516907" y="1154545"/>
                    <a:pt x="0" y="637638"/>
                    <a:pt x="0" y="0"/>
                  </a:cubicBezTo>
                  <a:close/>
                </a:path>
              </a:pathLst>
            </a:cu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329DEA9-5892-44DF-BC71-12747EEE0A47}"/>
              </a:ext>
            </a:extLst>
          </p:cNvPr>
          <p:cNvGrpSpPr/>
          <p:nvPr/>
        </p:nvGrpSpPr>
        <p:grpSpPr>
          <a:xfrm>
            <a:off x="6352232" y="2891675"/>
            <a:ext cx="2309090" cy="2309090"/>
            <a:chOff x="341746" y="2274455"/>
            <a:chExt cx="2309090" cy="2309090"/>
          </a:xfrm>
        </p:grpSpPr>
        <p:sp>
          <p:nvSpPr>
            <p:cNvPr id="14" name="Círculo: Vazio 13">
              <a:extLst>
                <a:ext uri="{FF2B5EF4-FFF2-40B4-BE49-F238E27FC236}">
                  <a16:creationId xmlns:a16="http://schemas.microsoft.com/office/drawing/2014/main" id="{DEF68B44-FB37-40FC-AE66-29770321FAFE}"/>
                </a:ext>
              </a:extLst>
            </p:cNvPr>
            <p:cNvSpPr/>
            <p:nvPr/>
          </p:nvSpPr>
          <p:spPr>
            <a:xfrm>
              <a:off x="341746" y="2274455"/>
              <a:ext cx="2309090" cy="2309090"/>
            </a:xfrm>
            <a:prstGeom prst="donut">
              <a:avLst>
                <a:gd name="adj" fmla="val 58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BA55B184-A4F4-4C1D-AE16-9BB321C54A23}"/>
                </a:ext>
              </a:extLst>
            </p:cNvPr>
            <p:cNvSpPr/>
            <p:nvPr/>
          </p:nvSpPr>
          <p:spPr>
            <a:xfrm>
              <a:off x="341746" y="3429000"/>
              <a:ext cx="2309090" cy="1154545"/>
            </a:xfrm>
            <a:custGeom>
              <a:avLst/>
              <a:gdLst>
                <a:gd name="connsiteX0" fmla="*/ 0 w 2309090"/>
                <a:gd name="connsiteY0" fmla="*/ 0 h 1154545"/>
                <a:gd name="connsiteX1" fmla="*/ 134897 w 2309090"/>
                <a:gd name="connsiteY1" fmla="*/ 0 h 1154545"/>
                <a:gd name="connsiteX2" fmla="*/ 1154545 w 2309090"/>
                <a:gd name="connsiteY2" fmla="*/ 1019648 h 1154545"/>
                <a:gd name="connsiteX3" fmla="*/ 2174193 w 2309090"/>
                <a:gd name="connsiteY3" fmla="*/ 0 h 1154545"/>
                <a:gd name="connsiteX4" fmla="*/ 2309090 w 2309090"/>
                <a:gd name="connsiteY4" fmla="*/ 0 h 1154545"/>
                <a:gd name="connsiteX5" fmla="*/ 1154545 w 2309090"/>
                <a:gd name="connsiteY5" fmla="*/ 1154545 h 1154545"/>
                <a:gd name="connsiteX6" fmla="*/ 0 w 2309090"/>
                <a:gd name="connsiteY6" fmla="*/ 0 h 1154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9090" h="1154545">
                  <a:moveTo>
                    <a:pt x="0" y="0"/>
                  </a:moveTo>
                  <a:lnTo>
                    <a:pt x="134897" y="0"/>
                  </a:lnTo>
                  <a:cubicBezTo>
                    <a:pt x="134897" y="563136"/>
                    <a:pt x="591409" y="1019648"/>
                    <a:pt x="1154545" y="1019648"/>
                  </a:cubicBezTo>
                  <a:cubicBezTo>
                    <a:pt x="1717681" y="1019648"/>
                    <a:pt x="2174193" y="563136"/>
                    <a:pt x="2174193" y="0"/>
                  </a:cubicBezTo>
                  <a:lnTo>
                    <a:pt x="2309090" y="0"/>
                  </a:lnTo>
                  <a:cubicBezTo>
                    <a:pt x="2309090" y="637638"/>
                    <a:pt x="1792183" y="1154545"/>
                    <a:pt x="1154545" y="1154545"/>
                  </a:cubicBezTo>
                  <a:cubicBezTo>
                    <a:pt x="516907" y="1154545"/>
                    <a:pt x="0" y="637638"/>
                    <a:pt x="0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F0959D6-2C2B-45D9-8D65-CA011D4D84AD}"/>
              </a:ext>
            </a:extLst>
          </p:cNvPr>
          <p:cNvGrpSpPr/>
          <p:nvPr/>
        </p:nvGrpSpPr>
        <p:grpSpPr>
          <a:xfrm>
            <a:off x="9346046" y="2891675"/>
            <a:ext cx="2309090" cy="2309090"/>
            <a:chOff x="341746" y="2274455"/>
            <a:chExt cx="2309090" cy="2309090"/>
          </a:xfrm>
        </p:grpSpPr>
        <p:sp>
          <p:nvSpPr>
            <p:cNvPr id="17" name="Círculo: Vazio 16">
              <a:extLst>
                <a:ext uri="{FF2B5EF4-FFF2-40B4-BE49-F238E27FC236}">
                  <a16:creationId xmlns:a16="http://schemas.microsoft.com/office/drawing/2014/main" id="{5B706DCA-A4C1-4B91-93F8-CC5239ED0779}"/>
                </a:ext>
              </a:extLst>
            </p:cNvPr>
            <p:cNvSpPr/>
            <p:nvPr/>
          </p:nvSpPr>
          <p:spPr>
            <a:xfrm>
              <a:off x="341746" y="2274455"/>
              <a:ext cx="2309090" cy="2309090"/>
            </a:xfrm>
            <a:prstGeom prst="donut">
              <a:avLst>
                <a:gd name="adj" fmla="val 58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7838CDE5-3514-465F-8ABE-FB362D3F555F}"/>
                </a:ext>
              </a:extLst>
            </p:cNvPr>
            <p:cNvSpPr/>
            <p:nvPr/>
          </p:nvSpPr>
          <p:spPr>
            <a:xfrm>
              <a:off x="341746" y="3429000"/>
              <a:ext cx="2309090" cy="1154545"/>
            </a:xfrm>
            <a:custGeom>
              <a:avLst/>
              <a:gdLst>
                <a:gd name="connsiteX0" fmla="*/ 0 w 2309090"/>
                <a:gd name="connsiteY0" fmla="*/ 0 h 1154545"/>
                <a:gd name="connsiteX1" fmla="*/ 134897 w 2309090"/>
                <a:gd name="connsiteY1" fmla="*/ 0 h 1154545"/>
                <a:gd name="connsiteX2" fmla="*/ 1154545 w 2309090"/>
                <a:gd name="connsiteY2" fmla="*/ 1019648 h 1154545"/>
                <a:gd name="connsiteX3" fmla="*/ 2174193 w 2309090"/>
                <a:gd name="connsiteY3" fmla="*/ 0 h 1154545"/>
                <a:gd name="connsiteX4" fmla="*/ 2309090 w 2309090"/>
                <a:gd name="connsiteY4" fmla="*/ 0 h 1154545"/>
                <a:gd name="connsiteX5" fmla="*/ 1154545 w 2309090"/>
                <a:gd name="connsiteY5" fmla="*/ 1154545 h 1154545"/>
                <a:gd name="connsiteX6" fmla="*/ 0 w 2309090"/>
                <a:gd name="connsiteY6" fmla="*/ 0 h 1154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9090" h="1154545">
                  <a:moveTo>
                    <a:pt x="0" y="0"/>
                  </a:moveTo>
                  <a:lnTo>
                    <a:pt x="134897" y="0"/>
                  </a:lnTo>
                  <a:cubicBezTo>
                    <a:pt x="134897" y="563136"/>
                    <a:pt x="591409" y="1019648"/>
                    <a:pt x="1154545" y="1019648"/>
                  </a:cubicBezTo>
                  <a:cubicBezTo>
                    <a:pt x="1717681" y="1019648"/>
                    <a:pt x="2174193" y="563136"/>
                    <a:pt x="2174193" y="0"/>
                  </a:cubicBezTo>
                  <a:lnTo>
                    <a:pt x="2309090" y="0"/>
                  </a:lnTo>
                  <a:cubicBezTo>
                    <a:pt x="2309090" y="637638"/>
                    <a:pt x="1792183" y="1154545"/>
                    <a:pt x="1154545" y="1154545"/>
                  </a:cubicBezTo>
                  <a:cubicBezTo>
                    <a:pt x="516907" y="1154545"/>
                    <a:pt x="0" y="637638"/>
                    <a:pt x="0" y="0"/>
                  </a:cubicBezTo>
                  <a:close/>
                </a:path>
              </a:pathLst>
            </a:cu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</p:grpSp>
      <p:sp>
        <p:nvSpPr>
          <p:cNvPr id="19" name="Retângulo 18">
            <a:extLst>
              <a:ext uri="{FF2B5EF4-FFF2-40B4-BE49-F238E27FC236}">
                <a16:creationId xmlns:a16="http://schemas.microsoft.com/office/drawing/2014/main" id="{DB9773A9-6AB8-459A-A802-B375A293E924}"/>
              </a:ext>
            </a:extLst>
          </p:cNvPr>
          <p:cNvSpPr/>
          <p:nvPr/>
        </p:nvSpPr>
        <p:spPr>
          <a:xfrm>
            <a:off x="364606" y="4046220"/>
            <a:ext cx="11290530" cy="1154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936E15D-C283-4DA6-A463-E7DCD04BD8BD}"/>
              </a:ext>
            </a:extLst>
          </p:cNvPr>
          <p:cNvSpPr/>
          <p:nvPr/>
        </p:nvSpPr>
        <p:spPr>
          <a:xfrm>
            <a:off x="364606" y="4692548"/>
            <a:ext cx="11290530" cy="1154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C084DB1E-758F-46FA-BECA-933097856782}"/>
              </a:ext>
            </a:extLst>
          </p:cNvPr>
          <p:cNvGrpSpPr/>
          <p:nvPr/>
        </p:nvGrpSpPr>
        <p:grpSpPr>
          <a:xfrm>
            <a:off x="316604" y="3793474"/>
            <a:ext cx="2405092" cy="2053619"/>
            <a:chOff x="293744" y="3105831"/>
            <a:chExt cx="2405092" cy="2053619"/>
          </a:xfrm>
        </p:grpSpPr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6EB1D47B-0CEC-4E1A-A6CE-1F005C077804}"/>
                </a:ext>
              </a:extLst>
            </p:cNvPr>
            <p:cNvSpPr txBox="1"/>
            <p:nvPr/>
          </p:nvSpPr>
          <p:spPr>
            <a:xfrm>
              <a:off x="923636" y="3105831"/>
              <a:ext cx="11453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45%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9A7858A0-3506-4517-8AAB-F710A19B80B5}"/>
                </a:ext>
              </a:extLst>
            </p:cNvPr>
            <p:cNvSpPr txBox="1"/>
            <p:nvPr/>
          </p:nvSpPr>
          <p:spPr>
            <a:xfrm>
              <a:off x="846050" y="3682913"/>
              <a:ext cx="13004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TÍTULO</a:t>
              </a:r>
              <a:endParaRPr lang="pt-BR" sz="3600" b="1" dirty="0">
                <a:solidFill>
                  <a:srgbClr val="EF307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7" name="TextBox 48">
              <a:extLst>
                <a:ext uri="{FF2B5EF4-FFF2-40B4-BE49-F238E27FC236}">
                  <a16:creationId xmlns:a16="http://schemas.microsoft.com/office/drawing/2014/main" id="{7FFE65D7-8F37-4DB9-94F8-CD577D4955B1}"/>
                </a:ext>
              </a:extLst>
            </p:cNvPr>
            <p:cNvSpPr txBox="1"/>
            <p:nvPr/>
          </p:nvSpPr>
          <p:spPr>
            <a:xfrm>
              <a:off x="293744" y="4143787"/>
              <a:ext cx="24050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Adicione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0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uma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0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pequena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0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explicação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do </a:t>
              </a:r>
              <a:r>
                <a:rPr lang="en-US" sz="20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tema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.</a:t>
              </a: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80F1C1A4-1FFC-4CEF-A833-C71636114E7B}"/>
              </a:ext>
            </a:extLst>
          </p:cNvPr>
          <p:cNvGrpSpPr/>
          <p:nvPr/>
        </p:nvGrpSpPr>
        <p:grpSpPr>
          <a:xfrm>
            <a:off x="3310418" y="3793474"/>
            <a:ext cx="2405092" cy="2053619"/>
            <a:chOff x="293744" y="3105831"/>
            <a:chExt cx="2405092" cy="2053619"/>
          </a:xfrm>
        </p:grpSpPr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341C4464-157F-4A55-9E55-AE2D090E0190}"/>
                </a:ext>
              </a:extLst>
            </p:cNvPr>
            <p:cNvSpPr txBox="1"/>
            <p:nvPr/>
          </p:nvSpPr>
          <p:spPr>
            <a:xfrm>
              <a:off x="923636" y="3105831"/>
              <a:ext cx="11453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60%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CD6A5D27-AB02-4362-8AB5-085D078FA144}"/>
                </a:ext>
              </a:extLst>
            </p:cNvPr>
            <p:cNvSpPr txBox="1"/>
            <p:nvPr/>
          </p:nvSpPr>
          <p:spPr>
            <a:xfrm>
              <a:off x="846050" y="3682913"/>
              <a:ext cx="13004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TÍTULO</a:t>
              </a:r>
              <a:endParaRPr lang="pt-BR" sz="3600" b="1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3" name="TextBox 48">
              <a:extLst>
                <a:ext uri="{FF2B5EF4-FFF2-40B4-BE49-F238E27FC236}">
                  <a16:creationId xmlns:a16="http://schemas.microsoft.com/office/drawing/2014/main" id="{074EBB7A-61B0-4939-82E3-0B1013316D0A}"/>
                </a:ext>
              </a:extLst>
            </p:cNvPr>
            <p:cNvSpPr txBox="1"/>
            <p:nvPr/>
          </p:nvSpPr>
          <p:spPr>
            <a:xfrm>
              <a:off x="293744" y="4143787"/>
              <a:ext cx="24050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Adicione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0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uma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0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pequena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0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explicação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do </a:t>
              </a:r>
              <a:r>
                <a:rPr lang="en-US" sz="20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tema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.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38F27258-D428-4BF7-88CE-7E3837769527}"/>
              </a:ext>
            </a:extLst>
          </p:cNvPr>
          <p:cNvGrpSpPr/>
          <p:nvPr/>
        </p:nvGrpSpPr>
        <p:grpSpPr>
          <a:xfrm>
            <a:off x="6304232" y="3793474"/>
            <a:ext cx="2405092" cy="2053619"/>
            <a:chOff x="293744" y="3105831"/>
            <a:chExt cx="2405092" cy="2053619"/>
          </a:xfrm>
        </p:grpSpPr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A232E39D-582E-4629-B11E-817F967E41BB}"/>
                </a:ext>
              </a:extLst>
            </p:cNvPr>
            <p:cNvSpPr txBox="1"/>
            <p:nvPr/>
          </p:nvSpPr>
          <p:spPr>
            <a:xfrm>
              <a:off x="923636" y="3105831"/>
              <a:ext cx="11453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92D050"/>
                  </a:solidFill>
                  <a:latin typeface="Tw Cen MT" panose="020B0602020104020603" pitchFamily="34" charset="0"/>
                </a:rPr>
                <a:t>93%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24F328F7-A026-426F-A71A-658AA5E3F63D}"/>
                </a:ext>
              </a:extLst>
            </p:cNvPr>
            <p:cNvSpPr txBox="1"/>
            <p:nvPr/>
          </p:nvSpPr>
          <p:spPr>
            <a:xfrm>
              <a:off x="846050" y="3682913"/>
              <a:ext cx="13004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92D050"/>
                  </a:solidFill>
                  <a:latin typeface="Tw Cen MT" panose="020B0602020104020603" pitchFamily="34" charset="0"/>
                </a:rPr>
                <a:t>TÍTULO</a:t>
              </a:r>
              <a:endParaRPr lang="pt-BR" sz="3600" b="1" dirty="0">
                <a:solidFill>
                  <a:srgbClr val="92D05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7" name="TextBox 48">
              <a:extLst>
                <a:ext uri="{FF2B5EF4-FFF2-40B4-BE49-F238E27FC236}">
                  <a16:creationId xmlns:a16="http://schemas.microsoft.com/office/drawing/2014/main" id="{FC2D6E1C-DF4B-4FD2-86F3-26328ABC8932}"/>
                </a:ext>
              </a:extLst>
            </p:cNvPr>
            <p:cNvSpPr txBox="1"/>
            <p:nvPr/>
          </p:nvSpPr>
          <p:spPr>
            <a:xfrm>
              <a:off x="293744" y="4143787"/>
              <a:ext cx="24050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Adicione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0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uma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0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pequena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0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explicação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do </a:t>
              </a:r>
              <a:r>
                <a:rPr lang="en-US" sz="20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tema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.</a:t>
              </a: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59057B4E-60CA-46D8-B070-8CD97A89BC98}"/>
              </a:ext>
            </a:extLst>
          </p:cNvPr>
          <p:cNvGrpSpPr/>
          <p:nvPr/>
        </p:nvGrpSpPr>
        <p:grpSpPr>
          <a:xfrm>
            <a:off x="9298045" y="3804620"/>
            <a:ext cx="2405092" cy="2053619"/>
            <a:chOff x="293744" y="3105831"/>
            <a:chExt cx="2405092" cy="2053619"/>
          </a:xfrm>
        </p:grpSpPr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3EEBFE41-8852-462A-BACF-323A39F872F1}"/>
                </a:ext>
              </a:extLst>
            </p:cNvPr>
            <p:cNvSpPr txBox="1"/>
            <p:nvPr/>
          </p:nvSpPr>
          <p:spPr>
            <a:xfrm>
              <a:off x="923636" y="3105831"/>
              <a:ext cx="11453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1C7CBB"/>
                  </a:solidFill>
                  <a:latin typeface="Tw Cen MT" panose="020B0602020104020603" pitchFamily="34" charset="0"/>
                </a:rPr>
                <a:t>21%</a:t>
              </a: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D51BADD1-BF93-4F79-BA34-2AFEF78622C9}"/>
                </a:ext>
              </a:extLst>
            </p:cNvPr>
            <p:cNvSpPr txBox="1"/>
            <p:nvPr/>
          </p:nvSpPr>
          <p:spPr>
            <a:xfrm>
              <a:off x="846050" y="3682913"/>
              <a:ext cx="13004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1C7CBB"/>
                  </a:solidFill>
                  <a:latin typeface="Tw Cen MT" panose="020B0602020104020603" pitchFamily="34" charset="0"/>
                </a:rPr>
                <a:t>TÍTULO</a:t>
              </a:r>
              <a:endParaRPr lang="pt-BR" sz="3600" b="1" dirty="0">
                <a:solidFill>
                  <a:srgbClr val="1C7CBB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1" name="TextBox 48">
              <a:extLst>
                <a:ext uri="{FF2B5EF4-FFF2-40B4-BE49-F238E27FC236}">
                  <a16:creationId xmlns:a16="http://schemas.microsoft.com/office/drawing/2014/main" id="{90881560-C483-4437-8EB6-554F21CFD245}"/>
                </a:ext>
              </a:extLst>
            </p:cNvPr>
            <p:cNvSpPr txBox="1"/>
            <p:nvPr/>
          </p:nvSpPr>
          <p:spPr>
            <a:xfrm>
              <a:off x="293744" y="4143787"/>
              <a:ext cx="24050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Adicione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0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uma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0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pequena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0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explicação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do </a:t>
              </a:r>
              <a:r>
                <a:rPr lang="en-US" sz="20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tema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.</a:t>
              </a:r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1C4096E0-164F-4799-A90D-D722526F1194}"/>
              </a:ext>
            </a:extLst>
          </p:cNvPr>
          <p:cNvGrpSpPr/>
          <p:nvPr/>
        </p:nvGrpSpPr>
        <p:grpSpPr>
          <a:xfrm>
            <a:off x="4468014" y="102796"/>
            <a:ext cx="3255972" cy="1046440"/>
            <a:chOff x="4468014" y="102796"/>
            <a:chExt cx="3255972" cy="1046440"/>
          </a:xfrm>
        </p:grpSpPr>
        <p:sp>
          <p:nvSpPr>
            <p:cNvPr id="42" name="TextBox 73">
              <a:extLst>
                <a:ext uri="{FF2B5EF4-FFF2-40B4-BE49-F238E27FC236}">
                  <a16:creationId xmlns:a16="http://schemas.microsoft.com/office/drawing/2014/main" id="{EFBDC23E-46EE-4898-885B-9BDA59A1653C}"/>
                </a:ext>
              </a:extLst>
            </p:cNvPr>
            <p:cNvSpPr txBox="1"/>
            <p:nvPr/>
          </p:nvSpPr>
          <p:spPr>
            <a:xfrm>
              <a:off x="4600017" y="102796"/>
              <a:ext cx="29919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Título</a:t>
              </a:r>
              <a:r>
                <a:rPr lang="en-US" sz="4000" b="1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central</a:t>
              </a:r>
            </a:p>
          </p:txBody>
        </p:sp>
        <p:sp>
          <p:nvSpPr>
            <p:cNvPr id="43" name="TextBox 74">
              <a:extLst>
                <a:ext uri="{FF2B5EF4-FFF2-40B4-BE49-F238E27FC236}">
                  <a16:creationId xmlns:a16="http://schemas.microsoft.com/office/drawing/2014/main" id="{CEE72782-800E-4F74-A452-C3EE0402B135}"/>
                </a:ext>
              </a:extLst>
            </p:cNvPr>
            <p:cNvSpPr txBox="1"/>
            <p:nvPr/>
          </p:nvSpPr>
          <p:spPr>
            <a:xfrm>
              <a:off x="4468014" y="810682"/>
              <a:ext cx="32559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Aqui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você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pode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escrever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o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subtítulo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8415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>
        <p:fade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decel="10000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animRot by="4860000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8" presetClass="emph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6480000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8" presetClass="emph" presetSubtype="0" decel="100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Rot by="10020000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3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800"/>
                            </p:stCondLst>
                            <p:childTnLst>
                              <p:par>
                                <p:cTn id="37" presetID="8" presetClass="emph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2280000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5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>
            <a:extLst>
              <a:ext uri="{FF2B5EF4-FFF2-40B4-BE49-F238E27FC236}">
                <a16:creationId xmlns:a16="http://schemas.microsoft.com/office/drawing/2014/main" id="{B81C80AE-833C-41E0-944F-EF47351879A1}"/>
              </a:ext>
            </a:extLst>
          </p:cNvPr>
          <p:cNvGrpSpPr/>
          <p:nvPr/>
        </p:nvGrpSpPr>
        <p:grpSpPr>
          <a:xfrm>
            <a:off x="398896" y="2628785"/>
            <a:ext cx="2309090" cy="2309090"/>
            <a:chOff x="341746" y="2274455"/>
            <a:chExt cx="2309090" cy="2309090"/>
          </a:xfrm>
        </p:grpSpPr>
        <p:sp>
          <p:nvSpPr>
            <p:cNvPr id="3" name="Círculo: Vazio 2">
              <a:extLst>
                <a:ext uri="{FF2B5EF4-FFF2-40B4-BE49-F238E27FC236}">
                  <a16:creationId xmlns:a16="http://schemas.microsoft.com/office/drawing/2014/main" id="{D8F055C3-1C59-46B5-8A00-4FD7AC85386E}"/>
                </a:ext>
              </a:extLst>
            </p:cNvPr>
            <p:cNvSpPr/>
            <p:nvPr/>
          </p:nvSpPr>
          <p:spPr>
            <a:xfrm>
              <a:off x="341746" y="2274455"/>
              <a:ext cx="2309090" cy="2309090"/>
            </a:xfrm>
            <a:prstGeom prst="donut">
              <a:avLst>
                <a:gd name="adj" fmla="val 58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E4C9C89E-449C-4D22-BFC0-FB7A5FDDFF9A}"/>
                </a:ext>
              </a:extLst>
            </p:cNvPr>
            <p:cNvSpPr/>
            <p:nvPr/>
          </p:nvSpPr>
          <p:spPr>
            <a:xfrm>
              <a:off x="341746" y="3429000"/>
              <a:ext cx="2309090" cy="1154545"/>
            </a:xfrm>
            <a:custGeom>
              <a:avLst/>
              <a:gdLst>
                <a:gd name="connsiteX0" fmla="*/ 0 w 2309090"/>
                <a:gd name="connsiteY0" fmla="*/ 0 h 1154545"/>
                <a:gd name="connsiteX1" fmla="*/ 134897 w 2309090"/>
                <a:gd name="connsiteY1" fmla="*/ 0 h 1154545"/>
                <a:gd name="connsiteX2" fmla="*/ 1154545 w 2309090"/>
                <a:gd name="connsiteY2" fmla="*/ 1019648 h 1154545"/>
                <a:gd name="connsiteX3" fmla="*/ 2174193 w 2309090"/>
                <a:gd name="connsiteY3" fmla="*/ 0 h 1154545"/>
                <a:gd name="connsiteX4" fmla="*/ 2309090 w 2309090"/>
                <a:gd name="connsiteY4" fmla="*/ 0 h 1154545"/>
                <a:gd name="connsiteX5" fmla="*/ 1154545 w 2309090"/>
                <a:gd name="connsiteY5" fmla="*/ 1154545 h 1154545"/>
                <a:gd name="connsiteX6" fmla="*/ 0 w 2309090"/>
                <a:gd name="connsiteY6" fmla="*/ 0 h 1154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9090" h="1154545">
                  <a:moveTo>
                    <a:pt x="0" y="0"/>
                  </a:moveTo>
                  <a:lnTo>
                    <a:pt x="134897" y="0"/>
                  </a:lnTo>
                  <a:cubicBezTo>
                    <a:pt x="134897" y="563136"/>
                    <a:pt x="591409" y="1019648"/>
                    <a:pt x="1154545" y="1019648"/>
                  </a:cubicBezTo>
                  <a:cubicBezTo>
                    <a:pt x="1717681" y="1019648"/>
                    <a:pt x="2174193" y="563136"/>
                    <a:pt x="2174193" y="0"/>
                  </a:cubicBezTo>
                  <a:lnTo>
                    <a:pt x="2309090" y="0"/>
                  </a:lnTo>
                  <a:cubicBezTo>
                    <a:pt x="2309090" y="637638"/>
                    <a:pt x="1792183" y="1154545"/>
                    <a:pt x="1154545" y="1154545"/>
                  </a:cubicBezTo>
                  <a:cubicBezTo>
                    <a:pt x="516907" y="1154545"/>
                    <a:pt x="0" y="637638"/>
                    <a:pt x="0" y="0"/>
                  </a:cubicBezTo>
                  <a:close/>
                </a:path>
              </a:pathLst>
            </a:cu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C4FAC42F-F6A8-4E4E-B231-565AC1743B4F}"/>
              </a:ext>
            </a:extLst>
          </p:cNvPr>
          <p:cNvGrpSpPr/>
          <p:nvPr/>
        </p:nvGrpSpPr>
        <p:grpSpPr>
          <a:xfrm>
            <a:off x="3392709" y="2628785"/>
            <a:ext cx="2309090" cy="2309090"/>
            <a:chOff x="341746" y="2274455"/>
            <a:chExt cx="2309090" cy="2309090"/>
          </a:xfrm>
        </p:grpSpPr>
        <p:sp>
          <p:nvSpPr>
            <p:cNvPr id="11" name="Círculo: Vazio 10">
              <a:extLst>
                <a:ext uri="{FF2B5EF4-FFF2-40B4-BE49-F238E27FC236}">
                  <a16:creationId xmlns:a16="http://schemas.microsoft.com/office/drawing/2014/main" id="{EFB3BF74-3640-4E5C-9906-2345736F0976}"/>
                </a:ext>
              </a:extLst>
            </p:cNvPr>
            <p:cNvSpPr/>
            <p:nvPr/>
          </p:nvSpPr>
          <p:spPr>
            <a:xfrm>
              <a:off x="341746" y="2274455"/>
              <a:ext cx="2309090" cy="2309090"/>
            </a:xfrm>
            <a:prstGeom prst="donut">
              <a:avLst>
                <a:gd name="adj" fmla="val 58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BC326FC5-FB69-40FF-BC3D-CCB2E9BBE2AD}"/>
                </a:ext>
              </a:extLst>
            </p:cNvPr>
            <p:cNvSpPr/>
            <p:nvPr/>
          </p:nvSpPr>
          <p:spPr>
            <a:xfrm>
              <a:off x="341746" y="3429000"/>
              <a:ext cx="2309090" cy="1154545"/>
            </a:xfrm>
            <a:custGeom>
              <a:avLst/>
              <a:gdLst>
                <a:gd name="connsiteX0" fmla="*/ 0 w 2309090"/>
                <a:gd name="connsiteY0" fmla="*/ 0 h 1154545"/>
                <a:gd name="connsiteX1" fmla="*/ 134897 w 2309090"/>
                <a:gd name="connsiteY1" fmla="*/ 0 h 1154545"/>
                <a:gd name="connsiteX2" fmla="*/ 1154545 w 2309090"/>
                <a:gd name="connsiteY2" fmla="*/ 1019648 h 1154545"/>
                <a:gd name="connsiteX3" fmla="*/ 2174193 w 2309090"/>
                <a:gd name="connsiteY3" fmla="*/ 0 h 1154545"/>
                <a:gd name="connsiteX4" fmla="*/ 2309090 w 2309090"/>
                <a:gd name="connsiteY4" fmla="*/ 0 h 1154545"/>
                <a:gd name="connsiteX5" fmla="*/ 1154545 w 2309090"/>
                <a:gd name="connsiteY5" fmla="*/ 1154545 h 1154545"/>
                <a:gd name="connsiteX6" fmla="*/ 0 w 2309090"/>
                <a:gd name="connsiteY6" fmla="*/ 0 h 1154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9090" h="1154545">
                  <a:moveTo>
                    <a:pt x="0" y="0"/>
                  </a:moveTo>
                  <a:lnTo>
                    <a:pt x="134897" y="0"/>
                  </a:lnTo>
                  <a:cubicBezTo>
                    <a:pt x="134897" y="563136"/>
                    <a:pt x="591409" y="1019648"/>
                    <a:pt x="1154545" y="1019648"/>
                  </a:cubicBezTo>
                  <a:cubicBezTo>
                    <a:pt x="1717681" y="1019648"/>
                    <a:pt x="2174193" y="563136"/>
                    <a:pt x="2174193" y="0"/>
                  </a:cubicBezTo>
                  <a:lnTo>
                    <a:pt x="2309090" y="0"/>
                  </a:lnTo>
                  <a:cubicBezTo>
                    <a:pt x="2309090" y="637638"/>
                    <a:pt x="1792183" y="1154545"/>
                    <a:pt x="1154545" y="1154545"/>
                  </a:cubicBezTo>
                  <a:cubicBezTo>
                    <a:pt x="516907" y="1154545"/>
                    <a:pt x="0" y="637638"/>
                    <a:pt x="0" y="0"/>
                  </a:cubicBezTo>
                  <a:close/>
                </a:path>
              </a:pathLst>
            </a:cu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329DEA9-5892-44DF-BC71-12747EEE0A47}"/>
              </a:ext>
            </a:extLst>
          </p:cNvPr>
          <p:cNvGrpSpPr/>
          <p:nvPr/>
        </p:nvGrpSpPr>
        <p:grpSpPr>
          <a:xfrm>
            <a:off x="6386522" y="2628785"/>
            <a:ext cx="2309090" cy="2309090"/>
            <a:chOff x="341746" y="2274455"/>
            <a:chExt cx="2309090" cy="2309090"/>
          </a:xfrm>
        </p:grpSpPr>
        <p:sp>
          <p:nvSpPr>
            <p:cNvPr id="14" name="Círculo: Vazio 13">
              <a:extLst>
                <a:ext uri="{FF2B5EF4-FFF2-40B4-BE49-F238E27FC236}">
                  <a16:creationId xmlns:a16="http://schemas.microsoft.com/office/drawing/2014/main" id="{DEF68B44-FB37-40FC-AE66-29770321FAFE}"/>
                </a:ext>
              </a:extLst>
            </p:cNvPr>
            <p:cNvSpPr/>
            <p:nvPr/>
          </p:nvSpPr>
          <p:spPr>
            <a:xfrm>
              <a:off x="341746" y="2274455"/>
              <a:ext cx="2309090" cy="2309090"/>
            </a:xfrm>
            <a:prstGeom prst="donut">
              <a:avLst>
                <a:gd name="adj" fmla="val 58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BA55B184-A4F4-4C1D-AE16-9BB321C54A23}"/>
                </a:ext>
              </a:extLst>
            </p:cNvPr>
            <p:cNvSpPr/>
            <p:nvPr/>
          </p:nvSpPr>
          <p:spPr>
            <a:xfrm>
              <a:off x="341746" y="3429000"/>
              <a:ext cx="2309090" cy="1154545"/>
            </a:xfrm>
            <a:custGeom>
              <a:avLst/>
              <a:gdLst>
                <a:gd name="connsiteX0" fmla="*/ 0 w 2309090"/>
                <a:gd name="connsiteY0" fmla="*/ 0 h 1154545"/>
                <a:gd name="connsiteX1" fmla="*/ 134897 w 2309090"/>
                <a:gd name="connsiteY1" fmla="*/ 0 h 1154545"/>
                <a:gd name="connsiteX2" fmla="*/ 1154545 w 2309090"/>
                <a:gd name="connsiteY2" fmla="*/ 1019648 h 1154545"/>
                <a:gd name="connsiteX3" fmla="*/ 2174193 w 2309090"/>
                <a:gd name="connsiteY3" fmla="*/ 0 h 1154545"/>
                <a:gd name="connsiteX4" fmla="*/ 2309090 w 2309090"/>
                <a:gd name="connsiteY4" fmla="*/ 0 h 1154545"/>
                <a:gd name="connsiteX5" fmla="*/ 1154545 w 2309090"/>
                <a:gd name="connsiteY5" fmla="*/ 1154545 h 1154545"/>
                <a:gd name="connsiteX6" fmla="*/ 0 w 2309090"/>
                <a:gd name="connsiteY6" fmla="*/ 0 h 1154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9090" h="1154545">
                  <a:moveTo>
                    <a:pt x="0" y="0"/>
                  </a:moveTo>
                  <a:lnTo>
                    <a:pt x="134897" y="0"/>
                  </a:lnTo>
                  <a:cubicBezTo>
                    <a:pt x="134897" y="563136"/>
                    <a:pt x="591409" y="1019648"/>
                    <a:pt x="1154545" y="1019648"/>
                  </a:cubicBezTo>
                  <a:cubicBezTo>
                    <a:pt x="1717681" y="1019648"/>
                    <a:pt x="2174193" y="563136"/>
                    <a:pt x="2174193" y="0"/>
                  </a:cubicBezTo>
                  <a:lnTo>
                    <a:pt x="2309090" y="0"/>
                  </a:lnTo>
                  <a:cubicBezTo>
                    <a:pt x="2309090" y="637638"/>
                    <a:pt x="1792183" y="1154545"/>
                    <a:pt x="1154545" y="1154545"/>
                  </a:cubicBezTo>
                  <a:cubicBezTo>
                    <a:pt x="516907" y="1154545"/>
                    <a:pt x="0" y="637638"/>
                    <a:pt x="0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F0959D6-2C2B-45D9-8D65-CA011D4D84AD}"/>
              </a:ext>
            </a:extLst>
          </p:cNvPr>
          <p:cNvGrpSpPr/>
          <p:nvPr/>
        </p:nvGrpSpPr>
        <p:grpSpPr>
          <a:xfrm>
            <a:off x="9380336" y="2628785"/>
            <a:ext cx="2309090" cy="2309090"/>
            <a:chOff x="341746" y="2274455"/>
            <a:chExt cx="2309090" cy="2309090"/>
          </a:xfrm>
        </p:grpSpPr>
        <p:sp>
          <p:nvSpPr>
            <p:cNvPr id="17" name="Círculo: Vazio 16">
              <a:extLst>
                <a:ext uri="{FF2B5EF4-FFF2-40B4-BE49-F238E27FC236}">
                  <a16:creationId xmlns:a16="http://schemas.microsoft.com/office/drawing/2014/main" id="{5B706DCA-A4C1-4B91-93F8-CC5239ED0779}"/>
                </a:ext>
              </a:extLst>
            </p:cNvPr>
            <p:cNvSpPr/>
            <p:nvPr/>
          </p:nvSpPr>
          <p:spPr>
            <a:xfrm>
              <a:off x="341746" y="2274455"/>
              <a:ext cx="2309090" cy="2309090"/>
            </a:xfrm>
            <a:prstGeom prst="donut">
              <a:avLst>
                <a:gd name="adj" fmla="val 58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7838CDE5-3514-465F-8ABE-FB362D3F555F}"/>
                </a:ext>
              </a:extLst>
            </p:cNvPr>
            <p:cNvSpPr/>
            <p:nvPr/>
          </p:nvSpPr>
          <p:spPr>
            <a:xfrm>
              <a:off x="341746" y="3429000"/>
              <a:ext cx="2309090" cy="1154545"/>
            </a:xfrm>
            <a:custGeom>
              <a:avLst/>
              <a:gdLst>
                <a:gd name="connsiteX0" fmla="*/ 0 w 2309090"/>
                <a:gd name="connsiteY0" fmla="*/ 0 h 1154545"/>
                <a:gd name="connsiteX1" fmla="*/ 134897 w 2309090"/>
                <a:gd name="connsiteY1" fmla="*/ 0 h 1154545"/>
                <a:gd name="connsiteX2" fmla="*/ 1154545 w 2309090"/>
                <a:gd name="connsiteY2" fmla="*/ 1019648 h 1154545"/>
                <a:gd name="connsiteX3" fmla="*/ 2174193 w 2309090"/>
                <a:gd name="connsiteY3" fmla="*/ 0 h 1154545"/>
                <a:gd name="connsiteX4" fmla="*/ 2309090 w 2309090"/>
                <a:gd name="connsiteY4" fmla="*/ 0 h 1154545"/>
                <a:gd name="connsiteX5" fmla="*/ 1154545 w 2309090"/>
                <a:gd name="connsiteY5" fmla="*/ 1154545 h 1154545"/>
                <a:gd name="connsiteX6" fmla="*/ 0 w 2309090"/>
                <a:gd name="connsiteY6" fmla="*/ 0 h 1154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9090" h="1154545">
                  <a:moveTo>
                    <a:pt x="0" y="0"/>
                  </a:moveTo>
                  <a:lnTo>
                    <a:pt x="134897" y="0"/>
                  </a:lnTo>
                  <a:cubicBezTo>
                    <a:pt x="134897" y="563136"/>
                    <a:pt x="591409" y="1019648"/>
                    <a:pt x="1154545" y="1019648"/>
                  </a:cubicBezTo>
                  <a:cubicBezTo>
                    <a:pt x="1717681" y="1019648"/>
                    <a:pt x="2174193" y="563136"/>
                    <a:pt x="2174193" y="0"/>
                  </a:cubicBezTo>
                  <a:lnTo>
                    <a:pt x="2309090" y="0"/>
                  </a:lnTo>
                  <a:cubicBezTo>
                    <a:pt x="2309090" y="637638"/>
                    <a:pt x="1792183" y="1154545"/>
                    <a:pt x="1154545" y="1154545"/>
                  </a:cubicBezTo>
                  <a:cubicBezTo>
                    <a:pt x="516907" y="1154545"/>
                    <a:pt x="0" y="637638"/>
                    <a:pt x="0" y="0"/>
                  </a:cubicBezTo>
                  <a:close/>
                </a:path>
              </a:pathLst>
            </a:cu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</p:grpSp>
      <p:sp>
        <p:nvSpPr>
          <p:cNvPr id="19" name="Retângulo 18">
            <a:extLst>
              <a:ext uri="{FF2B5EF4-FFF2-40B4-BE49-F238E27FC236}">
                <a16:creationId xmlns:a16="http://schemas.microsoft.com/office/drawing/2014/main" id="{DB9773A9-6AB8-459A-A802-B375A293E924}"/>
              </a:ext>
            </a:extLst>
          </p:cNvPr>
          <p:cNvSpPr/>
          <p:nvPr/>
        </p:nvSpPr>
        <p:spPr>
          <a:xfrm>
            <a:off x="398896" y="3783330"/>
            <a:ext cx="11290530" cy="1154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936E15D-C283-4DA6-A463-E7DCD04BD8BD}"/>
              </a:ext>
            </a:extLst>
          </p:cNvPr>
          <p:cNvSpPr/>
          <p:nvPr/>
        </p:nvSpPr>
        <p:spPr>
          <a:xfrm>
            <a:off x="398896" y="4429658"/>
            <a:ext cx="11290530" cy="1154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C084DB1E-758F-46FA-BECA-933097856782}"/>
              </a:ext>
            </a:extLst>
          </p:cNvPr>
          <p:cNvGrpSpPr/>
          <p:nvPr/>
        </p:nvGrpSpPr>
        <p:grpSpPr>
          <a:xfrm>
            <a:off x="350894" y="3530584"/>
            <a:ext cx="2405092" cy="2053619"/>
            <a:chOff x="293744" y="3105831"/>
            <a:chExt cx="2405092" cy="2053619"/>
          </a:xfrm>
        </p:grpSpPr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6EB1D47B-0CEC-4E1A-A6CE-1F005C077804}"/>
                </a:ext>
              </a:extLst>
            </p:cNvPr>
            <p:cNvSpPr txBox="1"/>
            <p:nvPr/>
          </p:nvSpPr>
          <p:spPr>
            <a:xfrm>
              <a:off x="923636" y="3105831"/>
              <a:ext cx="11453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45%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9A7858A0-3506-4517-8AAB-F710A19B80B5}"/>
                </a:ext>
              </a:extLst>
            </p:cNvPr>
            <p:cNvSpPr txBox="1"/>
            <p:nvPr/>
          </p:nvSpPr>
          <p:spPr>
            <a:xfrm>
              <a:off x="846050" y="3682913"/>
              <a:ext cx="13004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TÍTULO</a:t>
              </a:r>
              <a:endParaRPr lang="pt-BR" sz="3600" b="1" dirty="0">
                <a:solidFill>
                  <a:srgbClr val="EF307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7" name="TextBox 48">
              <a:extLst>
                <a:ext uri="{FF2B5EF4-FFF2-40B4-BE49-F238E27FC236}">
                  <a16:creationId xmlns:a16="http://schemas.microsoft.com/office/drawing/2014/main" id="{7FFE65D7-8F37-4DB9-94F8-CD577D4955B1}"/>
                </a:ext>
              </a:extLst>
            </p:cNvPr>
            <p:cNvSpPr txBox="1"/>
            <p:nvPr/>
          </p:nvSpPr>
          <p:spPr>
            <a:xfrm>
              <a:off x="293744" y="4143787"/>
              <a:ext cx="24050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Adicione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0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uma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0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pequena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0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explicação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do </a:t>
              </a:r>
              <a:r>
                <a:rPr lang="en-US" sz="20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tema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.</a:t>
              </a: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80F1C1A4-1FFC-4CEF-A833-C71636114E7B}"/>
              </a:ext>
            </a:extLst>
          </p:cNvPr>
          <p:cNvGrpSpPr/>
          <p:nvPr/>
        </p:nvGrpSpPr>
        <p:grpSpPr>
          <a:xfrm>
            <a:off x="3344708" y="3530584"/>
            <a:ext cx="2405092" cy="2053619"/>
            <a:chOff x="293744" y="3105831"/>
            <a:chExt cx="2405092" cy="2053619"/>
          </a:xfrm>
        </p:grpSpPr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341C4464-157F-4A55-9E55-AE2D090E0190}"/>
                </a:ext>
              </a:extLst>
            </p:cNvPr>
            <p:cNvSpPr txBox="1"/>
            <p:nvPr/>
          </p:nvSpPr>
          <p:spPr>
            <a:xfrm>
              <a:off x="923636" y="3105831"/>
              <a:ext cx="11453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60%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CD6A5D27-AB02-4362-8AB5-085D078FA144}"/>
                </a:ext>
              </a:extLst>
            </p:cNvPr>
            <p:cNvSpPr txBox="1"/>
            <p:nvPr/>
          </p:nvSpPr>
          <p:spPr>
            <a:xfrm>
              <a:off x="846050" y="3682913"/>
              <a:ext cx="13004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TÍTULO</a:t>
              </a:r>
              <a:endParaRPr lang="pt-BR" sz="3600" b="1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3" name="TextBox 48">
              <a:extLst>
                <a:ext uri="{FF2B5EF4-FFF2-40B4-BE49-F238E27FC236}">
                  <a16:creationId xmlns:a16="http://schemas.microsoft.com/office/drawing/2014/main" id="{074EBB7A-61B0-4939-82E3-0B1013316D0A}"/>
                </a:ext>
              </a:extLst>
            </p:cNvPr>
            <p:cNvSpPr txBox="1"/>
            <p:nvPr/>
          </p:nvSpPr>
          <p:spPr>
            <a:xfrm>
              <a:off x="293744" y="4143787"/>
              <a:ext cx="24050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Adicione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0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uma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0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pequena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0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explicação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do </a:t>
              </a:r>
              <a:r>
                <a:rPr lang="en-US" sz="20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tema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.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38F27258-D428-4BF7-88CE-7E3837769527}"/>
              </a:ext>
            </a:extLst>
          </p:cNvPr>
          <p:cNvGrpSpPr/>
          <p:nvPr/>
        </p:nvGrpSpPr>
        <p:grpSpPr>
          <a:xfrm>
            <a:off x="6338522" y="3530584"/>
            <a:ext cx="2405092" cy="2053619"/>
            <a:chOff x="293744" y="3105831"/>
            <a:chExt cx="2405092" cy="2053619"/>
          </a:xfrm>
        </p:grpSpPr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A232E39D-582E-4629-B11E-817F967E41BB}"/>
                </a:ext>
              </a:extLst>
            </p:cNvPr>
            <p:cNvSpPr txBox="1"/>
            <p:nvPr/>
          </p:nvSpPr>
          <p:spPr>
            <a:xfrm>
              <a:off x="923636" y="3105831"/>
              <a:ext cx="11453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92D050"/>
                  </a:solidFill>
                  <a:latin typeface="Tw Cen MT" panose="020B0602020104020603" pitchFamily="34" charset="0"/>
                </a:rPr>
                <a:t>93%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24F328F7-A026-426F-A71A-658AA5E3F63D}"/>
                </a:ext>
              </a:extLst>
            </p:cNvPr>
            <p:cNvSpPr txBox="1"/>
            <p:nvPr/>
          </p:nvSpPr>
          <p:spPr>
            <a:xfrm>
              <a:off x="846050" y="3682913"/>
              <a:ext cx="13004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92D050"/>
                  </a:solidFill>
                  <a:latin typeface="Tw Cen MT" panose="020B0602020104020603" pitchFamily="34" charset="0"/>
                </a:rPr>
                <a:t>TÍTULO</a:t>
              </a:r>
              <a:endParaRPr lang="pt-BR" sz="3600" b="1" dirty="0">
                <a:solidFill>
                  <a:srgbClr val="92D05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7" name="TextBox 48">
              <a:extLst>
                <a:ext uri="{FF2B5EF4-FFF2-40B4-BE49-F238E27FC236}">
                  <a16:creationId xmlns:a16="http://schemas.microsoft.com/office/drawing/2014/main" id="{FC2D6E1C-DF4B-4FD2-86F3-26328ABC8932}"/>
                </a:ext>
              </a:extLst>
            </p:cNvPr>
            <p:cNvSpPr txBox="1"/>
            <p:nvPr/>
          </p:nvSpPr>
          <p:spPr>
            <a:xfrm>
              <a:off x="293744" y="4143787"/>
              <a:ext cx="24050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Adicione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0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uma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0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pequena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0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explicação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do </a:t>
              </a:r>
              <a:r>
                <a:rPr lang="en-US" sz="20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tema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.</a:t>
              </a: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59057B4E-60CA-46D8-B070-8CD97A89BC98}"/>
              </a:ext>
            </a:extLst>
          </p:cNvPr>
          <p:cNvGrpSpPr/>
          <p:nvPr/>
        </p:nvGrpSpPr>
        <p:grpSpPr>
          <a:xfrm>
            <a:off x="9332335" y="3541730"/>
            <a:ext cx="2405092" cy="2053619"/>
            <a:chOff x="293744" y="3105831"/>
            <a:chExt cx="2405092" cy="2053619"/>
          </a:xfrm>
        </p:grpSpPr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3EEBFE41-8852-462A-BACF-323A39F872F1}"/>
                </a:ext>
              </a:extLst>
            </p:cNvPr>
            <p:cNvSpPr txBox="1"/>
            <p:nvPr/>
          </p:nvSpPr>
          <p:spPr>
            <a:xfrm>
              <a:off x="923636" y="3105831"/>
              <a:ext cx="11453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1C7CBB"/>
                  </a:solidFill>
                  <a:latin typeface="Tw Cen MT" panose="020B0602020104020603" pitchFamily="34" charset="0"/>
                </a:rPr>
                <a:t>21%</a:t>
              </a: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D51BADD1-BF93-4F79-BA34-2AFEF78622C9}"/>
                </a:ext>
              </a:extLst>
            </p:cNvPr>
            <p:cNvSpPr txBox="1"/>
            <p:nvPr/>
          </p:nvSpPr>
          <p:spPr>
            <a:xfrm>
              <a:off x="846050" y="3682913"/>
              <a:ext cx="13004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1C7CBB"/>
                  </a:solidFill>
                  <a:latin typeface="Tw Cen MT" panose="020B0602020104020603" pitchFamily="34" charset="0"/>
                </a:rPr>
                <a:t>TÍTULO</a:t>
              </a:r>
              <a:endParaRPr lang="pt-BR" sz="3600" b="1" dirty="0">
                <a:solidFill>
                  <a:srgbClr val="1C7CBB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1" name="TextBox 48">
              <a:extLst>
                <a:ext uri="{FF2B5EF4-FFF2-40B4-BE49-F238E27FC236}">
                  <a16:creationId xmlns:a16="http://schemas.microsoft.com/office/drawing/2014/main" id="{90881560-C483-4437-8EB6-554F21CFD245}"/>
                </a:ext>
              </a:extLst>
            </p:cNvPr>
            <p:cNvSpPr txBox="1"/>
            <p:nvPr/>
          </p:nvSpPr>
          <p:spPr>
            <a:xfrm>
              <a:off x="293744" y="4143787"/>
              <a:ext cx="24050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Adicione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0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uma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0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pequena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0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explicação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do </a:t>
              </a:r>
              <a:r>
                <a:rPr lang="en-US" sz="20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tema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.</a:t>
              </a:r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A2E29068-A88C-4058-916F-41C0F920B28A}"/>
              </a:ext>
            </a:extLst>
          </p:cNvPr>
          <p:cNvGrpSpPr/>
          <p:nvPr/>
        </p:nvGrpSpPr>
        <p:grpSpPr>
          <a:xfrm>
            <a:off x="4468014" y="102796"/>
            <a:ext cx="3255972" cy="1046440"/>
            <a:chOff x="4468014" y="102796"/>
            <a:chExt cx="3255972" cy="1046440"/>
          </a:xfrm>
        </p:grpSpPr>
        <p:sp>
          <p:nvSpPr>
            <p:cNvPr id="45" name="TextBox 73">
              <a:extLst>
                <a:ext uri="{FF2B5EF4-FFF2-40B4-BE49-F238E27FC236}">
                  <a16:creationId xmlns:a16="http://schemas.microsoft.com/office/drawing/2014/main" id="{81A5EC55-F291-44C3-B952-BB99CA0C4634}"/>
                </a:ext>
              </a:extLst>
            </p:cNvPr>
            <p:cNvSpPr txBox="1"/>
            <p:nvPr/>
          </p:nvSpPr>
          <p:spPr>
            <a:xfrm>
              <a:off x="4600017" y="102796"/>
              <a:ext cx="29919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Título</a:t>
              </a:r>
              <a:r>
                <a:rPr lang="en-US" sz="4000" b="1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central</a:t>
              </a:r>
            </a:p>
          </p:txBody>
        </p:sp>
        <p:sp>
          <p:nvSpPr>
            <p:cNvPr id="46" name="TextBox 74">
              <a:extLst>
                <a:ext uri="{FF2B5EF4-FFF2-40B4-BE49-F238E27FC236}">
                  <a16:creationId xmlns:a16="http://schemas.microsoft.com/office/drawing/2014/main" id="{9C548A84-9638-4FA0-B494-FBD813A3AED1}"/>
                </a:ext>
              </a:extLst>
            </p:cNvPr>
            <p:cNvSpPr txBox="1"/>
            <p:nvPr/>
          </p:nvSpPr>
          <p:spPr>
            <a:xfrm>
              <a:off x="4468014" y="810682"/>
              <a:ext cx="32559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Aqui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você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pode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escrever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o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subtítulo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1654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fade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decel="10000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animRot by="4860000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8" presetClass="emph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6480000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8" presetClass="emph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10020000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280000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98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Tw Cen MT</vt:lpstr>
      <vt:lpstr>Office Theme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Gabriel Nogueira</cp:lastModifiedBy>
  <cp:revision>13</cp:revision>
  <dcterms:created xsi:type="dcterms:W3CDTF">2018-04-18T12:08:57Z</dcterms:created>
  <dcterms:modified xsi:type="dcterms:W3CDTF">2022-03-15T17:24:43Z</dcterms:modified>
</cp:coreProperties>
</file>