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BB"/>
    <a:srgbClr val="EE9524"/>
    <a:srgbClr val="03A1A4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60D50-2D1D-42E7-A966-552BD348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14992-B16B-4762-8529-61F76041F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7943EA-31AA-4637-A9AC-25D91F64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6F7200-0F6A-4955-8AB3-84BC23E7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81AC22-F3DD-4F3A-8700-36A94AD2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24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4116D-F330-4BFE-BDF3-163AAFB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D4774B-9F00-4F2F-B879-BD303841F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B4257-3682-42F7-9AA2-4D94F6D0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E4BE0-DA3D-4F37-9FD8-DEE9629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30196F-98F6-468C-9B40-5DB73A8C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04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56E223-4101-4B84-8A28-C47F26F09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B02518-A2A1-4D27-A4EE-1601DC55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91B6DA-F7B2-4E41-9435-F5720E2D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6C3A43-0CA6-4741-AFDF-EF21A6701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D8A5D-1943-4461-A526-35F3677C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4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88C4E-237E-4155-8666-5399AB54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B135E-0121-497D-97BC-CBAD1F0C9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371D4C-0C00-4657-A417-53F55D2E5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6C0FFE-E186-452D-B776-1F062827E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1885C-9FF1-41F2-A659-EF52A518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1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96C35-7AE9-47E1-98FB-D4A95DF5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23B86-2903-4C83-9E62-C06260AE8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7F4BBF-ACA0-4725-A49F-CC4AB546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FF986-7583-4ACB-9842-E575D52F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9D42D5-BA6B-45EB-A3A1-BBFA3B7F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0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27F39-7CF0-485C-A50E-488E161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FE8FA-52CE-480D-A152-F413B4A683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8E6ACE-275F-43DE-B363-94D183C37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E7F906-DC88-4533-961A-D13DDF34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239F7-DE1E-44F1-B259-02E2DB70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0D588-7278-4582-B1F8-8C7979E29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67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6305A-0CF5-4E9F-A4BD-4C371C8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9D8A6D-8CFC-4721-8835-AC0B7AA4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649CCB-A9F6-497F-90FF-191E50F8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1B11D8-990F-407A-9DDC-4A966827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3B35DC-A57A-418C-A0E3-984E5008D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A3E622-9E2E-4E3E-9A43-9163709E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713FFD-636C-4060-9258-0B02ED79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9FAE6B-033C-4B3F-9B7A-C03B8D76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8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5AE02-80F0-4A01-8067-11DFACBE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3EF0F6-0135-4F9C-B9A5-2B5DF82B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16192D2-63E9-49A3-99F4-27A682B4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45368E-676D-4513-B42B-AD548A163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82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962C55-A742-485A-AA20-758FE226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0E028C-0AEA-40F7-9DCF-797008AC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3DE7FC-6559-480C-B025-807B5D6F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69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84C39-2B0A-4609-9501-6BA40EC3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F151F-DB25-44A9-8A2B-128A640E5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48FB47-5017-4EAF-B11A-2F9FA3C1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6C620A-7807-48F6-A9B0-F9785D0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7C523-0177-489C-A595-558136E06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53A7D-0055-4D10-9FA8-7957C497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60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EBF85-F2B9-48D4-9A77-471E51E7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0236CE-8B8B-47C7-B4F1-2DBC34714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FBE541-1523-4799-9830-17DF5CE79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7142CD-A14B-4374-9CEF-79A7991D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31E99E-681E-4C38-981B-B65CA99C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A3950A-7882-4220-8153-81F129A4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3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604C5E-6A2B-4908-9A90-976D35D2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B44BFC-0EB4-4C8F-9702-9B6383215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1AB6E6-9025-4EDF-919F-1CE40953D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202E-7147-41E2-A766-318BCA75E1A6}" type="datetimeFigureOut">
              <a:rPr lang="pt-BR" smtClean="0"/>
              <a:t>15/03/2022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A2B63B-A81C-4BF6-B265-23C5B486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77B9D-849D-4EF5-B408-8F0ABF016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969-5CD9-4ACB-8AD7-2803AA291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70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19AEFEC-39AB-43BE-8003-46949897AEBC}"/>
              </a:ext>
            </a:extLst>
          </p:cNvPr>
          <p:cNvGrpSpPr/>
          <p:nvPr/>
        </p:nvGrpSpPr>
        <p:grpSpPr>
          <a:xfrm>
            <a:off x="9956269" y="1477690"/>
            <a:ext cx="1591200" cy="1912772"/>
            <a:chOff x="9956269" y="1477690"/>
            <a:chExt cx="1591200" cy="1912772"/>
          </a:xfrm>
        </p:grpSpPr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9186D790-BB80-4ABE-A8DD-F4530904BF11}"/>
                </a:ext>
              </a:extLst>
            </p:cNvPr>
            <p:cNvSpPr/>
            <p:nvPr/>
          </p:nvSpPr>
          <p:spPr>
            <a:xfrm>
              <a:off x="9956269" y="1519619"/>
              <a:ext cx="1591200" cy="1870843"/>
            </a:xfrm>
            <a:prstGeom prst="round2SameRect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0678AFF-E3A3-4948-8D4A-1F133AFE482F}"/>
                </a:ext>
              </a:extLst>
            </p:cNvPr>
            <p:cNvSpPr txBox="1"/>
            <p:nvPr/>
          </p:nvSpPr>
          <p:spPr>
            <a:xfrm>
              <a:off x="10054679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79F4571-9934-4D7C-BC60-D72FCD7A38D2}"/>
                </a:ext>
              </a:extLst>
            </p:cNvPr>
            <p:cNvSpPr txBox="1"/>
            <p:nvPr/>
          </p:nvSpPr>
          <p:spPr>
            <a:xfrm>
              <a:off x="10093533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5055902-3BA3-4807-A6D2-AF8465D07154}"/>
              </a:ext>
            </a:extLst>
          </p:cNvPr>
          <p:cNvGrpSpPr/>
          <p:nvPr/>
        </p:nvGrpSpPr>
        <p:grpSpPr>
          <a:xfrm>
            <a:off x="6872351" y="1477690"/>
            <a:ext cx="1591200" cy="1912772"/>
            <a:chOff x="6872351" y="1477690"/>
            <a:chExt cx="1591200" cy="1912772"/>
          </a:xfrm>
        </p:grpSpPr>
        <p:sp>
          <p:nvSpPr>
            <p:cNvPr id="17" name="Retângulo: Cantos Superiores Arredondados 16">
              <a:extLst>
                <a:ext uri="{FF2B5EF4-FFF2-40B4-BE49-F238E27FC236}">
                  <a16:creationId xmlns:a16="http://schemas.microsoft.com/office/drawing/2014/main" id="{ED577883-21EF-4E6C-9B35-5C50CE5D2469}"/>
                </a:ext>
              </a:extLst>
            </p:cNvPr>
            <p:cNvSpPr/>
            <p:nvPr/>
          </p:nvSpPr>
          <p:spPr>
            <a:xfrm>
              <a:off x="6872351" y="1519619"/>
              <a:ext cx="1591200" cy="1870843"/>
            </a:xfrm>
            <a:prstGeom prst="round2SameRect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70CDF29-6DAA-4EAC-A9F5-5CC033858E83}"/>
                </a:ext>
              </a:extLst>
            </p:cNvPr>
            <p:cNvSpPr txBox="1"/>
            <p:nvPr/>
          </p:nvSpPr>
          <p:spPr>
            <a:xfrm>
              <a:off x="6970761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6A8E43-4B82-4FB9-B39C-487CE01A19E3}"/>
                </a:ext>
              </a:extLst>
            </p:cNvPr>
            <p:cNvSpPr txBox="1"/>
            <p:nvPr/>
          </p:nvSpPr>
          <p:spPr>
            <a:xfrm>
              <a:off x="7009615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81E9FD8-725C-4828-8E1E-F0795C4AD575}"/>
              </a:ext>
            </a:extLst>
          </p:cNvPr>
          <p:cNvGrpSpPr/>
          <p:nvPr/>
        </p:nvGrpSpPr>
        <p:grpSpPr>
          <a:xfrm>
            <a:off x="3788433" y="1477690"/>
            <a:ext cx="1591200" cy="1912772"/>
            <a:chOff x="3788433" y="1477690"/>
            <a:chExt cx="1591200" cy="1912772"/>
          </a:xfrm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13FB94A-F4A0-4B07-AE7B-8A793CE068AB}"/>
                </a:ext>
              </a:extLst>
            </p:cNvPr>
            <p:cNvSpPr/>
            <p:nvPr/>
          </p:nvSpPr>
          <p:spPr>
            <a:xfrm>
              <a:off x="3788433" y="1519619"/>
              <a:ext cx="1591200" cy="1870843"/>
            </a:xfrm>
            <a:prstGeom prst="round2Same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0C216-C4E3-4E35-9D6F-214B633C8315}"/>
                </a:ext>
              </a:extLst>
            </p:cNvPr>
            <p:cNvSpPr txBox="1"/>
            <p:nvPr/>
          </p:nvSpPr>
          <p:spPr>
            <a:xfrm>
              <a:off x="3886843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E833C36-5B2C-4B6D-A81B-6DA01011EB2C}"/>
                </a:ext>
              </a:extLst>
            </p:cNvPr>
            <p:cNvSpPr txBox="1"/>
            <p:nvPr/>
          </p:nvSpPr>
          <p:spPr>
            <a:xfrm>
              <a:off x="3925697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44EAC8F-CED0-4CF6-9523-F5F42581117B}"/>
              </a:ext>
            </a:extLst>
          </p:cNvPr>
          <p:cNvGrpSpPr/>
          <p:nvPr/>
        </p:nvGrpSpPr>
        <p:grpSpPr>
          <a:xfrm>
            <a:off x="704515" y="1477690"/>
            <a:ext cx="1591200" cy="1912772"/>
            <a:chOff x="704515" y="1477690"/>
            <a:chExt cx="1591200" cy="1912772"/>
          </a:xfrm>
        </p:grpSpPr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7FC95FCA-006C-4A9A-9D2C-A68815439238}"/>
                </a:ext>
              </a:extLst>
            </p:cNvPr>
            <p:cNvSpPr/>
            <p:nvPr/>
          </p:nvSpPr>
          <p:spPr>
            <a:xfrm>
              <a:off x="704515" y="1519619"/>
              <a:ext cx="1591200" cy="1870843"/>
            </a:xfrm>
            <a:prstGeom prst="round2Same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750B8FB-B0D8-4F45-A98C-7A41A80F4E59}"/>
                </a:ext>
              </a:extLst>
            </p:cNvPr>
            <p:cNvSpPr txBox="1"/>
            <p:nvPr/>
          </p:nvSpPr>
          <p:spPr>
            <a:xfrm>
              <a:off x="802925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C40EC55-DD1C-4D5F-94A2-28B6082A47D3}"/>
                </a:ext>
              </a:extLst>
            </p:cNvPr>
            <p:cNvSpPr txBox="1"/>
            <p:nvPr/>
          </p:nvSpPr>
          <p:spPr>
            <a:xfrm>
              <a:off x="841779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6CECA2E-B068-4363-8A48-3A60EDA89C43}"/>
              </a:ext>
            </a:extLst>
          </p:cNvPr>
          <p:cNvSpPr/>
          <p:nvPr/>
        </p:nvSpPr>
        <p:spPr>
          <a:xfrm flipV="1">
            <a:off x="704515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E31FB5F-E278-4F7B-83F1-AB567439EABD}"/>
              </a:ext>
            </a:extLst>
          </p:cNvPr>
          <p:cNvGrpSpPr/>
          <p:nvPr/>
        </p:nvGrpSpPr>
        <p:grpSpPr>
          <a:xfrm>
            <a:off x="727758" y="2981688"/>
            <a:ext cx="1529102" cy="2090391"/>
            <a:chOff x="727758" y="2981688"/>
            <a:chExt cx="1529102" cy="20903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C39B76A-2B01-4EEE-A3C5-EAAA16951852}"/>
                </a:ext>
              </a:extLst>
            </p:cNvPr>
            <p:cNvSpPr txBox="1"/>
            <p:nvPr/>
          </p:nvSpPr>
          <p:spPr>
            <a:xfrm>
              <a:off x="727758" y="343001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1BC95FA-EE81-4EB7-98F4-DC1B6197512C}"/>
                </a:ext>
              </a:extLst>
            </p:cNvPr>
            <p:cNvSpPr txBox="1"/>
            <p:nvPr/>
          </p:nvSpPr>
          <p:spPr>
            <a:xfrm>
              <a:off x="743370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66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5" name="Picture 33">
              <a:extLst>
                <a:ext uri="{FF2B5EF4-FFF2-40B4-BE49-F238E27FC236}">
                  <a16:creationId xmlns:a16="http://schemas.microsoft.com/office/drawing/2014/main" id="{08F50275-462D-4813-BC09-FF0E1657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19" y="4166311"/>
              <a:ext cx="905768" cy="905768"/>
            </a:xfrm>
            <a:prstGeom prst="rect">
              <a:avLst/>
            </a:prstGeom>
          </p:spPr>
        </p:pic>
      </p:grp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76E4A2B-D98F-410A-B205-1177B5F81207}"/>
              </a:ext>
            </a:extLst>
          </p:cNvPr>
          <p:cNvSpPr/>
          <p:nvPr/>
        </p:nvSpPr>
        <p:spPr>
          <a:xfrm flipV="1">
            <a:off x="3788433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9DB5356-E1A8-4535-A634-553E4C69E0F0}"/>
              </a:ext>
            </a:extLst>
          </p:cNvPr>
          <p:cNvGrpSpPr/>
          <p:nvPr/>
        </p:nvGrpSpPr>
        <p:grpSpPr>
          <a:xfrm>
            <a:off x="3827288" y="2981688"/>
            <a:ext cx="1513490" cy="2080210"/>
            <a:chOff x="3827288" y="2981688"/>
            <a:chExt cx="1513490" cy="208021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A4B95E4-F46B-4454-A17C-245AB462017E}"/>
                </a:ext>
              </a:extLst>
            </p:cNvPr>
            <p:cNvSpPr txBox="1"/>
            <p:nvPr/>
          </p:nvSpPr>
          <p:spPr>
            <a:xfrm>
              <a:off x="3827288" y="3427647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F7D75E-FC8C-4729-AC2E-831BDC5C7035}"/>
                </a:ext>
              </a:extLst>
            </p:cNvPr>
            <p:cNvSpPr txBox="1"/>
            <p:nvPr/>
          </p:nvSpPr>
          <p:spPr>
            <a:xfrm>
              <a:off x="3827288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3A1A4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6" name="Picture 39">
              <a:extLst>
                <a:ext uri="{FF2B5EF4-FFF2-40B4-BE49-F238E27FC236}">
                  <a16:creationId xmlns:a16="http://schemas.microsoft.com/office/drawing/2014/main" id="{22DDFBC7-574D-4EAC-9D61-B73EA8E2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952" y="4161736"/>
              <a:ext cx="900162" cy="900162"/>
            </a:xfrm>
            <a:prstGeom prst="rect">
              <a:avLst/>
            </a:prstGeom>
          </p:spPr>
        </p:pic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1A869C5-F447-492C-AADA-C282C023C68C}"/>
              </a:ext>
            </a:extLst>
          </p:cNvPr>
          <p:cNvSpPr/>
          <p:nvPr/>
        </p:nvSpPr>
        <p:spPr>
          <a:xfrm flipV="1">
            <a:off x="6872351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B271C87-1BB3-4BF8-85D1-3FF3810076FE}"/>
              </a:ext>
            </a:extLst>
          </p:cNvPr>
          <p:cNvGrpSpPr/>
          <p:nvPr/>
        </p:nvGrpSpPr>
        <p:grpSpPr>
          <a:xfrm>
            <a:off x="6876167" y="2981688"/>
            <a:ext cx="1548529" cy="2085816"/>
            <a:chOff x="6876167" y="2981688"/>
            <a:chExt cx="1548529" cy="2085816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7F1937F-40BA-4E8C-8E7B-0BD88E13062F}"/>
                </a:ext>
              </a:extLst>
            </p:cNvPr>
            <p:cNvSpPr txBox="1"/>
            <p:nvPr/>
          </p:nvSpPr>
          <p:spPr>
            <a:xfrm>
              <a:off x="6876167" y="3427647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95FA1EE-44E1-4CE1-9EB8-49E18CAA6B69}"/>
                </a:ext>
              </a:extLst>
            </p:cNvPr>
            <p:cNvSpPr txBox="1"/>
            <p:nvPr/>
          </p:nvSpPr>
          <p:spPr>
            <a:xfrm>
              <a:off x="6911206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EE9524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7" name="Picture 41">
              <a:extLst>
                <a:ext uri="{FF2B5EF4-FFF2-40B4-BE49-F238E27FC236}">
                  <a16:creationId xmlns:a16="http://schemas.microsoft.com/office/drawing/2014/main" id="{412B2EA2-823D-4D5D-B005-93A7C763A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066" y="4161736"/>
              <a:ext cx="905770" cy="905768"/>
            </a:xfrm>
            <a:prstGeom prst="rect">
              <a:avLst/>
            </a:prstGeom>
          </p:spPr>
        </p:pic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6ECDBBFA-7508-4A76-8A09-8A94058FB129}"/>
              </a:ext>
            </a:extLst>
          </p:cNvPr>
          <p:cNvSpPr/>
          <p:nvPr/>
        </p:nvSpPr>
        <p:spPr>
          <a:xfrm flipV="1">
            <a:off x="9956269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C0EF951-3FB2-475F-A082-50795AC47BDA}"/>
              </a:ext>
            </a:extLst>
          </p:cNvPr>
          <p:cNvGrpSpPr/>
          <p:nvPr/>
        </p:nvGrpSpPr>
        <p:grpSpPr>
          <a:xfrm>
            <a:off x="9979512" y="2981688"/>
            <a:ext cx="1529102" cy="2140148"/>
            <a:chOff x="9979512" y="2981688"/>
            <a:chExt cx="1529102" cy="214014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99BF995-CE9A-4218-8701-2D77E3310B77}"/>
                </a:ext>
              </a:extLst>
            </p:cNvPr>
            <p:cNvSpPr txBox="1"/>
            <p:nvPr/>
          </p:nvSpPr>
          <p:spPr>
            <a:xfrm>
              <a:off x="9979512" y="340927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57E38B4-3748-4642-8A61-8E82202E7F23}"/>
                </a:ext>
              </a:extLst>
            </p:cNvPr>
            <p:cNvSpPr txBox="1"/>
            <p:nvPr/>
          </p:nvSpPr>
          <p:spPr>
            <a:xfrm>
              <a:off x="9995124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1C7CBB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8" name="Picture 43">
              <a:extLst>
                <a:ext uri="{FF2B5EF4-FFF2-40B4-BE49-F238E27FC236}">
                  <a16:creationId xmlns:a16="http://schemas.microsoft.com/office/drawing/2014/main" id="{05D5D7B8-B8D3-44AA-AF87-782CA80C6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245" y="4189716"/>
              <a:ext cx="932120" cy="932120"/>
            </a:xfrm>
            <a:prstGeom prst="rect">
              <a:avLst/>
            </a:prstGeom>
          </p:spPr>
        </p:pic>
      </p:grpSp>
      <p:sp>
        <p:nvSpPr>
          <p:cNvPr id="51" name="TextBox 3">
            <a:extLst>
              <a:ext uri="{FF2B5EF4-FFF2-40B4-BE49-F238E27FC236}">
                <a16:creationId xmlns:a16="http://schemas.microsoft.com/office/drawing/2014/main" id="{8FC25AA0-A2BC-48D0-9F83-6ADFEBD5DCB2}"/>
              </a:ext>
            </a:extLst>
          </p:cNvPr>
          <p:cNvSpPr txBox="1"/>
          <p:nvPr/>
        </p:nvSpPr>
        <p:spPr>
          <a:xfrm>
            <a:off x="3772549" y="-67854"/>
            <a:ext cx="464690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i="1" noProof="1">
                <a:solidFill>
                  <a:schemeClr val="bg2"/>
                </a:solidFill>
                <a:latin typeface="Tw Cen MT" panose="020B0602020104020603" pitchFamily="34" charset="0"/>
              </a:rPr>
              <a:t>O B J E T I V O S</a:t>
            </a:r>
          </a:p>
        </p:txBody>
      </p:sp>
    </p:spTree>
    <p:extLst>
      <p:ext uri="{BB962C8B-B14F-4D97-AF65-F5344CB8AC3E}">
        <p14:creationId xmlns:p14="http://schemas.microsoft.com/office/powerpoint/2010/main" val="211071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75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6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6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26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76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6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76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6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6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6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60"/>
                            </p:stCondLst>
                            <p:childTnLst>
                              <p:par>
                                <p:cTn id="7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26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8" grpId="0" animBg="1"/>
      <p:bldP spid="24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19AEFEC-39AB-43BE-8003-46949897AEBC}"/>
              </a:ext>
            </a:extLst>
          </p:cNvPr>
          <p:cNvGrpSpPr/>
          <p:nvPr/>
        </p:nvGrpSpPr>
        <p:grpSpPr>
          <a:xfrm>
            <a:off x="9956269" y="1477690"/>
            <a:ext cx="1591200" cy="1912772"/>
            <a:chOff x="9956269" y="1477690"/>
            <a:chExt cx="1591200" cy="1912772"/>
          </a:xfrm>
        </p:grpSpPr>
        <p:sp>
          <p:nvSpPr>
            <p:cNvPr id="23" name="Retângulo: Cantos Superiores Arredondados 22">
              <a:extLst>
                <a:ext uri="{FF2B5EF4-FFF2-40B4-BE49-F238E27FC236}">
                  <a16:creationId xmlns:a16="http://schemas.microsoft.com/office/drawing/2014/main" id="{9186D790-BB80-4ABE-A8DD-F4530904BF11}"/>
                </a:ext>
              </a:extLst>
            </p:cNvPr>
            <p:cNvSpPr/>
            <p:nvPr/>
          </p:nvSpPr>
          <p:spPr>
            <a:xfrm>
              <a:off x="9956269" y="1519619"/>
              <a:ext cx="1591200" cy="1870843"/>
            </a:xfrm>
            <a:prstGeom prst="round2SameRect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0678AFF-E3A3-4948-8D4A-1F133AFE482F}"/>
                </a:ext>
              </a:extLst>
            </p:cNvPr>
            <p:cNvSpPr txBox="1"/>
            <p:nvPr/>
          </p:nvSpPr>
          <p:spPr>
            <a:xfrm>
              <a:off x="10054679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79F4571-9934-4D7C-BC60-D72FCD7A38D2}"/>
                </a:ext>
              </a:extLst>
            </p:cNvPr>
            <p:cNvSpPr txBox="1"/>
            <p:nvPr/>
          </p:nvSpPr>
          <p:spPr>
            <a:xfrm>
              <a:off x="10093533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55055902-3BA3-4807-A6D2-AF8465D07154}"/>
              </a:ext>
            </a:extLst>
          </p:cNvPr>
          <p:cNvGrpSpPr/>
          <p:nvPr/>
        </p:nvGrpSpPr>
        <p:grpSpPr>
          <a:xfrm>
            <a:off x="6872351" y="1477690"/>
            <a:ext cx="1591200" cy="1912772"/>
            <a:chOff x="6872351" y="1477690"/>
            <a:chExt cx="1591200" cy="1912772"/>
          </a:xfrm>
        </p:grpSpPr>
        <p:sp>
          <p:nvSpPr>
            <p:cNvPr id="17" name="Retângulo: Cantos Superiores Arredondados 16">
              <a:extLst>
                <a:ext uri="{FF2B5EF4-FFF2-40B4-BE49-F238E27FC236}">
                  <a16:creationId xmlns:a16="http://schemas.microsoft.com/office/drawing/2014/main" id="{ED577883-21EF-4E6C-9B35-5C50CE5D2469}"/>
                </a:ext>
              </a:extLst>
            </p:cNvPr>
            <p:cNvSpPr/>
            <p:nvPr/>
          </p:nvSpPr>
          <p:spPr>
            <a:xfrm>
              <a:off x="6872351" y="1519619"/>
              <a:ext cx="1591200" cy="1870843"/>
            </a:xfrm>
            <a:prstGeom prst="round2SameRect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70CDF29-6DAA-4EAC-A9F5-5CC033858E83}"/>
                </a:ext>
              </a:extLst>
            </p:cNvPr>
            <p:cNvSpPr txBox="1"/>
            <p:nvPr/>
          </p:nvSpPr>
          <p:spPr>
            <a:xfrm>
              <a:off x="6970761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B6A8E43-4B82-4FB9-B39C-487CE01A19E3}"/>
                </a:ext>
              </a:extLst>
            </p:cNvPr>
            <p:cNvSpPr txBox="1"/>
            <p:nvPr/>
          </p:nvSpPr>
          <p:spPr>
            <a:xfrm>
              <a:off x="7009615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681E9FD8-725C-4828-8E1E-F0795C4AD575}"/>
              </a:ext>
            </a:extLst>
          </p:cNvPr>
          <p:cNvGrpSpPr/>
          <p:nvPr/>
        </p:nvGrpSpPr>
        <p:grpSpPr>
          <a:xfrm>
            <a:off x="3788433" y="1477690"/>
            <a:ext cx="1591200" cy="1912772"/>
            <a:chOff x="3788433" y="1477690"/>
            <a:chExt cx="1591200" cy="1912772"/>
          </a:xfrm>
        </p:grpSpPr>
        <p:sp>
          <p:nvSpPr>
            <p:cNvPr id="11" name="Retângulo: Cantos Superiores Arredondados 10">
              <a:extLst>
                <a:ext uri="{FF2B5EF4-FFF2-40B4-BE49-F238E27FC236}">
                  <a16:creationId xmlns:a16="http://schemas.microsoft.com/office/drawing/2014/main" id="{213FB94A-F4A0-4B07-AE7B-8A793CE068AB}"/>
                </a:ext>
              </a:extLst>
            </p:cNvPr>
            <p:cNvSpPr/>
            <p:nvPr/>
          </p:nvSpPr>
          <p:spPr>
            <a:xfrm>
              <a:off x="3788433" y="1519619"/>
              <a:ext cx="1591200" cy="1870843"/>
            </a:xfrm>
            <a:prstGeom prst="round2SameRect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510C216-C4E3-4E35-9D6F-214B633C8315}"/>
                </a:ext>
              </a:extLst>
            </p:cNvPr>
            <p:cNvSpPr txBox="1"/>
            <p:nvPr/>
          </p:nvSpPr>
          <p:spPr>
            <a:xfrm>
              <a:off x="3886843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E833C36-5B2C-4B6D-A81B-6DA01011EB2C}"/>
                </a:ext>
              </a:extLst>
            </p:cNvPr>
            <p:cNvSpPr txBox="1"/>
            <p:nvPr/>
          </p:nvSpPr>
          <p:spPr>
            <a:xfrm>
              <a:off x="3925697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44EAC8F-CED0-4CF6-9523-F5F42581117B}"/>
              </a:ext>
            </a:extLst>
          </p:cNvPr>
          <p:cNvGrpSpPr/>
          <p:nvPr/>
        </p:nvGrpSpPr>
        <p:grpSpPr>
          <a:xfrm>
            <a:off x="704515" y="1477690"/>
            <a:ext cx="1591200" cy="1912772"/>
            <a:chOff x="704515" y="1477690"/>
            <a:chExt cx="1591200" cy="1912772"/>
          </a:xfrm>
        </p:grpSpPr>
        <p:sp>
          <p:nvSpPr>
            <p:cNvPr id="6" name="Retângulo: Cantos Superiores Arredondados 5">
              <a:extLst>
                <a:ext uri="{FF2B5EF4-FFF2-40B4-BE49-F238E27FC236}">
                  <a16:creationId xmlns:a16="http://schemas.microsoft.com/office/drawing/2014/main" id="{7FC95FCA-006C-4A9A-9D2C-A68815439238}"/>
                </a:ext>
              </a:extLst>
            </p:cNvPr>
            <p:cNvSpPr/>
            <p:nvPr/>
          </p:nvSpPr>
          <p:spPr>
            <a:xfrm>
              <a:off x="704515" y="1519619"/>
              <a:ext cx="1591200" cy="1870843"/>
            </a:xfrm>
            <a:prstGeom prst="round2SameRect">
              <a:avLst/>
            </a:prstGeom>
            <a:solidFill>
              <a:srgbClr val="FF00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7750B8FB-B0D8-4F45-A98C-7A41A80F4E59}"/>
                </a:ext>
              </a:extLst>
            </p:cNvPr>
            <p:cNvSpPr txBox="1"/>
            <p:nvPr/>
          </p:nvSpPr>
          <p:spPr>
            <a:xfrm>
              <a:off x="802925" y="1477690"/>
              <a:ext cx="1324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OBJT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C40EC55-DD1C-4D5F-94A2-28B6082A47D3}"/>
                </a:ext>
              </a:extLst>
            </p:cNvPr>
            <p:cNvSpPr txBox="1"/>
            <p:nvPr/>
          </p:nvSpPr>
          <p:spPr>
            <a:xfrm>
              <a:off x="841779" y="1947208"/>
              <a:ext cx="1285449" cy="10156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i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6CECA2E-B068-4363-8A48-3A60EDA89C43}"/>
              </a:ext>
            </a:extLst>
          </p:cNvPr>
          <p:cNvSpPr/>
          <p:nvPr/>
        </p:nvSpPr>
        <p:spPr>
          <a:xfrm flipV="1">
            <a:off x="704515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E31FB5F-E278-4F7B-83F1-AB567439EABD}"/>
              </a:ext>
            </a:extLst>
          </p:cNvPr>
          <p:cNvGrpSpPr/>
          <p:nvPr/>
        </p:nvGrpSpPr>
        <p:grpSpPr>
          <a:xfrm>
            <a:off x="727758" y="2981688"/>
            <a:ext cx="1529102" cy="2090391"/>
            <a:chOff x="727758" y="2981688"/>
            <a:chExt cx="1529102" cy="2090391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C39B76A-2B01-4EEE-A3C5-EAAA16951852}"/>
                </a:ext>
              </a:extLst>
            </p:cNvPr>
            <p:cNvSpPr txBox="1"/>
            <p:nvPr/>
          </p:nvSpPr>
          <p:spPr>
            <a:xfrm>
              <a:off x="727758" y="343001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1BC95FA-EE81-4EB7-98F4-DC1B6197512C}"/>
                </a:ext>
              </a:extLst>
            </p:cNvPr>
            <p:cNvSpPr txBox="1"/>
            <p:nvPr/>
          </p:nvSpPr>
          <p:spPr>
            <a:xfrm>
              <a:off x="743370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66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5" name="Picture 33">
              <a:extLst>
                <a:ext uri="{FF2B5EF4-FFF2-40B4-BE49-F238E27FC236}">
                  <a16:creationId xmlns:a16="http://schemas.microsoft.com/office/drawing/2014/main" id="{08F50275-462D-4813-BC09-FF0E16579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619" y="4166311"/>
              <a:ext cx="905768" cy="905768"/>
            </a:xfrm>
            <a:prstGeom prst="rect">
              <a:avLst/>
            </a:prstGeom>
          </p:spPr>
        </p:pic>
      </p:grp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76E4A2B-D98F-410A-B205-1177B5F81207}"/>
              </a:ext>
            </a:extLst>
          </p:cNvPr>
          <p:cNvSpPr/>
          <p:nvPr/>
        </p:nvSpPr>
        <p:spPr>
          <a:xfrm flipV="1">
            <a:off x="3788433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9DB5356-E1A8-4535-A634-553E4C69E0F0}"/>
              </a:ext>
            </a:extLst>
          </p:cNvPr>
          <p:cNvGrpSpPr/>
          <p:nvPr/>
        </p:nvGrpSpPr>
        <p:grpSpPr>
          <a:xfrm>
            <a:off x="3827288" y="2981688"/>
            <a:ext cx="1513490" cy="2080210"/>
            <a:chOff x="3827288" y="2981688"/>
            <a:chExt cx="1513490" cy="2080210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A4B95E4-F46B-4454-A17C-245AB462017E}"/>
                </a:ext>
              </a:extLst>
            </p:cNvPr>
            <p:cNvSpPr txBox="1"/>
            <p:nvPr/>
          </p:nvSpPr>
          <p:spPr>
            <a:xfrm>
              <a:off x="3827288" y="3427647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F7D75E-FC8C-4729-AC2E-831BDC5C7035}"/>
                </a:ext>
              </a:extLst>
            </p:cNvPr>
            <p:cNvSpPr txBox="1"/>
            <p:nvPr/>
          </p:nvSpPr>
          <p:spPr>
            <a:xfrm>
              <a:off x="3827288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3A1A4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6" name="Picture 39">
              <a:extLst>
                <a:ext uri="{FF2B5EF4-FFF2-40B4-BE49-F238E27FC236}">
                  <a16:creationId xmlns:a16="http://schemas.microsoft.com/office/drawing/2014/main" id="{22DDFBC7-574D-4EAC-9D61-B73EA8E2B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3952" y="4161736"/>
              <a:ext cx="900162" cy="900162"/>
            </a:xfrm>
            <a:prstGeom prst="rect">
              <a:avLst/>
            </a:prstGeom>
          </p:spPr>
        </p:pic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1A869C5-F447-492C-AADA-C282C023C68C}"/>
              </a:ext>
            </a:extLst>
          </p:cNvPr>
          <p:cNvSpPr/>
          <p:nvPr/>
        </p:nvSpPr>
        <p:spPr>
          <a:xfrm flipV="1">
            <a:off x="6872351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B271C87-1BB3-4BF8-85D1-3FF3810076FE}"/>
              </a:ext>
            </a:extLst>
          </p:cNvPr>
          <p:cNvGrpSpPr/>
          <p:nvPr/>
        </p:nvGrpSpPr>
        <p:grpSpPr>
          <a:xfrm>
            <a:off x="6876167" y="2981688"/>
            <a:ext cx="1548529" cy="2085816"/>
            <a:chOff x="6876167" y="2981688"/>
            <a:chExt cx="1548529" cy="2085816"/>
          </a:xfrm>
        </p:grpSpPr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7F1937F-40BA-4E8C-8E7B-0BD88E13062F}"/>
                </a:ext>
              </a:extLst>
            </p:cNvPr>
            <p:cNvSpPr txBox="1"/>
            <p:nvPr/>
          </p:nvSpPr>
          <p:spPr>
            <a:xfrm>
              <a:off x="6876167" y="3427647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95FA1EE-44E1-4CE1-9EB8-49E18CAA6B69}"/>
                </a:ext>
              </a:extLst>
            </p:cNvPr>
            <p:cNvSpPr txBox="1"/>
            <p:nvPr/>
          </p:nvSpPr>
          <p:spPr>
            <a:xfrm>
              <a:off x="6911206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EE9524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7" name="Picture 41">
              <a:extLst>
                <a:ext uri="{FF2B5EF4-FFF2-40B4-BE49-F238E27FC236}">
                  <a16:creationId xmlns:a16="http://schemas.microsoft.com/office/drawing/2014/main" id="{412B2EA2-823D-4D5D-B005-93A7C763A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5066" y="4161736"/>
              <a:ext cx="905770" cy="905768"/>
            </a:xfrm>
            <a:prstGeom prst="rect">
              <a:avLst/>
            </a:prstGeom>
          </p:spPr>
        </p:pic>
      </p:grp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6ECDBBFA-7508-4A76-8A09-8A94058FB129}"/>
              </a:ext>
            </a:extLst>
          </p:cNvPr>
          <p:cNvSpPr/>
          <p:nvPr/>
        </p:nvSpPr>
        <p:spPr>
          <a:xfrm flipV="1">
            <a:off x="9956269" y="2455041"/>
            <a:ext cx="1591200" cy="2944800"/>
          </a:xfrm>
          <a:custGeom>
            <a:avLst/>
            <a:gdLst>
              <a:gd name="connsiteX0" fmla="*/ 0 w 1591200"/>
              <a:gd name="connsiteY0" fmla="*/ 2944800 h 2944800"/>
              <a:gd name="connsiteX1" fmla="*/ 371524 w 1591200"/>
              <a:gd name="connsiteY1" fmla="*/ 2944800 h 2944800"/>
              <a:gd name="connsiteX2" fmla="*/ 795600 w 1591200"/>
              <a:gd name="connsiteY2" fmla="*/ 2482345 h 2944800"/>
              <a:gd name="connsiteX3" fmla="*/ 1219676 w 1591200"/>
              <a:gd name="connsiteY3" fmla="*/ 2944800 h 2944800"/>
              <a:gd name="connsiteX4" fmla="*/ 1591200 w 1591200"/>
              <a:gd name="connsiteY4" fmla="*/ 2944800 h 2944800"/>
              <a:gd name="connsiteX5" fmla="*/ 1591200 w 1591200"/>
              <a:gd name="connsiteY5" fmla="*/ 265205 h 2944800"/>
              <a:gd name="connsiteX6" fmla="*/ 1325995 w 1591200"/>
              <a:gd name="connsiteY6" fmla="*/ 0 h 2944800"/>
              <a:gd name="connsiteX7" fmla="*/ 265205 w 1591200"/>
              <a:gd name="connsiteY7" fmla="*/ 0 h 2944800"/>
              <a:gd name="connsiteX8" fmla="*/ 0 w 1591200"/>
              <a:gd name="connsiteY8" fmla="*/ 265205 h 29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200" h="2944800">
                <a:moveTo>
                  <a:pt x="0" y="2944800"/>
                </a:moveTo>
                <a:lnTo>
                  <a:pt x="371524" y="2944800"/>
                </a:lnTo>
                <a:cubicBezTo>
                  <a:pt x="371524" y="2689393"/>
                  <a:pt x="561389" y="2482345"/>
                  <a:pt x="795600" y="2482345"/>
                </a:cubicBezTo>
                <a:cubicBezTo>
                  <a:pt x="1029811" y="2482345"/>
                  <a:pt x="1219676" y="2689393"/>
                  <a:pt x="1219676" y="2944800"/>
                </a:cubicBezTo>
                <a:lnTo>
                  <a:pt x="1591200" y="2944800"/>
                </a:lnTo>
                <a:lnTo>
                  <a:pt x="1591200" y="265205"/>
                </a:lnTo>
                <a:cubicBezTo>
                  <a:pt x="1591200" y="118736"/>
                  <a:pt x="1472464" y="0"/>
                  <a:pt x="1325995" y="0"/>
                </a:cubicBezTo>
                <a:lnTo>
                  <a:pt x="265205" y="0"/>
                </a:lnTo>
                <a:cubicBezTo>
                  <a:pt x="118736" y="0"/>
                  <a:pt x="0" y="118736"/>
                  <a:pt x="0" y="2652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C0EF951-3FB2-475F-A082-50795AC47BDA}"/>
              </a:ext>
            </a:extLst>
          </p:cNvPr>
          <p:cNvGrpSpPr/>
          <p:nvPr/>
        </p:nvGrpSpPr>
        <p:grpSpPr>
          <a:xfrm>
            <a:off x="9979512" y="2981688"/>
            <a:ext cx="1529102" cy="2140148"/>
            <a:chOff x="9979512" y="2981688"/>
            <a:chExt cx="1529102" cy="214014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99BF995-CE9A-4218-8701-2D77E3310B77}"/>
                </a:ext>
              </a:extLst>
            </p:cNvPr>
            <p:cNvSpPr txBox="1"/>
            <p:nvPr/>
          </p:nvSpPr>
          <p:spPr>
            <a:xfrm>
              <a:off x="9979512" y="3409279"/>
              <a:ext cx="15134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rPr>
                <a:t>Adicione algum texto aqui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557E38B4-3748-4642-8A61-8E82202E7F23}"/>
                </a:ext>
              </a:extLst>
            </p:cNvPr>
            <p:cNvSpPr txBox="1"/>
            <p:nvPr/>
          </p:nvSpPr>
          <p:spPr>
            <a:xfrm>
              <a:off x="9995124" y="2981688"/>
              <a:ext cx="1513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1C7CBB"/>
                  </a:solidFill>
                  <a:latin typeface="Century Gothic" panose="020B0502020202020204" pitchFamily="34" charset="0"/>
                </a:rPr>
                <a:t>TÍTULO</a:t>
              </a:r>
            </a:p>
          </p:txBody>
        </p:sp>
        <p:pic>
          <p:nvPicPr>
            <p:cNvPr id="38" name="Picture 43">
              <a:extLst>
                <a:ext uri="{FF2B5EF4-FFF2-40B4-BE49-F238E27FC236}">
                  <a16:creationId xmlns:a16="http://schemas.microsoft.com/office/drawing/2014/main" id="{05D5D7B8-B8D3-44AA-AF87-782CA80C6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8245" y="4189716"/>
              <a:ext cx="932120" cy="9321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34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8" grpId="0" animBg="1"/>
      <p:bldP spid="24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Tw Cen MT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pires</dc:creator>
  <cp:lastModifiedBy>Gabriel Nogueira</cp:lastModifiedBy>
  <cp:revision>3</cp:revision>
  <dcterms:created xsi:type="dcterms:W3CDTF">2019-06-10T13:50:50Z</dcterms:created>
  <dcterms:modified xsi:type="dcterms:W3CDTF">2022-03-15T15:09:43Z</dcterms:modified>
</cp:coreProperties>
</file>