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056"/>
    <a:srgbClr val="7C9A60"/>
    <a:srgbClr val="FDBA71"/>
    <a:srgbClr val="6CA7CA"/>
    <a:srgbClr val="7EB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>
        <p:scale>
          <a:sx n="66" d="100"/>
          <a:sy n="66" d="100"/>
        </p:scale>
        <p:origin x="32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4BB9-E5F4-40D7-BE1F-32061BA3C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BDBBC-56E3-4AE5-AB55-6DA0A912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D4E9-1D1C-4341-B827-A43B1542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AC32-B2B5-4BC9-8C45-9C202890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F8DA-2F9F-42D8-AF9C-ED879278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252D-8FBE-49CE-8C8A-A29C838E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E53-D7B9-4F29-BC86-5D0FEBAC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E7D3-6CA4-44C9-BEEC-85783666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5B8D-A279-4E87-B199-F947B12D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D465-42E4-4C7C-9E82-33160286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DC1CA-F3C7-4D84-B75C-238B6FB56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C38FD-2E2F-4ECE-800B-98F82CA21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3EF5-6A08-4D69-A456-64C4F2F7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7387E-A5B4-4AAE-9002-5CA69BB1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F965-8FBF-4FD4-915A-E8BE7FEE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6F14-E312-4019-A3C8-B29BBBFD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9926-1805-4C9C-AF3B-CBA378E4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189B-ED1C-41C9-95C8-9F8D03EE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D012-7B9C-4234-9BD3-B0D8DB70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DB26-CFED-45D8-8789-2FEAD14D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6948-549B-4762-BF8D-E7576D30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C748-8940-4E6A-86AB-03170F1E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34C2-F056-4261-BCFE-B8D12FCD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478F-D4B8-423C-885F-2A56097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10C2-AAA7-4BF4-AFDA-5C8C5DA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40E7-43E4-4CD8-B86C-270F259F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DA76-0D12-48DC-9F68-A46BB721F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F215F-7F81-43A1-A1C2-9F38BDC9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AAF85-839C-4B23-8AF6-70C9904A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69BEF-9C87-40CC-BD60-CF702370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CEFE4-D899-4BB2-8C17-28207043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CFD5-7ADF-42BA-8A0D-74C4FB94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0541-3336-40E6-84B6-9CE73E5C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EF950-4050-4213-9B62-954CB7D3B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97844-342B-4079-8841-B8D85200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7C04F-37B5-4617-A5E8-F7587D0F3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08CEF-02C5-4E76-889C-77C98DE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7C362-3C97-49A8-9192-E5393E56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F3B2E-F2A6-4F33-8552-3E1538C9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3703-E68D-40D4-9580-72D7822A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09C5F-D74C-46C1-BF6A-E01C19AB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B41FB-49DB-42A3-907A-E34A218A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82C2B-39F2-4F79-A85A-D9095E12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8C07E-9E49-4093-A524-67849733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39870-3131-4681-9492-8A8032A2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E18FF-7189-4212-A889-64D72EFA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CDDC-788A-4DA3-9D03-D92C3B30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661A-B1FA-435C-87C6-6E44B1A7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2AF33-2FBB-4C47-BD4C-AA53CE9F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A6E53-9A5F-483C-A749-CE2735DA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F38F2-3D93-4375-A93D-B6E71FEA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3423-416C-4853-B8A9-D7D43088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A999-CE84-4C14-B212-493701FA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E5367-DEDD-49B8-8812-84F3AA31F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4C35A-4BBB-4108-8E70-9344C943B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98E89-28DB-4E5B-B905-0691D47A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E37B-431A-403C-8C5D-15A78FB8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7CB16-ACFF-4682-A09D-74FF7ED7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C03C0-6CF5-4C14-B53C-344D8F22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22BE-EE75-43C8-97C0-A4F835E2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C5BC-2617-4517-A0B4-8292C820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DC9B-868D-4CAB-A127-61D863A589B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91B7-0B84-4840-8949-B216BE193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1956-C0C8-48A6-B6C4-720EE7399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7578-9A35-4BAE-8E53-1F94E40BB4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CE25098-7288-4255-BA58-DE43F0023907}"/>
              </a:ext>
            </a:extLst>
          </p:cNvPr>
          <p:cNvCxnSpPr>
            <a:stCxn id="9" idx="6"/>
          </p:cNvCxnSpPr>
          <p:nvPr/>
        </p:nvCxnSpPr>
        <p:spPr>
          <a:xfrm>
            <a:off x="1353898" y="4203315"/>
            <a:ext cx="223519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899B1D6-2CA1-4C59-9618-1081B760E48D}"/>
              </a:ext>
            </a:extLst>
          </p:cNvPr>
          <p:cNvCxnSpPr>
            <a:stCxn id="2" idx="6"/>
          </p:cNvCxnSpPr>
          <p:nvPr/>
        </p:nvCxnSpPr>
        <p:spPr>
          <a:xfrm>
            <a:off x="3820007" y="4203315"/>
            <a:ext cx="223519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E54D86C-8382-4645-875D-4F712B5F75FE}"/>
              </a:ext>
            </a:extLst>
          </p:cNvPr>
          <p:cNvGrpSpPr/>
          <p:nvPr/>
        </p:nvGrpSpPr>
        <p:grpSpPr>
          <a:xfrm flipV="1">
            <a:off x="3524443" y="4055533"/>
            <a:ext cx="295564" cy="295564"/>
            <a:chOff x="720437" y="1339273"/>
            <a:chExt cx="1995054" cy="199505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8BE8CE3-3C19-43BE-BABB-2732A8E49326}"/>
                </a:ext>
              </a:extLst>
            </p:cNvPr>
            <p:cNvSpPr/>
            <p:nvPr/>
          </p:nvSpPr>
          <p:spPr>
            <a:xfrm>
              <a:off x="720437" y="1339273"/>
              <a:ext cx="1995054" cy="199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7CAB689D-B15E-4375-A1EC-63E7E4013757}"/>
                </a:ext>
              </a:extLst>
            </p:cNvPr>
            <p:cNvSpPr/>
            <p:nvPr/>
          </p:nvSpPr>
          <p:spPr>
            <a:xfrm>
              <a:off x="997528" y="1616364"/>
              <a:ext cx="1440872" cy="1440872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172FF63-FD75-4245-A659-49F9305A8F45}"/>
              </a:ext>
            </a:extLst>
          </p:cNvPr>
          <p:cNvGrpSpPr/>
          <p:nvPr/>
        </p:nvGrpSpPr>
        <p:grpSpPr>
          <a:xfrm flipV="1">
            <a:off x="1058334" y="4055533"/>
            <a:ext cx="295564" cy="295564"/>
            <a:chOff x="720437" y="1339273"/>
            <a:chExt cx="1995054" cy="1995054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55D2864-3F7F-4F48-A042-E6E8E2634207}"/>
                </a:ext>
              </a:extLst>
            </p:cNvPr>
            <p:cNvSpPr/>
            <p:nvPr/>
          </p:nvSpPr>
          <p:spPr>
            <a:xfrm>
              <a:off x="720437" y="1339273"/>
              <a:ext cx="1995054" cy="199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658A150-E315-4E93-920F-D41C5BA88FEA}"/>
                </a:ext>
              </a:extLst>
            </p:cNvPr>
            <p:cNvSpPr/>
            <p:nvPr/>
          </p:nvSpPr>
          <p:spPr>
            <a:xfrm>
              <a:off x="997528" y="1616364"/>
              <a:ext cx="1440872" cy="1440872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0E1DE3-B0DE-4877-ABDC-B5CC7EF822FE}"/>
              </a:ext>
            </a:extLst>
          </p:cNvPr>
          <p:cNvCxnSpPr>
            <a:stCxn id="13" idx="6"/>
          </p:cNvCxnSpPr>
          <p:nvPr/>
        </p:nvCxnSpPr>
        <p:spPr>
          <a:xfrm>
            <a:off x="6332299" y="4203315"/>
            <a:ext cx="223519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D12305D-3C5F-4B50-9053-CAE6D858DDD0}"/>
              </a:ext>
            </a:extLst>
          </p:cNvPr>
          <p:cNvGrpSpPr/>
          <p:nvPr/>
        </p:nvGrpSpPr>
        <p:grpSpPr>
          <a:xfrm flipV="1">
            <a:off x="6036735" y="4055533"/>
            <a:ext cx="295564" cy="295564"/>
            <a:chOff x="720437" y="1339273"/>
            <a:chExt cx="1995054" cy="1995054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756612F-026F-47CE-8207-B09F7A37595D}"/>
                </a:ext>
              </a:extLst>
            </p:cNvPr>
            <p:cNvSpPr/>
            <p:nvPr/>
          </p:nvSpPr>
          <p:spPr>
            <a:xfrm>
              <a:off x="720437" y="1339273"/>
              <a:ext cx="1995054" cy="199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D115E81-5D7A-4B0C-997C-F258BB0C9450}"/>
                </a:ext>
              </a:extLst>
            </p:cNvPr>
            <p:cNvSpPr/>
            <p:nvPr/>
          </p:nvSpPr>
          <p:spPr>
            <a:xfrm>
              <a:off x="997528" y="1616364"/>
              <a:ext cx="1440872" cy="1440872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9FEC465-54F3-4C52-96EF-184910D02271}"/>
              </a:ext>
            </a:extLst>
          </p:cNvPr>
          <p:cNvCxnSpPr>
            <a:stCxn id="17" idx="6"/>
          </p:cNvCxnSpPr>
          <p:nvPr/>
        </p:nvCxnSpPr>
        <p:spPr>
          <a:xfrm>
            <a:off x="8770699" y="4205624"/>
            <a:ext cx="223519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8B96879-5895-455B-9E58-1C12BC7D67CF}"/>
              </a:ext>
            </a:extLst>
          </p:cNvPr>
          <p:cNvGrpSpPr/>
          <p:nvPr/>
        </p:nvGrpSpPr>
        <p:grpSpPr>
          <a:xfrm flipV="1">
            <a:off x="8475135" y="4057842"/>
            <a:ext cx="295564" cy="295564"/>
            <a:chOff x="720437" y="1339273"/>
            <a:chExt cx="1995054" cy="199505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54DBFF9-D6CE-4B5B-B5DD-7A4ABE733185}"/>
                </a:ext>
              </a:extLst>
            </p:cNvPr>
            <p:cNvSpPr/>
            <p:nvPr/>
          </p:nvSpPr>
          <p:spPr>
            <a:xfrm>
              <a:off x="720437" y="1339273"/>
              <a:ext cx="1995054" cy="199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8F5CF4F0-4E16-43D0-BA72-A30BD7575703}"/>
                </a:ext>
              </a:extLst>
            </p:cNvPr>
            <p:cNvSpPr/>
            <p:nvPr/>
          </p:nvSpPr>
          <p:spPr>
            <a:xfrm>
              <a:off x="997528" y="1616364"/>
              <a:ext cx="1440872" cy="1440872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4DCDAFC-ACDB-4B71-9C2F-42B20CB641C4}"/>
              </a:ext>
            </a:extLst>
          </p:cNvPr>
          <p:cNvGrpSpPr/>
          <p:nvPr/>
        </p:nvGrpSpPr>
        <p:grpSpPr>
          <a:xfrm flipV="1">
            <a:off x="10945350" y="4056047"/>
            <a:ext cx="295564" cy="295564"/>
            <a:chOff x="720437" y="1339273"/>
            <a:chExt cx="1995054" cy="1995054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73B7A18-6B39-401C-ABD4-CBA6F2DC4670}"/>
                </a:ext>
              </a:extLst>
            </p:cNvPr>
            <p:cNvSpPr/>
            <p:nvPr/>
          </p:nvSpPr>
          <p:spPr>
            <a:xfrm>
              <a:off x="720437" y="1339273"/>
              <a:ext cx="1995054" cy="19950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E56702A-A27C-4CF1-8190-083125270A7A}"/>
                </a:ext>
              </a:extLst>
            </p:cNvPr>
            <p:cNvSpPr/>
            <p:nvPr/>
          </p:nvSpPr>
          <p:spPr>
            <a:xfrm>
              <a:off x="997528" y="1616364"/>
              <a:ext cx="1440872" cy="1440872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ACF39B59-49DA-4314-A592-9C9845F2E440}"/>
              </a:ext>
            </a:extLst>
          </p:cNvPr>
          <p:cNvGrpSpPr/>
          <p:nvPr/>
        </p:nvGrpSpPr>
        <p:grpSpPr>
          <a:xfrm>
            <a:off x="582588" y="1885409"/>
            <a:ext cx="1263990" cy="1263990"/>
            <a:chOff x="582588" y="1885409"/>
            <a:chExt cx="1263990" cy="126399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29E20FB5-F3A7-49C6-A4FD-3EDC12AE44F2}"/>
                </a:ext>
              </a:extLst>
            </p:cNvPr>
            <p:cNvGrpSpPr/>
            <p:nvPr/>
          </p:nvGrpSpPr>
          <p:grpSpPr>
            <a:xfrm>
              <a:off x="582588" y="1885409"/>
              <a:ext cx="1263990" cy="1263990"/>
              <a:chOff x="226987" y="1258876"/>
              <a:chExt cx="1263990" cy="1263990"/>
            </a:xfrm>
          </p:grpSpPr>
          <p:sp>
            <p:nvSpPr>
              <p:cNvPr id="23" name="Lágrima 22">
                <a:extLst>
                  <a:ext uri="{FF2B5EF4-FFF2-40B4-BE49-F238E27FC236}">
                    <a16:creationId xmlns:a16="http://schemas.microsoft.com/office/drawing/2014/main" id="{C58F2F35-5055-4166-B2D5-A6219470A1B7}"/>
                  </a:ext>
                </a:extLst>
              </p:cNvPr>
              <p:cNvSpPr/>
              <p:nvPr/>
            </p:nvSpPr>
            <p:spPr>
              <a:xfrm rot="8128749">
                <a:off x="226987" y="1258876"/>
                <a:ext cx="1263990" cy="1263990"/>
              </a:xfrm>
              <a:prstGeom prst="teardrop">
                <a:avLst>
                  <a:gd name="adj" fmla="val 140079"/>
                </a:avLst>
              </a:prstGeom>
              <a:solidFill>
                <a:srgbClr val="FF60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F9FB56EF-2F62-4782-BF11-BA3B5497BA4B}"/>
                  </a:ext>
                </a:extLst>
              </p:cNvPr>
              <p:cNvSpPr/>
              <p:nvPr/>
            </p:nvSpPr>
            <p:spPr>
              <a:xfrm>
                <a:off x="388697" y="1419428"/>
                <a:ext cx="940570" cy="940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1" name="Picture 7">
              <a:extLst>
                <a:ext uri="{FF2B5EF4-FFF2-40B4-BE49-F238E27FC236}">
                  <a16:creationId xmlns:a16="http://schemas.microsoft.com/office/drawing/2014/main" id="{DE579676-605F-4555-B4A5-9E142B000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74" y="2217338"/>
              <a:ext cx="597818" cy="597816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A9C0C61B-E6CF-40A0-BE0F-EBF291726C58}"/>
              </a:ext>
            </a:extLst>
          </p:cNvPr>
          <p:cNvGrpSpPr/>
          <p:nvPr/>
        </p:nvGrpSpPr>
        <p:grpSpPr>
          <a:xfrm>
            <a:off x="3046390" y="1885410"/>
            <a:ext cx="1263990" cy="1263990"/>
            <a:chOff x="3046390" y="1885410"/>
            <a:chExt cx="1263990" cy="1263990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AE0448C9-CA45-40A8-A1D3-9376BC8FEE83}"/>
                </a:ext>
              </a:extLst>
            </p:cNvPr>
            <p:cNvGrpSpPr/>
            <p:nvPr/>
          </p:nvGrpSpPr>
          <p:grpSpPr>
            <a:xfrm>
              <a:off x="3046390" y="1885410"/>
              <a:ext cx="1263990" cy="1263990"/>
              <a:chOff x="226987" y="1258876"/>
              <a:chExt cx="1263990" cy="1263990"/>
            </a:xfrm>
          </p:grpSpPr>
          <p:sp>
            <p:nvSpPr>
              <p:cNvPr id="30" name="Lágrima 29">
                <a:extLst>
                  <a:ext uri="{FF2B5EF4-FFF2-40B4-BE49-F238E27FC236}">
                    <a16:creationId xmlns:a16="http://schemas.microsoft.com/office/drawing/2014/main" id="{B7BD92C3-7C14-442D-A244-6722FAAE8A36}"/>
                  </a:ext>
                </a:extLst>
              </p:cNvPr>
              <p:cNvSpPr/>
              <p:nvPr/>
            </p:nvSpPr>
            <p:spPr>
              <a:xfrm rot="8128749">
                <a:off x="226987" y="1258876"/>
                <a:ext cx="1263990" cy="1263990"/>
              </a:xfrm>
              <a:prstGeom prst="teardrop">
                <a:avLst>
                  <a:gd name="adj" fmla="val 140079"/>
                </a:avLst>
              </a:prstGeom>
              <a:solidFill>
                <a:srgbClr val="6CA7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BB3B3EFB-B048-4D06-9665-C2D1067DAB62}"/>
                  </a:ext>
                </a:extLst>
              </p:cNvPr>
              <p:cNvSpPr/>
              <p:nvPr/>
            </p:nvSpPr>
            <p:spPr>
              <a:xfrm>
                <a:off x="388697" y="1419428"/>
                <a:ext cx="940570" cy="940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2" name="Picture 9">
              <a:extLst>
                <a:ext uri="{FF2B5EF4-FFF2-40B4-BE49-F238E27FC236}">
                  <a16:creationId xmlns:a16="http://schemas.microsoft.com/office/drawing/2014/main" id="{377826DF-FCBA-4644-BB63-13DF2A395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600" y="2217338"/>
              <a:ext cx="597818" cy="597816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DC8110F-435A-46E5-8932-E35EADE82152}"/>
              </a:ext>
            </a:extLst>
          </p:cNvPr>
          <p:cNvGrpSpPr/>
          <p:nvPr/>
        </p:nvGrpSpPr>
        <p:grpSpPr>
          <a:xfrm>
            <a:off x="5544060" y="1885411"/>
            <a:ext cx="1263990" cy="1263990"/>
            <a:chOff x="5544060" y="1885411"/>
            <a:chExt cx="1263990" cy="1263990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78E4BD4B-C70D-4A1E-BD92-0BE135853B15}"/>
                </a:ext>
              </a:extLst>
            </p:cNvPr>
            <p:cNvGrpSpPr/>
            <p:nvPr/>
          </p:nvGrpSpPr>
          <p:grpSpPr>
            <a:xfrm>
              <a:off x="5544060" y="1885411"/>
              <a:ext cx="1263990" cy="1263990"/>
              <a:chOff x="226987" y="1258876"/>
              <a:chExt cx="1263990" cy="1263990"/>
            </a:xfrm>
          </p:grpSpPr>
          <p:sp>
            <p:nvSpPr>
              <p:cNvPr id="33" name="Lágrima 32">
                <a:extLst>
                  <a:ext uri="{FF2B5EF4-FFF2-40B4-BE49-F238E27FC236}">
                    <a16:creationId xmlns:a16="http://schemas.microsoft.com/office/drawing/2014/main" id="{0C913DED-AC0F-447D-9972-821598D6CC46}"/>
                  </a:ext>
                </a:extLst>
              </p:cNvPr>
              <p:cNvSpPr/>
              <p:nvPr/>
            </p:nvSpPr>
            <p:spPr>
              <a:xfrm rot="8128749">
                <a:off x="226987" y="1258876"/>
                <a:ext cx="1263990" cy="1263990"/>
              </a:xfrm>
              <a:prstGeom prst="teardrop">
                <a:avLst>
                  <a:gd name="adj" fmla="val 140079"/>
                </a:avLst>
              </a:prstGeom>
              <a:solidFill>
                <a:srgbClr val="FDBA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77C0A5EF-878A-4F53-B9FB-AD2C0F47234D}"/>
                  </a:ext>
                </a:extLst>
              </p:cNvPr>
              <p:cNvSpPr/>
              <p:nvPr/>
            </p:nvSpPr>
            <p:spPr>
              <a:xfrm>
                <a:off x="388697" y="1419428"/>
                <a:ext cx="940570" cy="940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id="{4D52DD51-5DC9-4E61-BF34-916ADF25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7146" y="2217338"/>
              <a:ext cx="597818" cy="597816"/>
            </a:xfrm>
            <a:prstGeom prst="rect">
              <a:avLst/>
            </a:prstGeom>
          </p:spPr>
        </p:pic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FBBA494-1840-41FC-BBBD-80A62BD75580}"/>
              </a:ext>
            </a:extLst>
          </p:cNvPr>
          <p:cNvGrpSpPr/>
          <p:nvPr/>
        </p:nvGrpSpPr>
        <p:grpSpPr>
          <a:xfrm>
            <a:off x="7990928" y="1885412"/>
            <a:ext cx="1263990" cy="1263990"/>
            <a:chOff x="7990928" y="1885412"/>
            <a:chExt cx="1263990" cy="1263990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D37F8C55-FE2E-4E83-AC40-65FEEB37991E}"/>
                </a:ext>
              </a:extLst>
            </p:cNvPr>
            <p:cNvGrpSpPr/>
            <p:nvPr/>
          </p:nvGrpSpPr>
          <p:grpSpPr>
            <a:xfrm>
              <a:off x="7990928" y="1885412"/>
              <a:ext cx="1263990" cy="1263990"/>
              <a:chOff x="226987" y="1258876"/>
              <a:chExt cx="1263990" cy="1263990"/>
            </a:xfrm>
          </p:grpSpPr>
          <p:sp>
            <p:nvSpPr>
              <p:cNvPr id="36" name="Lágrima 35">
                <a:extLst>
                  <a:ext uri="{FF2B5EF4-FFF2-40B4-BE49-F238E27FC236}">
                    <a16:creationId xmlns:a16="http://schemas.microsoft.com/office/drawing/2014/main" id="{EF37A96F-C7EA-45FD-8CAB-A504674E660F}"/>
                  </a:ext>
                </a:extLst>
              </p:cNvPr>
              <p:cNvSpPr/>
              <p:nvPr/>
            </p:nvSpPr>
            <p:spPr>
              <a:xfrm rot="8128749">
                <a:off x="226987" y="1258876"/>
                <a:ext cx="1263990" cy="1263990"/>
              </a:xfrm>
              <a:prstGeom prst="teardrop">
                <a:avLst>
                  <a:gd name="adj" fmla="val 140079"/>
                </a:avLst>
              </a:prstGeom>
              <a:solidFill>
                <a:srgbClr val="7C9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8306248-C9B1-46D1-83C6-8F6F30EC661B}"/>
                  </a:ext>
                </a:extLst>
              </p:cNvPr>
              <p:cNvSpPr/>
              <p:nvPr/>
            </p:nvSpPr>
            <p:spPr>
              <a:xfrm>
                <a:off x="388697" y="1419428"/>
                <a:ext cx="940570" cy="940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4" name="Picture 28">
              <a:extLst>
                <a:ext uri="{FF2B5EF4-FFF2-40B4-BE49-F238E27FC236}">
                  <a16:creationId xmlns:a16="http://schemas.microsoft.com/office/drawing/2014/main" id="{77A07B74-8A22-4F19-933E-C711FABE5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2709" y="2214740"/>
              <a:ext cx="600416" cy="600414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7997E1E-90F7-4C11-880D-481BC74173DA}"/>
              </a:ext>
            </a:extLst>
          </p:cNvPr>
          <p:cNvGrpSpPr/>
          <p:nvPr/>
        </p:nvGrpSpPr>
        <p:grpSpPr>
          <a:xfrm>
            <a:off x="10471664" y="1885413"/>
            <a:ext cx="1263990" cy="1263990"/>
            <a:chOff x="10471664" y="1885413"/>
            <a:chExt cx="1263990" cy="1263990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8B10006C-8179-4546-A116-CD72490654A8}"/>
                </a:ext>
              </a:extLst>
            </p:cNvPr>
            <p:cNvGrpSpPr/>
            <p:nvPr/>
          </p:nvGrpSpPr>
          <p:grpSpPr>
            <a:xfrm>
              <a:off x="10471664" y="1885413"/>
              <a:ext cx="1263990" cy="1263990"/>
              <a:chOff x="226987" y="1258876"/>
              <a:chExt cx="1263990" cy="1263990"/>
            </a:xfrm>
          </p:grpSpPr>
          <p:sp>
            <p:nvSpPr>
              <p:cNvPr id="39" name="Lágrima 38">
                <a:extLst>
                  <a:ext uri="{FF2B5EF4-FFF2-40B4-BE49-F238E27FC236}">
                    <a16:creationId xmlns:a16="http://schemas.microsoft.com/office/drawing/2014/main" id="{E88EC95F-1337-43BB-BF81-3502412F0A46}"/>
                  </a:ext>
                </a:extLst>
              </p:cNvPr>
              <p:cNvSpPr/>
              <p:nvPr/>
            </p:nvSpPr>
            <p:spPr>
              <a:xfrm rot="8128749">
                <a:off x="226987" y="1258876"/>
                <a:ext cx="1263990" cy="1263990"/>
              </a:xfrm>
              <a:prstGeom prst="teardrop">
                <a:avLst>
                  <a:gd name="adj" fmla="val 140079"/>
                </a:avLst>
              </a:prstGeom>
              <a:solidFill>
                <a:srgbClr val="FF60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7FC61D46-DF96-4D3F-8999-0D3A10117AE1}"/>
                  </a:ext>
                </a:extLst>
              </p:cNvPr>
              <p:cNvSpPr/>
              <p:nvPr/>
            </p:nvSpPr>
            <p:spPr>
              <a:xfrm>
                <a:off x="388697" y="1419428"/>
                <a:ext cx="940570" cy="940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5" name="Picture 11">
              <a:extLst>
                <a:ext uri="{FF2B5EF4-FFF2-40B4-BE49-F238E27FC236}">
                  <a16:creationId xmlns:a16="http://schemas.microsoft.com/office/drawing/2014/main" id="{137E8B32-E98A-4C72-B3BD-8C7ADF691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223" y="2217338"/>
              <a:ext cx="597818" cy="597816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E3F5724-3AC0-4D15-87F9-4218014286D7}"/>
              </a:ext>
            </a:extLst>
          </p:cNvPr>
          <p:cNvGrpSpPr/>
          <p:nvPr/>
        </p:nvGrpSpPr>
        <p:grpSpPr>
          <a:xfrm>
            <a:off x="405568" y="4988248"/>
            <a:ext cx="1609499" cy="892552"/>
            <a:chOff x="405568" y="4897581"/>
            <a:chExt cx="1609499" cy="892552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3F169E3-4BBE-40B2-AC29-E95D8376C68A}"/>
                </a:ext>
              </a:extLst>
            </p:cNvPr>
            <p:cNvSpPr txBox="1"/>
            <p:nvPr/>
          </p:nvSpPr>
          <p:spPr>
            <a:xfrm>
              <a:off x="413972" y="4897581"/>
              <a:ext cx="1601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w Cen MT" panose="020B0602020104020603" pitchFamily="34" charset="0"/>
                </a:rPr>
                <a:t>TÍTULO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7623591-D14C-4A68-8EAB-3AEC9E6F3B6A}"/>
                </a:ext>
              </a:extLst>
            </p:cNvPr>
            <p:cNvSpPr txBox="1"/>
            <p:nvPr/>
          </p:nvSpPr>
          <p:spPr>
            <a:xfrm>
              <a:off x="405568" y="5266913"/>
              <a:ext cx="1601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>
                  <a:latin typeface="Tw Cen MT" panose="020B0602020104020603" pitchFamily="34" charset="0"/>
                </a:rPr>
                <a:t>Digite aqui algum texto</a:t>
              </a: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F454CA6-1106-4188-9860-479EF6410473}"/>
              </a:ext>
            </a:extLst>
          </p:cNvPr>
          <p:cNvSpPr txBox="1"/>
          <p:nvPr/>
        </p:nvSpPr>
        <p:spPr>
          <a:xfrm>
            <a:off x="684968" y="4317925"/>
            <a:ext cx="105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EC804576-D20D-49C6-9ACC-7D7A7E01D834}"/>
              </a:ext>
            </a:extLst>
          </p:cNvPr>
          <p:cNvGrpSpPr/>
          <p:nvPr/>
        </p:nvGrpSpPr>
        <p:grpSpPr>
          <a:xfrm>
            <a:off x="2855674" y="4988248"/>
            <a:ext cx="1609499" cy="892552"/>
            <a:chOff x="405568" y="4897581"/>
            <a:chExt cx="1609499" cy="892552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0339B3FF-3F2A-4F4C-9128-D77C5CAF0342}"/>
                </a:ext>
              </a:extLst>
            </p:cNvPr>
            <p:cNvSpPr txBox="1"/>
            <p:nvPr/>
          </p:nvSpPr>
          <p:spPr>
            <a:xfrm>
              <a:off x="413972" y="4897581"/>
              <a:ext cx="1601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w Cen MT" panose="020B0602020104020603" pitchFamily="34" charset="0"/>
                </a:rPr>
                <a:t>TÍTULO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88B16AF-FA37-474F-AC3B-D80639A8D5AD}"/>
                </a:ext>
              </a:extLst>
            </p:cNvPr>
            <p:cNvSpPr txBox="1"/>
            <p:nvPr/>
          </p:nvSpPr>
          <p:spPr>
            <a:xfrm>
              <a:off x="405568" y="5266913"/>
              <a:ext cx="1601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>
                  <a:latin typeface="Tw Cen MT" panose="020B0602020104020603" pitchFamily="34" charset="0"/>
                </a:rPr>
                <a:t>Digite aqui algum texto</a:t>
              </a: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B258316-B148-404D-B34B-82D6C56BE5DD}"/>
              </a:ext>
            </a:extLst>
          </p:cNvPr>
          <p:cNvSpPr txBox="1"/>
          <p:nvPr/>
        </p:nvSpPr>
        <p:spPr>
          <a:xfrm>
            <a:off x="3135074" y="4317925"/>
            <a:ext cx="105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0AB6A1E8-6E9F-46BE-9665-6CDC8AEBF784}"/>
              </a:ext>
            </a:extLst>
          </p:cNvPr>
          <p:cNvGrpSpPr/>
          <p:nvPr/>
        </p:nvGrpSpPr>
        <p:grpSpPr>
          <a:xfrm>
            <a:off x="5351811" y="4988248"/>
            <a:ext cx="1609499" cy="892552"/>
            <a:chOff x="405568" y="4897581"/>
            <a:chExt cx="1609499" cy="892552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166FB01-0C17-4B0B-981D-8B159D473C99}"/>
                </a:ext>
              </a:extLst>
            </p:cNvPr>
            <p:cNvSpPr txBox="1"/>
            <p:nvPr/>
          </p:nvSpPr>
          <p:spPr>
            <a:xfrm>
              <a:off x="413972" y="4897581"/>
              <a:ext cx="1601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w Cen MT" panose="020B0602020104020603" pitchFamily="34" charset="0"/>
                </a:rPr>
                <a:t>TÍTULO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B86AEB9B-140E-4177-9FE2-DD096377007E}"/>
                </a:ext>
              </a:extLst>
            </p:cNvPr>
            <p:cNvSpPr txBox="1"/>
            <p:nvPr/>
          </p:nvSpPr>
          <p:spPr>
            <a:xfrm>
              <a:off x="405568" y="5266913"/>
              <a:ext cx="1601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>
                  <a:latin typeface="Tw Cen MT" panose="020B0602020104020603" pitchFamily="34" charset="0"/>
                </a:rPr>
                <a:t>Digite aqui algum texto</a:t>
              </a:r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6000797-0987-4F5F-8D88-02BB0C98BE8B}"/>
              </a:ext>
            </a:extLst>
          </p:cNvPr>
          <p:cNvSpPr txBox="1"/>
          <p:nvPr/>
        </p:nvSpPr>
        <p:spPr>
          <a:xfrm>
            <a:off x="5665079" y="4317925"/>
            <a:ext cx="105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2017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9CD046D-7247-4A8C-917D-A83FA86B3278}"/>
              </a:ext>
            </a:extLst>
          </p:cNvPr>
          <p:cNvGrpSpPr/>
          <p:nvPr/>
        </p:nvGrpSpPr>
        <p:grpSpPr>
          <a:xfrm>
            <a:off x="7810612" y="4988248"/>
            <a:ext cx="1609499" cy="892552"/>
            <a:chOff x="405568" y="4897581"/>
            <a:chExt cx="1609499" cy="892552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7512E448-8262-434B-98F2-B551A3C44EE3}"/>
                </a:ext>
              </a:extLst>
            </p:cNvPr>
            <p:cNvSpPr txBox="1"/>
            <p:nvPr/>
          </p:nvSpPr>
          <p:spPr>
            <a:xfrm>
              <a:off x="413972" y="4897581"/>
              <a:ext cx="1601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w Cen MT" panose="020B0602020104020603" pitchFamily="34" charset="0"/>
                </a:rPr>
                <a:t>TÍTULO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2488E5C0-6D33-4A60-846E-F4EBAC773828}"/>
                </a:ext>
              </a:extLst>
            </p:cNvPr>
            <p:cNvSpPr txBox="1"/>
            <p:nvPr/>
          </p:nvSpPr>
          <p:spPr>
            <a:xfrm>
              <a:off x="405568" y="5266913"/>
              <a:ext cx="1601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>
                  <a:latin typeface="Tw Cen MT" panose="020B0602020104020603" pitchFamily="34" charset="0"/>
                </a:rPr>
                <a:t>Digite aqui algum texto</a:t>
              </a:r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2B48A36-5146-4393-8B8F-6F5D9987D9B6}"/>
              </a:ext>
            </a:extLst>
          </p:cNvPr>
          <p:cNvSpPr txBox="1"/>
          <p:nvPr/>
        </p:nvSpPr>
        <p:spPr>
          <a:xfrm>
            <a:off x="8090012" y="4317925"/>
            <a:ext cx="105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2018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2B386032-1CE0-4EE8-9891-6D938C22A010}"/>
              </a:ext>
            </a:extLst>
          </p:cNvPr>
          <p:cNvGrpSpPr/>
          <p:nvPr/>
        </p:nvGrpSpPr>
        <p:grpSpPr>
          <a:xfrm>
            <a:off x="10287865" y="4988248"/>
            <a:ext cx="1609499" cy="892552"/>
            <a:chOff x="405568" y="4897581"/>
            <a:chExt cx="1609499" cy="892552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EB635365-E8F3-46CA-9CFF-66AA4E032EF9}"/>
                </a:ext>
              </a:extLst>
            </p:cNvPr>
            <p:cNvSpPr txBox="1"/>
            <p:nvPr/>
          </p:nvSpPr>
          <p:spPr>
            <a:xfrm>
              <a:off x="413972" y="4897581"/>
              <a:ext cx="1601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Tw Cen MT" panose="020B0602020104020603" pitchFamily="34" charset="0"/>
                </a:rPr>
                <a:t>TÍTULO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8A7FED81-769C-4B5D-B006-70D01C17DD9C}"/>
                </a:ext>
              </a:extLst>
            </p:cNvPr>
            <p:cNvSpPr txBox="1"/>
            <p:nvPr/>
          </p:nvSpPr>
          <p:spPr>
            <a:xfrm>
              <a:off x="405568" y="5266913"/>
              <a:ext cx="1601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>
                  <a:latin typeface="Tw Cen MT" panose="020B0602020104020603" pitchFamily="34" charset="0"/>
                </a:rPr>
                <a:t>Digite aqui algum texto</a:t>
              </a:r>
            </a:p>
          </p:txBody>
        </p:sp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710A0BC-4B0E-4F43-897B-7201048AAD0B}"/>
              </a:ext>
            </a:extLst>
          </p:cNvPr>
          <p:cNvSpPr txBox="1"/>
          <p:nvPr/>
        </p:nvSpPr>
        <p:spPr>
          <a:xfrm>
            <a:off x="10567265" y="4317925"/>
            <a:ext cx="105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2019</a:t>
            </a:r>
          </a:p>
        </p:txBody>
      </p:sp>
      <p:sp>
        <p:nvSpPr>
          <p:cNvPr id="71" name="TextBox 53">
            <a:extLst>
              <a:ext uri="{FF2B5EF4-FFF2-40B4-BE49-F238E27FC236}">
                <a16:creationId xmlns:a16="http://schemas.microsoft.com/office/drawing/2014/main" id="{B07A4D07-7B65-40C6-810D-73440C495A84}"/>
              </a:ext>
            </a:extLst>
          </p:cNvPr>
          <p:cNvSpPr txBox="1"/>
          <p:nvPr/>
        </p:nvSpPr>
        <p:spPr>
          <a:xfrm>
            <a:off x="2480244" y="9746"/>
            <a:ext cx="734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ANÁLISE DE PROCESSO</a:t>
            </a:r>
          </a:p>
        </p:txBody>
      </p:sp>
      <p:sp>
        <p:nvSpPr>
          <p:cNvPr id="72" name="TextBox 54">
            <a:extLst>
              <a:ext uri="{FF2B5EF4-FFF2-40B4-BE49-F238E27FC236}">
                <a16:creationId xmlns:a16="http://schemas.microsoft.com/office/drawing/2014/main" id="{21277267-E4A2-4A6E-B635-C67279883D14}"/>
              </a:ext>
            </a:extLst>
          </p:cNvPr>
          <p:cNvSpPr txBox="1"/>
          <p:nvPr/>
        </p:nvSpPr>
        <p:spPr>
          <a:xfrm>
            <a:off x="4292948" y="700532"/>
            <a:ext cx="360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Aqui você pode adicionar o subtítulo.</a:t>
            </a:r>
          </a:p>
        </p:txBody>
      </p:sp>
    </p:spTree>
    <p:extLst>
      <p:ext uri="{BB962C8B-B14F-4D97-AF65-F5344CB8AC3E}">
        <p14:creationId xmlns:p14="http://schemas.microsoft.com/office/powerpoint/2010/main" val="372097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25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25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75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25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5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750"/>
                            </p:stCondLst>
                            <p:childTnLst>
                              <p:par>
                                <p:cTn id="1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2" grpId="0"/>
      <p:bldP spid="66" grpId="0"/>
      <p:bldP spid="70" grpId="0"/>
      <p:bldP spid="71" grpId="0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Gabriel Nogueira</cp:lastModifiedBy>
  <cp:revision>28</cp:revision>
  <dcterms:created xsi:type="dcterms:W3CDTF">2018-04-30T07:58:38Z</dcterms:created>
  <dcterms:modified xsi:type="dcterms:W3CDTF">2022-03-15T16:19:11Z</dcterms:modified>
</cp:coreProperties>
</file>