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2BE"/>
    <a:srgbClr val="79912D"/>
    <a:srgbClr val="264653"/>
    <a:srgbClr val="2A9D8F"/>
    <a:srgbClr val="E9C46A"/>
    <a:srgbClr val="F4A261"/>
    <a:srgbClr val="E76F51"/>
    <a:srgbClr val="9BC53D"/>
    <a:srgbClr val="FA7921"/>
    <a:srgbClr val="5B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7DA7E-57FC-419F-989C-5ADB2997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A52C06-288C-4A88-89B8-49266FC1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08A49-0731-4A80-B9F2-661E212A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422FBD-E142-4882-9EE2-BE792696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FA2F8-EDC7-4911-B8F2-6E9F602F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9F33-34B3-47DF-AF35-116CE0CA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B20C9A-C3AE-4EB6-A249-22018F2C1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238948-C0D7-4B4E-82D2-5A7A0384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74D5D-75BF-493D-B356-899F4C91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10665-7E20-404B-9879-01703058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1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34754E-5BE1-4CCD-9B3B-3EF3F716B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15905A-266A-4466-8D9F-DEC8AFB9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E5CE4-56E3-4BAA-842F-8927C2E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C0A1B-0CF4-4C68-8A97-E827102D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C1A93-6227-4658-A730-8CBBFAD3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3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1E4EA-090F-4961-99FB-1C7D4C8D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D788C-5A44-4D68-ADFB-CEF1F2C2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AF3AF-FDD3-4F13-9E2F-FB0F13D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0ECE3-5081-42D8-B1D8-54B94067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727D85-D215-4474-979F-B72D371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E1EE9-797A-472E-AA3F-74C33BCB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EE8D91-CD00-4DBF-BF41-86300922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2BD94-9AA2-4C97-BAC5-F201EB2B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561F0-FD13-467F-9B12-ABDA6C62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EB619-6E61-4EA2-9150-A866CFBF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AE5B6-8A95-4AE0-97C3-8EB0CDED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9DDD9-A21F-408C-AE75-31DDA3D0A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61549D-4C05-4D97-A8A9-2D3F7ADEF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DEEA46-222C-4538-9E46-4B150176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64F308-E62C-45F3-8F98-DF513DC8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2220EE-1B3C-443C-8F86-114127A2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2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35B18-012E-4EB3-9A4B-B0F5E880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7297D-7246-4A24-98D0-A2887B9D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821CF7-9452-4AE7-BA8B-96CE2F79D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EF14F7-6A5A-4CC7-B594-7B80C078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84B1EB-4CD4-4BBF-A8EC-E9E8023FD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A9982F-8F4D-4B89-BBDD-36FBB8EB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0E4321-3D64-41CD-ADC6-B6337AAA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27904D-2724-4CA9-B34F-6D67A349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D296C-3492-4E7F-AAE2-D9811202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A33C05-EE50-4D59-B665-D480D6CB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C2E34F-D577-487A-A1E3-046A283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E3DBB6-3694-4AF7-9BE2-F4AD92F0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8774A9-B360-4D59-A078-075D42C7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87EC6F-7D58-4E84-8CCE-02D9DD0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C01952-09AD-4D7A-99FB-6ED38FA8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DA558-D9EC-415B-BE94-FDD3494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DCCEB-5D09-488C-831C-C170FE2B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EE2051-A3E3-401F-B7E1-4957CDAE6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F8F2D-633C-4C44-BA72-0A89B7D5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487F2-BC3D-412A-B1D2-3CE7B8F8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03095-6DFF-4910-8393-8CFF2EE7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58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8F3B6-7BBF-4EEB-BC25-EC6BBDC4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656B2F-B2C1-46FD-AE8F-CF4DC5F36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387F1E-8A29-4B75-8E88-EFC14939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18482F-FF99-4769-B49C-8B9FCD74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A74635-8331-4721-AC6F-EF3C32EC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A0BBC5-2C66-4223-B03A-46AC97F0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50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944626-C8B7-42D2-91F4-F2A51830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37436-759C-43EF-A303-E812E23E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C3137-D01D-4BC4-9690-DE309BF53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8E59-A218-435A-9E96-8C650F55DD86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BCAC0-B602-432A-AC10-A9665DFBD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C60E1-D33A-4DC2-8A07-EA5713077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CFBE-23BC-489B-B0D9-89975DB804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5E6FB5D0-6057-46BC-9059-DBD9A1AD30EF}"/>
              </a:ext>
            </a:extLst>
          </p:cNvPr>
          <p:cNvGrpSpPr/>
          <p:nvPr/>
        </p:nvGrpSpPr>
        <p:grpSpPr>
          <a:xfrm>
            <a:off x="5656638" y="2385945"/>
            <a:ext cx="817134" cy="654159"/>
            <a:chOff x="8223474" y="770085"/>
            <a:chExt cx="923826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39539227-EEE6-42E9-A98E-F932441F8205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6" name="Gráfico 45" descr="Apresentação com lista de verificação">
              <a:extLst>
                <a:ext uri="{FF2B5EF4-FFF2-40B4-BE49-F238E27FC236}">
                  <a16:creationId xmlns:a16="http://schemas.microsoft.com/office/drawing/2014/main" id="{4EC21DB6-B006-4A1F-B375-A1078F3B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2606" y="901221"/>
              <a:ext cx="661554" cy="661554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35BBCD3-1582-407E-9227-3A430A645ED2}"/>
              </a:ext>
            </a:extLst>
          </p:cNvPr>
          <p:cNvGrpSpPr/>
          <p:nvPr/>
        </p:nvGrpSpPr>
        <p:grpSpPr>
          <a:xfrm>
            <a:off x="5509933" y="3744627"/>
            <a:ext cx="817134" cy="654159"/>
            <a:chOff x="8645411" y="2637177"/>
            <a:chExt cx="923826" cy="923826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DDDE22C-9CBD-4345-9ADD-536D7B72A857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" name="Gráfico 49" descr="Crescimento dos negócios">
              <a:extLst>
                <a:ext uri="{FF2B5EF4-FFF2-40B4-BE49-F238E27FC236}">
                  <a16:creationId xmlns:a16="http://schemas.microsoft.com/office/drawing/2014/main" id="{B156FFF8-E4CF-4109-A9DE-FBB86F5C0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03994" y="2777581"/>
              <a:ext cx="686611" cy="68661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E880CDA-0D8E-4DB4-A97B-BD2A45C15BF0}"/>
              </a:ext>
            </a:extLst>
          </p:cNvPr>
          <p:cNvGrpSpPr/>
          <p:nvPr/>
        </p:nvGrpSpPr>
        <p:grpSpPr>
          <a:xfrm>
            <a:off x="5687306" y="4856934"/>
            <a:ext cx="817134" cy="654159"/>
            <a:chOff x="7900693" y="4526067"/>
            <a:chExt cx="923826" cy="923826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3F95245-4EB9-4016-AEAF-67644FD4D5CF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4" name="Gráfico 53" descr="Espiral">
              <a:extLst>
                <a:ext uri="{FF2B5EF4-FFF2-40B4-BE49-F238E27FC236}">
                  <a16:creationId xmlns:a16="http://schemas.microsoft.com/office/drawing/2014/main" id="{60182980-89A7-487F-AB7F-86C74E1D2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38075" y="4665425"/>
              <a:ext cx="655308" cy="655308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DA413A9-4CE6-4BBD-A0A9-269BEF2483C0}"/>
              </a:ext>
            </a:extLst>
          </p:cNvPr>
          <p:cNvGrpSpPr/>
          <p:nvPr/>
        </p:nvGrpSpPr>
        <p:grpSpPr>
          <a:xfrm>
            <a:off x="5637559" y="2979742"/>
            <a:ext cx="817134" cy="654159"/>
            <a:chOff x="2868805" y="1866923"/>
            <a:chExt cx="923826" cy="923826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D5119BE-5A0C-47A0-B7BD-EBD650318DF2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Gráfico 57" descr="Pesquisa">
              <a:extLst>
                <a:ext uri="{FF2B5EF4-FFF2-40B4-BE49-F238E27FC236}">
                  <a16:creationId xmlns:a16="http://schemas.microsoft.com/office/drawing/2014/main" id="{450CC539-67FC-47D0-B94E-E300D150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7997" y="1976115"/>
              <a:ext cx="705441" cy="70544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444EC8F-646F-4154-8D40-AC85C5A55BDA}"/>
              </a:ext>
            </a:extLst>
          </p:cNvPr>
          <p:cNvGrpSpPr/>
          <p:nvPr/>
        </p:nvGrpSpPr>
        <p:grpSpPr>
          <a:xfrm>
            <a:off x="5545291" y="4184110"/>
            <a:ext cx="817134" cy="654159"/>
            <a:chOff x="3369531" y="3835554"/>
            <a:chExt cx="923826" cy="923826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FAD26F04-23C9-48E9-AD1D-6B3F50D529FE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2" name="Gráfico 61" descr="Cronômetro">
              <a:extLst>
                <a:ext uri="{FF2B5EF4-FFF2-40B4-BE49-F238E27FC236}">
                  <a16:creationId xmlns:a16="http://schemas.microsoft.com/office/drawing/2014/main" id="{76F157AE-88BE-444C-87BB-DD6E42D9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3846" y="3952264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2003993-4ECA-4977-AD36-1F570196DA2E}"/>
              </a:ext>
            </a:extLst>
          </p:cNvPr>
          <p:cNvSpPr/>
          <p:nvPr/>
        </p:nvSpPr>
        <p:spPr>
          <a:xfrm rot="8098821">
            <a:off x="5095610" y="1949348"/>
            <a:ext cx="1994430" cy="1995797"/>
          </a:xfrm>
          <a:custGeom>
            <a:avLst/>
            <a:gdLst>
              <a:gd name="connsiteX0" fmla="*/ 524731 w 2251026"/>
              <a:gd name="connsiteY0" fmla="*/ 1727452 h 2253457"/>
              <a:gd name="connsiteX1" fmla="*/ 0 w 2251026"/>
              <a:gd name="connsiteY1" fmla="*/ 457565 h 2253457"/>
              <a:gd name="connsiteX2" fmla="*/ 36398 w 2251026"/>
              <a:gd name="connsiteY2" fmla="*/ 95630 h 2253457"/>
              <a:gd name="connsiteX3" fmla="*/ 60927 w 2251026"/>
              <a:gd name="connsiteY3" fmla="*/ 0 h 2253457"/>
              <a:gd name="connsiteX4" fmla="*/ 2251026 w 2251026"/>
              <a:gd name="connsiteY4" fmla="*/ 2191602 h 2253457"/>
              <a:gd name="connsiteX5" fmla="*/ 2152603 w 2251026"/>
              <a:gd name="connsiteY5" fmla="*/ 2216971 h 2253457"/>
              <a:gd name="connsiteX6" fmla="*/ 1791544 w 2251026"/>
              <a:gd name="connsiteY6" fmla="*/ 2253457 h 2253457"/>
              <a:gd name="connsiteX7" fmla="*/ 524731 w 2251026"/>
              <a:gd name="connsiteY7" fmla="*/ 1727452 h 22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1026" h="2253457">
                <a:moveTo>
                  <a:pt x="524731" y="1727452"/>
                </a:moveTo>
                <a:cubicBezTo>
                  <a:pt x="200525" y="1402460"/>
                  <a:pt x="0" y="953487"/>
                  <a:pt x="0" y="457565"/>
                </a:cubicBezTo>
                <a:cubicBezTo>
                  <a:pt x="0" y="333584"/>
                  <a:pt x="12533" y="212538"/>
                  <a:pt x="36398" y="95630"/>
                </a:cubicBezTo>
                <a:lnTo>
                  <a:pt x="60927" y="0"/>
                </a:lnTo>
                <a:lnTo>
                  <a:pt x="2251026" y="2191602"/>
                </a:lnTo>
                <a:lnTo>
                  <a:pt x="2152603" y="2216971"/>
                </a:lnTo>
                <a:cubicBezTo>
                  <a:pt x="2035977" y="2240894"/>
                  <a:pt x="1915224" y="2253457"/>
                  <a:pt x="1791544" y="2253457"/>
                </a:cubicBezTo>
                <a:cubicBezTo>
                  <a:pt x="1296823" y="2253457"/>
                  <a:pt x="848937" y="2052445"/>
                  <a:pt x="524731" y="1727452"/>
                </a:cubicBezTo>
                <a:close/>
              </a:path>
            </a:pathLst>
          </a:cu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2DE771E-BC9A-4DFC-ABF6-3F0C35CDCCE3}"/>
              </a:ext>
            </a:extLst>
          </p:cNvPr>
          <p:cNvSpPr/>
          <p:nvPr/>
        </p:nvSpPr>
        <p:spPr>
          <a:xfrm rot="16200000">
            <a:off x="5776080" y="1713311"/>
            <a:ext cx="639837" cy="3173131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B2B4BD4E-3584-4235-8061-F293BA876551}"/>
              </a:ext>
            </a:extLst>
          </p:cNvPr>
          <p:cNvSpPr/>
          <p:nvPr/>
        </p:nvSpPr>
        <p:spPr>
          <a:xfrm rot="16200000">
            <a:off x="5775954" y="2353273"/>
            <a:ext cx="639837" cy="3172880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43BB94E7-B3D7-4D93-98D0-E41FCEEE46DC}"/>
              </a:ext>
            </a:extLst>
          </p:cNvPr>
          <p:cNvSpPr/>
          <p:nvPr/>
        </p:nvSpPr>
        <p:spPr>
          <a:xfrm rot="16200000">
            <a:off x="5776080" y="3212313"/>
            <a:ext cx="639837" cy="2734475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78F5D20-D087-4246-BF70-5CA07A429589}"/>
              </a:ext>
            </a:extLst>
          </p:cNvPr>
          <p:cNvSpPr/>
          <p:nvPr/>
        </p:nvSpPr>
        <p:spPr>
          <a:xfrm rot="16200000">
            <a:off x="5760233" y="4202467"/>
            <a:ext cx="611623" cy="2005629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B42F2BC-508B-45FC-B550-2B21A3F2F732}"/>
              </a:ext>
            </a:extLst>
          </p:cNvPr>
          <p:cNvSpPr/>
          <p:nvPr/>
        </p:nvSpPr>
        <p:spPr>
          <a:xfrm>
            <a:off x="5509933" y="5663562"/>
            <a:ext cx="1172133" cy="173861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53BF0C2-0B0F-4067-89D9-C11927DF69BB}"/>
              </a:ext>
            </a:extLst>
          </p:cNvPr>
          <p:cNvSpPr/>
          <p:nvPr/>
        </p:nvSpPr>
        <p:spPr>
          <a:xfrm>
            <a:off x="5718226" y="6261100"/>
            <a:ext cx="755546" cy="129973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72104FD-75E1-47FD-8A55-D9B864254E86}"/>
              </a:ext>
            </a:extLst>
          </p:cNvPr>
          <p:cNvSpPr/>
          <p:nvPr/>
        </p:nvSpPr>
        <p:spPr>
          <a:xfrm>
            <a:off x="5509933" y="5962331"/>
            <a:ext cx="1172133" cy="173861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C8E1D43-FBFD-4FDB-8CE0-152666B44C0A}"/>
              </a:ext>
            </a:extLst>
          </p:cNvPr>
          <p:cNvSpPr/>
          <p:nvPr/>
        </p:nvSpPr>
        <p:spPr>
          <a:xfrm rot="16200000">
            <a:off x="5776080" y="1713311"/>
            <a:ext cx="639837" cy="3173131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EB5AA88F-3215-4185-A083-CBCFE61B78EE}"/>
              </a:ext>
            </a:extLst>
          </p:cNvPr>
          <p:cNvSpPr/>
          <p:nvPr/>
        </p:nvSpPr>
        <p:spPr>
          <a:xfrm rot="16200000">
            <a:off x="5775954" y="2353272"/>
            <a:ext cx="639837" cy="3172880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FD353C7-EE53-473E-88F1-768894EDCF02}"/>
              </a:ext>
            </a:extLst>
          </p:cNvPr>
          <p:cNvSpPr/>
          <p:nvPr/>
        </p:nvSpPr>
        <p:spPr>
          <a:xfrm rot="16200000">
            <a:off x="5776080" y="3212313"/>
            <a:ext cx="639837" cy="2734475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BF3D9E47-D8E7-40AE-8449-257BFE4A7866}"/>
              </a:ext>
            </a:extLst>
          </p:cNvPr>
          <p:cNvSpPr/>
          <p:nvPr/>
        </p:nvSpPr>
        <p:spPr>
          <a:xfrm rot="16200000">
            <a:off x="5760233" y="4202467"/>
            <a:ext cx="611623" cy="2005629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C0A784-6772-4E63-A6BA-1F594233D82A}"/>
              </a:ext>
            </a:extLst>
          </p:cNvPr>
          <p:cNvSpPr txBox="1"/>
          <p:nvPr/>
        </p:nvSpPr>
        <p:spPr>
          <a:xfrm>
            <a:off x="4045432" y="0"/>
            <a:ext cx="4101135" cy="1508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INFOGRÁFICO</a:t>
            </a:r>
            <a:endParaRPr lang="pt-BR" sz="2400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2"/>
                </a:solidFill>
                <a:latin typeface="Comic Sans MS" panose="030F0702030302020204" pitchFamily="66" charset="0"/>
              </a:rPr>
              <a:t>de Lâmpada</a:t>
            </a:r>
          </a:p>
        </p:txBody>
      </p:sp>
    </p:spTree>
    <p:extLst>
      <p:ext uri="{BB962C8B-B14F-4D97-AF65-F5344CB8AC3E}">
        <p14:creationId xmlns:p14="http://schemas.microsoft.com/office/powerpoint/2010/main" val="91915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2003993-4ECA-4977-AD36-1F570196DA2E}"/>
              </a:ext>
            </a:extLst>
          </p:cNvPr>
          <p:cNvSpPr/>
          <p:nvPr/>
        </p:nvSpPr>
        <p:spPr>
          <a:xfrm rot="8098821">
            <a:off x="4386286" y="174513"/>
            <a:ext cx="2251026" cy="2253457"/>
          </a:xfrm>
          <a:custGeom>
            <a:avLst/>
            <a:gdLst>
              <a:gd name="connsiteX0" fmla="*/ 524731 w 2251026"/>
              <a:gd name="connsiteY0" fmla="*/ 1727452 h 2253457"/>
              <a:gd name="connsiteX1" fmla="*/ 0 w 2251026"/>
              <a:gd name="connsiteY1" fmla="*/ 457565 h 2253457"/>
              <a:gd name="connsiteX2" fmla="*/ 36398 w 2251026"/>
              <a:gd name="connsiteY2" fmla="*/ 95630 h 2253457"/>
              <a:gd name="connsiteX3" fmla="*/ 60927 w 2251026"/>
              <a:gd name="connsiteY3" fmla="*/ 0 h 2253457"/>
              <a:gd name="connsiteX4" fmla="*/ 2251026 w 2251026"/>
              <a:gd name="connsiteY4" fmla="*/ 2191602 h 2253457"/>
              <a:gd name="connsiteX5" fmla="*/ 2152603 w 2251026"/>
              <a:gd name="connsiteY5" fmla="*/ 2216971 h 2253457"/>
              <a:gd name="connsiteX6" fmla="*/ 1791544 w 2251026"/>
              <a:gd name="connsiteY6" fmla="*/ 2253457 h 2253457"/>
              <a:gd name="connsiteX7" fmla="*/ 524731 w 2251026"/>
              <a:gd name="connsiteY7" fmla="*/ 1727452 h 22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1026" h="2253457">
                <a:moveTo>
                  <a:pt x="524731" y="1727452"/>
                </a:moveTo>
                <a:cubicBezTo>
                  <a:pt x="200525" y="1402460"/>
                  <a:pt x="0" y="953487"/>
                  <a:pt x="0" y="457565"/>
                </a:cubicBezTo>
                <a:cubicBezTo>
                  <a:pt x="0" y="333584"/>
                  <a:pt x="12533" y="212538"/>
                  <a:pt x="36398" y="95630"/>
                </a:cubicBezTo>
                <a:lnTo>
                  <a:pt x="60927" y="0"/>
                </a:lnTo>
                <a:lnTo>
                  <a:pt x="2251026" y="2191602"/>
                </a:lnTo>
                <a:lnTo>
                  <a:pt x="2152603" y="2216971"/>
                </a:lnTo>
                <a:cubicBezTo>
                  <a:pt x="2035977" y="2240894"/>
                  <a:pt x="1915224" y="2253457"/>
                  <a:pt x="1791544" y="2253457"/>
                </a:cubicBezTo>
                <a:cubicBezTo>
                  <a:pt x="1296823" y="2253457"/>
                  <a:pt x="848937" y="2052445"/>
                  <a:pt x="524731" y="1727452"/>
                </a:cubicBezTo>
                <a:close/>
              </a:path>
            </a:pathLst>
          </a:cu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2DE771E-BC9A-4DFC-ABF6-3F0C35CDCCE3}"/>
              </a:ext>
            </a:extLst>
          </p:cNvPr>
          <p:cNvSpPr/>
          <p:nvPr/>
        </p:nvSpPr>
        <p:spPr>
          <a:xfrm rot="16200000">
            <a:off x="6101401" y="-4405"/>
            <a:ext cx="903600" cy="3587440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B2B4BD4E-3584-4235-8061-F293BA876551}"/>
              </a:ext>
            </a:extLst>
          </p:cNvPr>
          <p:cNvSpPr/>
          <p:nvPr/>
        </p:nvSpPr>
        <p:spPr>
          <a:xfrm rot="16200000">
            <a:off x="5288454" y="899335"/>
            <a:ext cx="903600" cy="3587156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43BB94E7-B3D7-4D93-98D0-E41FCEEE46DC}"/>
              </a:ext>
            </a:extLst>
          </p:cNvPr>
          <p:cNvSpPr/>
          <p:nvPr/>
        </p:nvSpPr>
        <p:spPr>
          <a:xfrm rot="16200000">
            <a:off x="5974402" y="2050759"/>
            <a:ext cx="903600" cy="3091510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78F5D20-D087-4246-BF70-5CA07A429589}"/>
              </a:ext>
            </a:extLst>
          </p:cNvPr>
          <p:cNvSpPr/>
          <p:nvPr/>
        </p:nvSpPr>
        <p:spPr>
          <a:xfrm rot="16200000">
            <a:off x="5189990" y="3346442"/>
            <a:ext cx="863755" cy="2267500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B42F2BC-508B-45FC-B550-2B21A3F2F732}"/>
              </a:ext>
            </a:extLst>
          </p:cNvPr>
          <p:cNvSpPr/>
          <p:nvPr/>
        </p:nvSpPr>
        <p:spPr>
          <a:xfrm>
            <a:off x="5433412" y="5127392"/>
            <a:ext cx="1325176" cy="245532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53BF0C2-0B0F-4067-89D9-C11927DF69BB}"/>
              </a:ext>
            </a:extLst>
          </p:cNvPr>
          <p:cNvSpPr/>
          <p:nvPr/>
        </p:nvSpPr>
        <p:spPr>
          <a:xfrm>
            <a:off x="5668902" y="5971256"/>
            <a:ext cx="854196" cy="183552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72104FD-75E1-47FD-8A55-D9B864254E86}"/>
              </a:ext>
            </a:extLst>
          </p:cNvPr>
          <p:cNvSpPr/>
          <p:nvPr/>
        </p:nvSpPr>
        <p:spPr>
          <a:xfrm>
            <a:off x="5433412" y="5549324"/>
            <a:ext cx="1325176" cy="245532"/>
          </a:xfrm>
          <a:prstGeom prst="roundRect">
            <a:avLst>
              <a:gd name="adj" fmla="val 50000"/>
            </a:avLst>
          </a:prstGeom>
          <a:solidFill>
            <a:srgbClr val="4392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630AA1DA-D509-4AED-96AB-A94ABCB35729}"/>
              </a:ext>
            </a:extLst>
          </p:cNvPr>
          <p:cNvSpPr/>
          <p:nvPr/>
        </p:nvSpPr>
        <p:spPr>
          <a:xfrm rot="16200000">
            <a:off x="6101401" y="-4406"/>
            <a:ext cx="903600" cy="3587440"/>
          </a:xfrm>
          <a:custGeom>
            <a:avLst/>
            <a:gdLst>
              <a:gd name="connsiteX0" fmla="*/ 903600 w 903600"/>
              <a:gd name="connsiteY0" fmla="*/ 242360 h 3587440"/>
              <a:gd name="connsiteX1" fmla="*/ 903600 w 903600"/>
              <a:gd name="connsiteY1" fmla="*/ 3340691 h 3587440"/>
              <a:gd name="connsiteX2" fmla="*/ 835664 w 903600"/>
              <a:gd name="connsiteY2" fmla="*/ 3380921 h 3587440"/>
              <a:gd name="connsiteX3" fmla="*/ 1327 w 903600"/>
              <a:gd name="connsiteY3" fmla="*/ 3587440 h 3587440"/>
              <a:gd name="connsiteX4" fmla="*/ 0 w 903600"/>
              <a:gd name="connsiteY4" fmla="*/ 3587379 h 3587440"/>
              <a:gd name="connsiteX5" fmla="*/ 0 w 903600"/>
              <a:gd name="connsiteY5" fmla="*/ 223 h 3587440"/>
              <a:gd name="connsiteX6" fmla="*/ 4445 w 903600"/>
              <a:gd name="connsiteY6" fmla="*/ 3 h 3587440"/>
              <a:gd name="connsiteX7" fmla="*/ 838425 w 903600"/>
              <a:gd name="connsiteY7" fmla="*/ 203928 h 358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440">
                <a:moveTo>
                  <a:pt x="903600" y="242360"/>
                </a:moveTo>
                <a:lnTo>
                  <a:pt x="903600" y="3340691"/>
                </a:lnTo>
                <a:lnTo>
                  <a:pt x="835664" y="3380921"/>
                </a:lnTo>
                <a:cubicBezTo>
                  <a:pt x="575202" y="3518141"/>
                  <a:pt x="288235" y="3586994"/>
                  <a:pt x="1327" y="3587440"/>
                </a:cubicBezTo>
                <a:lnTo>
                  <a:pt x="0" y="3587379"/>
                </a:lnTo>
                <a:lnTo>
                  <a:pt x="0" y="223"/>
                </a:lnTo>
                <a:lnTo>
                  <a:pt x="4445" y="3"/>
                </a:lnTo>
                <a:cubicBezTo>
                  <a:pt x="291352" y="-443"/>
                  <a:pt x="578201" y="67518"/>
                  <a:pt x="838425" y="203928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AECA563-E746-4017-A71F-988C7B98A35E}"/>
              </a:ext>
            </a:extLst>
          </p:cNvPr>
          <p:cNvSpPr/>
          <p:nvPr/>
        </p:nvSpPr>
        <p:spPr>
          <a:xfrm rot="16200000">
            <a:off x="5288454" y="899335"/>
            <a:ext cx="903600" cy="3587156"/>
          </a:xfrm>
          <a:custGeom>
            <a:avLst/>
            <a:gdLst>
              <a:gd name="connsiteX0" fmla="*/ 903600 w 903600"/>
              <a:gd name="connsiteY0" fmla="*/ 0 h 3587156"/>
              <a:gd name="connsiteX1" fmla="*/ 903600 w 903600"/>
              <a:gd name="connsiteY1" fmla="*/ 3587156 h 3587156"/>
              <a:gd name="connsiteX2" fmla="*/ 733002 w 903600"/>
              <a:gd name="connsiteY2" fmla="*/ 3579275 h 3587156"/>
              <a:gd name="connsiteX3" fmla="*/ 70947 w 903600"/>
              <a:gd name="connsiteY3" fmla="*/ 3383292 h 3587156"/>
              <a:gd name="connsiteX4" fmla="*/ 0 w 903600"/>
              <a:gd name="connsiteY4" fmla="*/ 3341456 h 3587156"/>
              <a:gd name="connsiteX5" fmla="*/ 0 w 903600"/>
              <a:gd name="connsiteY5" fmla="*/ 249947 h 3587156"/>
              <a:gd name="connsiteX6" fmla="*/ 73708 w 903600"/>
              <a:gd name="connsiteY6" fmla="*/ 206299 h 3587156"/>
              <a:gd name="connsiteX7" fmla="*/ 736106 w 903600"/>
              <a:gd name="connsiteY7" fmla="*/ 8256 h 35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600" h="3587156">
                <a:moveTo>
                  <a:pt x="903600" y="0"/>
                </a:moveTo>
                <a:lnTo>
                  <a:pt x="903600" y="3587156"/>
                </a:lnTo>
                <a:lnTo>
                  <a:pt x="733002" y="3579275"/>
                </a:lnTo>
                <a:cubicBezTo>
                  <a:pt x="504345" y="3557740"/>
                  <a:pt x="279126" y="3492420"/>
                  <a:pt x="70947" y="3383292"/>
                </a:cubicBezTo>
                <a:lnTo>
                  <a:pt x="0" y="3341456"/>
                </a:lnTo>
                <a:lnTo>
                  <a:pt x="0" y="249947"/>
                </a:lnTo>
                <a:lnTo>
                  <a:pt x="73708" y="206299"/>
                </a:lnTo>
                <a:cubicBezTo>
                  <a:pt x="282077" y="96523"/>
                  <a:pt x="507410" y="30502"/>
                  <a:pt x="736106" y="825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BC0A960-013F-4F0C-812D-CED1C53D67F7}"/>
              </a:ext>
            </a:extLst>
          </p:cNvPr>
          <p:cNvSpPr/>
          <p:nvPr/>
        </p:nvSpPr>
        <p:spPr>
          <a:xfrm rot="16200000">
            <a:off x="5974402" y="2050759"/>
            <a:ext cx="903600" cy="3091510"/>
          </a:xfrm>
          <a:custGeom>
            <a:avLst/>
            <a:gdLst>
              <a:gd name="connsiteX0" fmla="*/ 903600 w 903600"/>
              <a:gd name="connsiteY0" fmla="*/ 0 h 3091510"/>
              <a:gd name="connsiteX1" fmla="*/ 903600 w 903600"/>
              <a:gd name="connsiteY1" fmla="*/ 3091510 h 3091510"/>
              <a:gd name="connsiteX2" fmla="*/ 821819 w 903600"/>
              <a:gd name="connsiteY2" fmla="*/ 3043286 h 3091510"/>
              <a:gd name="connsiteX3" fmla="*/ 540634 w 903600"/>
              <a:gd name="connsiteY3" fmla="*/ 2813875 h 3091510"/>
              <a:gd name="connsiteX4" fmla="*/ 111396 w 903600"/>
              <a:gd name="connsiteY4" fmla="*/ 2662371 h 3091510"/>
              <a:gd name="connsiteX5" fmla="*/ 0 w 903600"/>
              <a:gd name="connsiteY5" fmla="*/ 2647243 h 3091510"/>
              <a:gd name="connsiteX6" fmla="*/ 0 w 903600"/>
              <a:gd name="connsiteY6" fmla="*/ 379743 h 3091510"/>
              <a:gd name="connsiteX7" fmla="*/ 58244 w 903600"/>
              <a:gd name="connsiteY7" fmla="*/ 370464 h 3091510"/>
              <a:gd name="connsiteX8" fmla="*/ 542839 w 903600"/>
              <a:gd name="connsiteY8" fmla="*/ 277173 h 3091510"/>
              <a:gd name="connsiteX9" fmla="*/ 824423 w 903600"/>
              <a:gd name="connsiteY9" fmla="*/ 46887 h 309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3600" h="3091510">
                <a:moveTo>
                  <a:pt x="903600" y="0"/>
                </a:moveTo>
                <a:lnTo>
                  <a:pt x="903600" y="3091510"/>
                </a:lnTo>
                <a:lnTo>
                  <a:pt x="821819" y="3043286"/>
                </a:lnTo>
                <a:cubicBezTo>
                  <a:pt x="722414" y="2977769"/>
                  <a:pt x="628119" y="2901300"/>
                  <a:pt x="540634" y="2813875"/>
                </a:cubicBezTo>
                <a:cubicBezTo>
                  <a:pt x="417913" y="2721665"/>
                  <a:pt x="267571" y="2686017"/>
                  <a:pt x="111396" y="2662371"/>
                </a:cubicBezTo>
                <a:lnTo>
                  <a:pt x="0" y="2647243"/>
                </a:lnTo>
                <a:lnTo>
                  <a:pt x="0" y="379743"/>
                </a:lnTo>
                <a:lnTo>
                  <a:pt x="58244" y="370464"/>
                </a:lnTo>
                <a:cubicBezTo>
                  <a:pt x="218287" y="349475"/>
                  <a:pt x="384249" y="330268"/>
                  <a:pt x="542839" y="277173"/>
                </a:cubicBezTo>
                <a:cubicBezTo>
                  <a:pt x="630476" y="189476"/>
                  <a:pt x="724904" y="112713"/>
                  <a:pt x="824423" y="4688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214C6BE8-CC45-42F1-8060-E825A31E84B6}"/>
              </a:ext>
            </a:extLst>
          </p:cNvPr>
          <p:cNvSpPr/>
          <p:nvPr/>
        </p:nvSpPr>
        <p:spPr>
          <a:xfrm rot="16200000">
            <a:off x="5189990" y="3346442"/>
            <a:ext cx="863755" cy="2267500"/>
          </a:xfrm>
          <a:custGeom>
            <a:avLst/>
            <a:gdLst>
              <a:gd name="connsiteX0" fmla="*/ 863755 w 863755"/>
              <a:gd name="connsiteY0" fmla="*/ 0 h 2267500"/>
              <a:gd name="connsiteX1" fmla="*/ 863755 w 863755"/>
              <a:gd name="connsiteY1" fmla="*/ 2267500 h 2267500"/>
              <a:gd name="connsiteX2" fmla="*/ 739237 w 863755"/>
              <a:gd name="connsiteY2" fmla="*/ 2250590 h 2267500"/>
              <a:gd name="connsiteX3" fmla="*/ 305 w 863755"/>
              <a:gd name="connsiteY3" fmla="*/ 1190721 h 2267500"/>
              <a:gd name="connsiteX4" fmla="*/ 688035 w 863755"/>
              <a:gd name="connsiteY4" fmla="*/ 27997 h 22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755" h="2267500">
                <a:moveTo>
                  <a:pt x="863755" y="0"/>
                </a:moveTo>
                <a:lnTo>
                  <a:pt x="863755" y="2267500"/>
                </a:lnTo>
                <a:lnTo>
                  <a:pt x="739237" y="2250590"/>
                </a:lnTo>
                <a:cubicBezTo>
                  <a:pt x="347831" y="2193628"/>
                  <a:pt x="-11952" y="2072424"/>
                  <a:pt x="305" y="1190721"/>
                </a:cubicBezTo>
                <a:cubicBezTo>
                  <a:pt x="12562" y="309017"/>
                  <a:pt x="311033" y="107212"/>
                  <a:pt x="688035" y="2799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0A029B-5A02-471F-BC27-4313173896D9}"/>
              </a:ext>
            </a:extLst>
          </p:cNvPr>
          <p:cNvSpPr txBox="1"/>
          <p:nvPr/>
        </p:nvSpPr>
        <p:spPr>
          <a:xfrm>
            <a:off x="0" y="-147739"/>
            <a:ext cx="3846139" cy="1508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INFOGRÁFICO</a:t>
            </a:r>
            <a:endParaRPr lang="pt-BR" sz="2400" dirty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2"/>
                </a:solidFill>
                <a:latin typeface="Comic Sans MS" panose="030F0702030302020204" pitchFamily="66" charset="0"/>
              </a:rPr>
              <a:t>de Lâmpada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D5C80FB-CCB3-4D10-AF36-89DDC8CF2009}"/>
              </a:ext>
            </a:extLst>
          </p:cNvPr>
          <p:cNvGrpSpPr/>
          <p:nvPr/>
        </p:nvGrpSpPr>
        <p:grpSpPr>
          <a:xfrm>
            <a:off x="6668655" y="275499"/>
            <a:ext cx="2686916" cy="923826"/>
            <a:chOff x="6460384" y="770085"/>
            <a:chExt cx="2686916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7270C0C-2B85-4F72-8392-133E64E1C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384" y="1231998"/>
              <a:ext cx="2225003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DA5A292-69DB-451D-A130-9ACA5EB09874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E55934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áfico 21" descr="Apresentação com lista de verificação">
              <a:extLst>
                <a:ext uri="{FF2B5EF4-FFF2-40B4-BE49-F238E27FC236}">
                  <a16:creationId xmlns:a16="http://schemas.microsoft.com/office/drawing/2014/main" id="{8B9F51B5-203F-40F2-A627-B2D8742C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2606" y="901221"/>
              <a:ext cx="661554" cy="661554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F8FB472-30D2-4417-98B3-E25586689776}"/>
              </a:ext>
            </a:extLst>
          </p:cNvPr>
          <p:cNvGrpSpPr/>
          <p:nvPr/>
        </p:nvGrpSpPr>
        <p:grpSpPr>
          <a:xfrm>
            <a:off x="7533832" y="2268692"/>
            <a:ext cx="1779026" cy="923826"/>
            <a:chOff x="7790211" y="2637177"/>
            <a:chExt cx="1779026" cy="923826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9FE2553-49C2-43EC-9BBC-4028851E6C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211" y="3099090"/>
              <a:ext cx="1317113" cy="0"/>
            </a:xfrm>
            <a:prstGeom prst="line">
              <a:avLst/>
            </a:prstGeom>
            <a:ln w="28575">
              <a:solidFill>
                <a:srgbClr val="FDE74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1F37917-11FA-4C45-A900-3680CC8A29DA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solidFill>
              <a:srgbClr val="FDE74C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Gráfico 27" descr="Crescimento dos negócios">
              <a:extLst>
                <a:ext uri="{FF2B5EF4-FFF2-40B4-BE49-F238E27FC236}">
                  <a16:creationId xmlns:a16="http://schemas.microsoft.com/office/drawing/2014/main" id="{E5B866CE-D484-4F91-915D-7092183D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03994" y="2777581"/>
              <a:ext cx="686611" cy="68661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2185A8B-B4F8-422A-8084-3E51F17B052E}"/>
              </a:ext>
            </a:extLst>
          </p:cNvPr>
          <p:cNvGrpSpPr/>
          <p:nvPr/>
        </p:nvGrpSpPr>
        <p:grpSpPr>
          <a:xfrm>
            <a:off x="6755618" y="3966660"/>
            <a:ext cx="2626269" cy="923826"/>
            <a:chOff x="6198250" y="4526067"/>
            <a:chExt cx="2626269" cy="923826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098BD73-09FE-4DCD-9AB8-17FC5AB4A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8250" y="4987980"/>
              <a:ext cx="2164356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80640E3-78F8-434A-81DE-2EE48F338CB3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4" name="Gráfico 33" descr="Espiral">
              <a:extLst>
                <a:ext uri="{FF2B5EF4-FFF2-40B4-BE49-F238E27FC236}">
                  <a16:creationId xmlns:a16="http://schemas.microsoft.com/office/drawing/2014/main" id="{23B146BD-0C94-4291-A0F6-70B265B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38075" y="4665425"/>
              <a:ext cx="655308" cy="655308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8A03C3E-C885-4F6C-8616-EDFF3B42A846}"/>
              </a:ext>
            </a:extLst>
          </p:cNvPr>
          <p:cNvGrpSpPr/>
          <p:nvPr/>
        </p:nvGrpSpPr>
        <p:grpSpPr>
          <a:xfrm>
            <a:off x="2846146" y="1471996"/>
            <a:ext cx="1827454" cy="923826"/>
            <a:chOff x="2868805" y="1866923"/>
            <a:chExt cx="1827454" cy="923826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003A6D6-8F73-4EA4-AE04-64CAC5984244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365541" cy="0"/>
            </a:xfrm>
            <a:prstGeom prst="line">
              <a:avLst/>
            </a:prstGeom>
            <a:ln w="28575">
              <a:solidFill>
                <a:srgbClr val="FA792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3A69447-FCDA-40AB-8642-32ACDA694D80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solidFill>
              <a:srgbClr val="FA792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Gráfico 37" descr="Pesquisa">
              <a:extLst>
                <a:ext uri="{FF2B5EF4-FFF2-40B4-BE49-F238E27FC236}">
                  <a16:creationId xmlns:a16="http://schemas.microsoft.com/office/drawing/2014/main" id="{CCFD88D5-7E61-4B9C-A804-62688EE2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7997" y="1976115"/>
              <a:ext cx="705441" cy="705441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ACEFF29-8116-4CC0-B1BB-06B91B4594E9}"/>
              </a:ext>
            </a:extLst>
          </p:cNvPr>
          <p:cNvGrpSpPr/>
          <p:nvPr/>
        </p:nvGrpSpPr>
        <p:grpSpPr>
          <a:xfrm>
            <a:off x="2750726" y="3140410"/>
            <a:ext cx="2320038" cy="923826"/>
            <a:chOff x="3369531" y="3835554"/>
            <a:chExt cx="2320038" cy="923826"/>
          </a:xfrm>
        </p:grpSpPr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5A201FB9-9D6B-47AD-ADFA-BE483E8F362E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858125" cy="0"/>
            </a:xfrm>
            <a:prstGeom prst="line">
              <a:avLst/>
            </a:prstGeom>
            <a:ln w="28575">
              <a:solidFill>
                <a:srgbClr val="9BC53D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9F8473C3-0CBE-4A38-90C4-BE06864C63D9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solidFill>
              <a:srgbClr val="9BC53D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Gráfico 41" descr="Cronômetro">
              <a:extLst>
                <a:ext uri="{FF2B5EF4-FFF2-40B4-BE49-F238E27FC236}">
                  <a16:creationId xmlns:a16="http://schemas.microsoft.com/office/drawing/2014/main" id="{3335AB4F-CB78-4394-9DB6-C4ACE6FC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3846" y="3952264"/>
              <a:ext cx="690403" cy="690403"/>
            </a:xfrm>
            <a:prstGeom prst="rect">
              <a:avLst/>
            </a:prstGeom>
            <a:effectLst>
              <a:outerShdw blurRad="88900" dist="50800" dir="13200000" sx="102000" sy="102000" algn="br" rotWithShape="0">
                <a:prstClr val="black">
                  <a:alpha val="70000"/>
                </a:prstClr>
              </a:outerShdw>
            </a:effectLst>
          </p:spPr>
        </p:pic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DC39602-D47B-4A4C-B3A2-F43ABE16D3B5}"/>
              </a:ext>
            </a:extLst>
          </p:cNvPr>
          <p:cNvGrpSpPr/>
          <p:nvPr/>
        </p:nvGrpSpPr>
        <p:grpSpPr>
          <a:xfrm>
            <a:off x="9371563" y="265682"/>
            <a:ext cx="1627397" cy="892552"/>
            <a:chOff x="9812722" y="579871"/>
            <a:chExt cx="1627397" cy="892552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AB1353E-B0D2-4B8C-B26C-8A53E09F1773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BB59E9C-7BD5-4B0A-9FDD-F5484FA5D90B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5881374-1733-4612-9068-0CC14CB3159C}"/>
              </a:ext>
            </a:extLst>
          </p:cNvPr>
          <p:cNvGrpSpPr/>
          <p:nvPr/>
        </p:nvGrpSpPr>
        <p:grpSpPr>
          <a:xfrm>
            <a:off x="9392809" y="2268692"/>
            <a:ext cx="1627397" cy="892552"/>
            <a:chOff x="9812722" y="579871"/>
            <a:chExt cx="1627397" cy="892552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8229957-D83D-4DFF-A8DD-87773B18DBC7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1797771-A1E7-4D4D-B4F6-6908A3239A26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1C0D64D8-0CB3-4D73-9DC4-2E581339792C}"/>
              </a:ext>
            </a:extLst>
          </p:cNvPr>
          <p:cNvGrpSpPr/>
          <p:nvPr/>
        </p:nvGrpSpPr>
        <p:grpSpPr>
          <a:xfrm>
            <a:off x="9392857" y="3982297"/>
            <a:ext cx="1627397" cy="892552"/>
            <a:chOff x="9812722" y="579871"/>
            <a:chExt cx="1627397" cy="892552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5BFF8A9-3FDF-4817-9288-79C66A527DBB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FF3C5CE-56C6-466B-9721-98A459BDE412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2622B7AC-3D09-4C27-A627-4602E2B6A97C}"/>
              </a:ext>
            </a:extLst>
          </p:cNvPr>
          <p:cNvGrpSpPr/>
          <p:nvPr/>
        </p:nvGrpSpPr>
        <p:grpSpPr>
          <a:xfrm>
            <a:off x="1185766" y="3138674"/>
            <a:ext cx="1627397" cy="892552"/>
            <a:chOff x="9812722" y="579871"/>
            <a:chExt cx="1627397" cy="892552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F4441DC-484E-4843-8DF0-23C3F919E9FF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2A8322D-B3A5-4612-BCD2-ED158317C0FC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5044F11-D7E1-431A-9909-794C74A0F12C}"/>
              </a:ext>
            </a:extLst>
          </p:cNvPr>
          <p:cNvGrpSpPr/>
          <p:nvPr/>
        </p:nvGrpSpPr>
        <p:grpSpPr>
          <a:xfrm>
            <a:off x="1172230" y="1499430"/>
            <a:ext cx="1627397" cy="892552"/>
            <a:chOff x="9812722" y="579871"/>
            <a:chExt cx="1627397" cy="892552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F37F18-C9AE-42F5-B756-A8D10B19CA0D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TÍTULO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9D907E54-FE85-4578-8FA3-8B10AA3532B5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ADICIONE ALGUM TEXTO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51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Comic Sans MS</vt:lpstr>
      <vt:lpstr>Tw Cen MT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pires</dc:creator>
  <cp:lastModifiedBy>Gabriel Nogueira</cp:lastModifiedBy>
  <cp:revision>24</cp:revision>
  <dcterms:created xsi:type="dcterms:W3CDTF">2019-06-11T22:38:46Z</dcterms:created>
  <dcterms:modified xsi:type="dcterms:W3CDTF">2022-03-14T16:30:31Z</dcterms:modified>
</cp:coreProperties>
</file>