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294B"/>
    <a:srgbClr val="733868"/>
    <a:srgbClr val="864883"/>
    <a:srgbClr val="B5840B"/>
    <a:srgbClr val="F0B113"/>
    <a:srgbClr val="F3C916"/>
    <a:srgbClr val="1A6682"/>
    <a:srgbClr val="29A4CF"/>
    <a:srgbClr val="37C1DA"/>
    <a:srgbClr val="A65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BF2DA-8A1C-4DD1-B0A6-726B75C06A29}" v="10" dt="2019-06-14T23:11:28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pires" userId="7fab398bac95e572" providerId="LiveId" clId="{73EBF2DA-8A1C-4DD1-B0A6-726B75C06A29}"/>
    <pc:docChg chg="undo custSel addSld delSld modSld sldOrd">
      <pc:chgData name="rafael pires" userId="7fab398bac95e572" providerId="LiveId" clId="{73EBF2DA-8A1C-4DD1-B0A6-726B75C06A29}" dt="2019-06-15T11:59:00.450" v="18" actId="2696"/>
      <pc:docMkLst>
        <pc:docMk/>
      </pc:docMkLst>
      <pc:sldChg chg="addSp delSp modSp del addAnim delAnim modAnim">
        <pc:chgData name="rafael pires" userId="7fab398bac95e572" providerId="LiveId" clId="{73EBF2DA-8A1C-4DD1-B0A6-726B75C06A29}" dt="2019-06-15T11:58:59.250" v="17" actId="2696"/>
        <pc:sldMkLst>
          <pc:docMk/>
          <pc:sldMk cId="563261902" sldId="258"/>
        </pc:sldMkLst>
        <pc:spChg chg="add del mod topLvl">
          <ac:chgData name="rafael pires" userId="7fab398bac95e572" providerId="LiveId" clId="{73EBF2DA-8A1C-4DD1-B0A6-726B75C06A29}" dt="2019-06-14T23:10:41.321" v="11" actId="164"/>
          <ac:spMkLst>
            <pc:docMk/>
            <pc:sldMk cId="563261902" sldId="258"/>
            <ac:spMk id="125" creationId="{A1344EB5-0F4B-44D8-887F-D9BB415B77FA}"/>
          </ac:spMkLst>
        </pc:spChg>
        <pc:grpChg chg="add del">
          <ac:chgData name="rafael pires" userId="7fab398bac95e572" providerId="LiveId" clId="{73EBF2DA-8A1C-4DD1-B0A6-726B75C06A29}" dt="2019-06-14T23:10:04.029" v="2" actId="165"/>
          <ac:grpSpMkLst>
            <pc:docMk/>
            <pc:sldMk cId="563261902" sldId="258"/>
            <ac:grpSpMk id="11" creationId="{7D4B1575-4548-4F98-AA41-6DB45BE4037A}"/>
          </ac:grpSpMkLst>
        </pc:grpChg>
        <pc:grpChg chg="add mod">
          <ac:chgData name="rafael pires" userId="7fab398bac95e572" providerId="LiveId" clId="{73EBF2DA-8A1C-4DD1-B0A6-726B75C06A29}" dt="2019-06-14T23:10:41.321" v="11" actId="164"/>
          <ac:grpSpMkLst>
            <pc:docMk/>
            <pc:sldMk cId="563261902" sldId="258"/>
            <ac:grpSpMk id="12" creationId="{C657EFB5-91A6-4DF2-9EF9-922EF44E5941}"/>
          </ac:grpSpMkLst>
        </pc:grpChg>
        <pc:picChg chg="mod topLvl">
          <ac:chgData name="rafael pires" userId="7fab398bac95e572" providerId="LiveId" clId="{73EBF2DA-8A1C-4DD1-B0A6-726B75C06A29}" dt="2019-06-14T23:10:41.321" v="11" actId="164"/>
          <ac:picMkLst>
            <pc:docMk/>
            <pc:sldMk cId="563261902" sldId="258"/>
            <ac:picMk id="97" creationId="{7D1F2349-9DF3-4858-A16D-A218D85DF1A7}"/>
          </ac:picMkLst>
        </pc:picChg>
      </pc:sldChg>
      <pc:sldChg chg="add del setBg">
        <pc:chgData name="rafael pires" userId="7fab398bac95e572" providerId="LiveId" clId="{73EBF2DA-8A1C-4DD1-B0A6-726B75C06A29}" dt="2019-06-14T23:10:31.318" v="8"/>
        <pc:sldMkLst>
          <pc:docMk/>
          <pc:sldMk cId="441533938" sldId="259"/>
        </pc:sldMkLst>
      </pc:sldChg>
      <pc:sldChg chg="addSp delSp modSp add del ord modAnim">
        <pc:chgData name="rafael pires" userId="7fab398bac95e572" providerId="LiveId" clId="{73EBF2DA-8A1C-4DD1-B0A6-726B75C06A29}" dt="2019-06-15T11:59:00.450" v="18" actId="2696"/>
        <pc:sldMkLst>
          <pc:docMk/>
          <pc:sldMk cId="949375259" sldId="259"/>
        </pc:sldMkLst>
        <pc:spChg chg="mod topLvl">
          <ac:chgData name="rafael pires" userId="7fab398bac95e572" providerId="LiveId" clId="{73EBF2DA-8A1C-4DD1-B0A6-726B75C06A29}" dt="2019-06-14T23:11:19.740" v="15" actId="165"/>
          <ac:spMkLst>
            <pc:docMk/>
            <pc:sldMk cId="949375259" sldId="259"/>
            <ac:spMk id="124" creationId="{5BDC1CAC-1FCE-4E1D-B4E3-F348C8F8CEB2}"/>
          </ac:spMkLst>
        </pc:spChg>
        <pc:spChg chg="del">
          <ac:chgData name="rafael pires" userId="7fab398bac95e572" providerId="LiveId" clId="{73EBF2DA-8A1C-4DD1-B0A6-726B75C06A29}" dt="2019-06-14T23:10:44.213" v="12" actId="478"/>
          <ac:spMkLst>
            <pc:docMk/>
            <pc:sldMk cId="949375259" sldId="259"/>
            <ac:spMk id="125" creationId="{A1344EB5-0F4B-44D8-887F-D9BB415B77FA}"/>
          </ac:spMkLst>
        </pc:spChg>
        <pc:spChg chg="add mod">
          <ac:chgData name="rafael pires" userId="7fab398bac95e572" providerId="LiveId" clId="{73EBF2DA-8A1C-4DD1-B0A6-726B75C06A29}" dt="2019-06-14T23:11:28.772" v="16" actId="571"/>
          <ac:spMkLst>
            <pc:docMk/>
            <pc:sldMk cId="949375259" sldId="259"/>
            <ac:spMk id="127" creationId="{2733D37F-4E12-4601-8B6D-BB721B813B7E}"/>
          </ac:spMkLst>
        </pc:spChg>
        <pc:grpChg chg="del">
          <ac:chgData name="rafael pires" userId="7fab398bac95e572" providerId="LiveId" clId="{73EBF2DA-8A1C-4DD1-B0A6-726B75C06A29}" dt="2019-06-14T23:11:19.740" v="15" actId="165"/>
          <ac:grpSpMkLst>
            <pc:docMk/>
            <pc:sldMk cId="949375259" sldId="259"/>
            <ac:grpSpMk id="10" creationId="{FED263D1-5B19-4503-B827-4298196F9E1D}"/>
          </ac:grpSpMkLst>
        </pc:grpChg>
        <pc:grpChg chg="add mod">
          <ac:chgData name="rafael pires" userId="7fab398bac95e572" providerId="LiveId" clId="{73EBF2DA-8A1C-4DD1-B0A6-726B75C06A29}" dt="2019-06-14T23:11:02.730" v="14" actId="571"/>
          <ac:grpSpMkLst>
            <pc:docMk/>
            <pc:sldMk cId="949375259" sldId="259"/>
            <ac:grpSpMk id="87" creationId="{2DB5FBB1-97F8-4E01-BF5D-FAEEA190A2C3}"/>
          </ac:grpSpMkLst>
        </pc:grpChg>
        <pc:picChg chg="mod topLvl">
          <ac:chgData name="rafael pires" userId="7fab398bac95e572" providerId="LiveId" clId="{73EBF2DA-8A1C-4DD1-B0A6-726B75C06A29}" dt="2019-06-14T23:11:19.740" v="15" actId="165"/>
          <ac:picMkLst>
            <pc:docMk/>
            <pc:sldMk cId="949375259" sldId="259"/>
            <ac:picMk id="105" creationId="{BC5D3C2D-FBEE-4EA7-B92A-23945070B9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C85F9-10FF-48B8-B8D1-7FEA4DAB0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5596B5-A360-4DD6-935C-AF9ED48A6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24B0FD-45E9-4AE2-8A5E-F744A692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618054-0776-4D82-93B6-2456EB82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73A275-E327-4EF8-8E79-A8E4D91F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25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46667-781C-4997-9302-7EB6590F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271256-682F-4442-88E7-6251BE404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3058F-A2BC-4F2F-AEFF-6E4142E9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46C5D-E355-463D-9F98-88E2F98A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6EB6DA-A7B9-432F-9CC3-5171DD13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26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198564-0181-47D2-A182-1DE43AF25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3EA7C6-DADC-40C3-8EDB-15208B965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4CFAAC-94A7-4481-9F72-52ED5891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7301E4-92E2-44EA-9B81-7E53A09B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D1C7CF-DF8A-4D53-A30D-9618A3F0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0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3DE96-E7F6-4A07-BB69-9F2119C3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D626E2-BE42-43D4-BABB-99232D67E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8D0BB3-3FAF-49B3-ABD4-D45CDDBE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C4D1F-C8C1-4A0F-A2AF-EAB5D9E2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7A40E5-D285-47A1-A214-4973F9E5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5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E398-F17D-4680-93FD-559ADF7E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668C00-6C7D-4676-84CD-03E7095B0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C26404-D616-4ED4-AE56-A8F19281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0ED8D-DDA4-46FE-AA33-1FBCDE31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96A17E-E524-4BEB-ABEA-0F0E4898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80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E15BC-8136-4E52-A368-BEC34F21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289510-6FC5-4A9F-BD4F-69671DB37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2D8538-E5B0-4E0D-85E0-B446ECCDE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9F4B87-9169-411E-8030-E33BEEBA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FD395E-BC79-44DA-8C50-E2247299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D8F789-FA71-419C-8FC6-C13EC1FB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34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A6641-867A-47CB-9143-3A5E9875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A26DF6-26B2-45ED-A4EB-563E23379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F18B98-15F5-46DC-AC04-739DD7C4C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77447A-D9C3-41DD-B791-4459F16CD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0123F5-18AA-4C23-B0D5-2CF5BCE75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9C76CF-E7BA-4B3A-AE43-E0D1A24F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CA67AF-47C6-4F9F-B023-A7C19D40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4C11F4-B072-4EE1-9F5D-B6ECE2FF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97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5FD48-EE2C-44B7-AC7B-BDB078A5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890A04-C8FE-4832-824B-25999622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A18BD6-F4F6-436C-AA52-4303F9DA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24AE8B-1DD7-4342-A922-2E3BD041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72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E377D0-2E44-4A27-BDC2-C529B3CF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ABD579-064B-4FA5-85A2-F8EE6A35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3A73C4-9E9D-4766-87DC-47F71B33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83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F6BA9-E79F-455B-9983-6E872173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74EC7-1C0E-4493-AF73-84C9D1DE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1B3A1B-29BF-4707-BC53-D8BEFC9B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C7847E-B63B-4138-A0AF-550C9CFF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8E47FB-125C-4D32-8B78-DBDC5CBE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DAECFA-FDE3-4DDA-9BA4-EAED661D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6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55640-AB97-4836-90D6-1032790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CE4ACB-E852-4203-BD05-04E7099D6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0BF6F8-38C6-421D-BCA3-F3CC8F09A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64ADFC-0D8E-4AF9-A73F-FA13034B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0AD3-D8C7-4E6A-A635-82EB41D932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B4AE03-B313-4F38-9462-9D168A36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0A8A39-6170-44DC-B958-4C8F61D4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BFFB-098F-4D0E-B004-6409E3065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7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0570E3-54B5-49D1-83A1-34D00940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E0E21C-93AF-4C06-B160-F3C5B53E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841861-D32D-4350-8349-392491B8F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0AD3-D8C7-4E6A-A635-82EB41D932F7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42A45-BEBC-4611-A708-D2FFDEEFF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C52FAF-12ED-4CCE-B0CE-1955E6ED1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EBFFB-098F-4D0E-B004-6409E3065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26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5CEC9878-4DEE-4D4D-8715-5379C32421D6}"/>
              </a:ext>
            </a:extLst>
          </p:cNvPr>
          <p:cNvGrpSpPr/>
          <p:nvPr/>
        </p:nvGrpSpPr>
        <p:grpSpPr>
          <a:xfrm>
            <a:off x="4884797" y="2177197"/>
            <a:ext cx="2422405" cy="2422405"/>
            <a:chOff x="7957521" y="1821114"/>
            <a:chExt cx="2422405" cy="2422405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2D6FDFEB-60B4-4952-AFAD-C2ECF5735224}"/>
                </a:ext>
              </a:extLst>
            </p:cNvPr>
            <p:cNvSpPr/>
            <p:nvPr/>
          </p:nvSpPr>
          <p:spPr>
            <a:xfrm>
              <a:off x="7957521" y="1821114"/>
              <a:ext cx="2422405" cy="2422405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279400" sx="110000" sy="110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Oval 42">
              <a:extLst>
                <a:ext uri="{FF2B5EF4-FFF2-40B4-BE49-F238E27FC236}">
                  <a16:creationId xmlns:a16="http://schemas.microsoft.com/office/drawing/2014/main" id="{103083FD-C4B5-4D56-9B91-E0F77314180D}"/>
                </a:ext>
              </a:extLst>
            </p:cNvPr>
            <p:cNvSpPr/>
            <p:nvPr/>
          </p:nvSpPr>
          <p:spPr>
            <a:xfrm>
              <a:off x="8402789" y="2266382"/>
              <a:ext cx="1531867" cy="153186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0F24E99-21EC-4491-8A32-7F1AB3410384}"/>
              </a:ext>
            </a:extLst>
          </p:cNvPr>
          <p:cNvGrpSpPr/>
          <p:nvPr/>
        </p:nvGrpSpPr>
        <p:grpSpPr>
          <a:xfrm>
            <a:off x="4852406" y="1027328"/>
            <a:ext cx="1836881" cy="2308323"/>
            <a:chOff x="4622259" y="760553"/>
            <a:chExt cx="1961720" cy="2465202"/>
          </a:xfrm>
        </p:grpSpPr>
        <p:sp>
          <p:nvSpPr>
            <p:cNvPr id="7" name="Freeform: Shape 5">
              <a:extLst>
                <a:ext uri="{FF2B5EF4-FFF2-40B4-BE49-F238E27FC236}">
                  <a16:creationId xmlns:a16="http://schemas.microsoft.com/office/drawing/2014/main" id="{0467DCF6-A1AC-48CF-9132-D7654E91DAD0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5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4">
              <a:extLst>
                <a:ext uri="{FF2B5EF4-FFF2-40B4-BE49-F238E27FC236}">
                  <a16:creationId xmlns:a16="http://schemas.microsoft.com/office/drawing/2014/main" id="{36373266-2791-4B53-8249-36507645C09A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E230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3">
              <a:extLst>
                <a:ext uri="{FF2B5EF4-FFF2-40B4-BE49-F238E27FC236}">
                  <a16:creationId xmlns:a16="http://schemas.microsoft.com/office/drawing/2014/main" id="{D50277C3-BCA2-412E-8020-B26FD125F7FE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A11641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F92D18A6-C0FF-47C4-B52E-BB03BC00E901}"/>
                </a:ext>
              </a:extLst>
            </p:cNvPr>
            <p:cNvGrpSpPr/>
            <p:nvPr/>
          </p:nvGrpSpPr>
          <p:grpSpPr>
            <a:xfrm>
              <a:off x="5260199" y="772053"/>
              <a:ext cx="827498" cy="1084689"/>
              <a:chOff x="6556304" y="756825"/>
              <a:chExt cx="827498" cy="1084689"/>
            </a:xfrm>
          </p:grpSpPr>
          <p:sp>
            <p:nvSpPr>
              <p:cNvPr id="11" name="Oval 34">
                <a:extLst>
                  <a:ext uri="{FF2B5EF4-FFF2-40B4-BE49-F238E27FC236}">
                    <a16:creationId xmlns:a16="http://schemas.microsoft.com/office/drawing/2014/main" id="{A3E01B7D-F6B5-4499-9727-8C38245AD696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TextBox 44">
                <a:extLst>
                  <a:ext uri="{FF2B5EF4-FFF2-40B4-BE49-F238E27FC236}">
                    <a16:creationId xmlns:a16="http://schemas.microsoft.com/office/drawing/2014/main" id="{F83CC797-56C6-429E-9602-688A76668B7B}"/>
                  </a:ext>
                </a:extLst>
              </p:cNvPr>
              <p:cNvSpPr txBox="1"/>
              <p:nvPr/>
            </p:nvSpPr>
            <p:spPr>
              <a:xfrm>
                <a:off x="6568530" y="756825"/>
                <a:ext cx="786007" cy="10846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60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B616A3B-3429-488B-950D-5CC534D94869}"/>
              </a:ext>
            </a:extLst>
          </p:cNvPr>
          <p:cNvGrpSpPr/>
          <p:nvPr/>
        </p:nvGrpSpPr>
        <p:grpSpPr>
          <a:xfrm rot="2700000">
            <a:off x="5837231" y="1147639"/>
            <a:ext cx="1836881" cy="2308323"/>
            <a:chOff x="4622259" y="760553"/>
            <a:chExt cx="1961720" cy="2465202"/>
          </a:xfrm>
        </p:grpSpPr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477AF501-9539-4ACD-8D0F-DB40815A9FDC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7B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Freeform: Shape 4">
              <a:extLst>
                <a:ext uri="{FF2B5EF4-FFF2-40B4-BE49-F238E27FC236}">
                  <a16:creationId xmlns:a16="http://schemas.microsoft.com/office/drawing/2014/main" id="{0183CA56-C57C-404C-8A5A-821EAC8D046E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1395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Freeform: Shape 3">
              <a:extLst>
                <a:ext uri="{FF2B5EF4-FFF2-40B4-BE49-F238E27FC236}">
                  <a16:creationId xmlns:a16="http://schemas.microsoft.com/office/drawing/2014/main" id="{2709174A-0171-4BAA-9DC7-96E16E218621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0D664F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0DF8FABF-2359-4515-930F-EF1DB65B1A41}"/>
                </a:ext>
              </a:extLst>
            </p:cNvPr>
            <p:cNvGrpSpPr/>
            <p:nvPr/>
          </p:nvGrpSpPr>
          <p:grpSpPr>
            <a:xfrm>
              <a:off x="5256880" y="800454"/>
              <a:ext cx="830817" cy="1084690"/>
              <a:chOff x="6552985" y="785226"/>
              <a:chExt cx="830817" cy="1084690"/>
            </a:xfrm>
          </p:grpSpPr>
          <p:sp>
            <p:nvSpPr>
              <p:cNvPr id="18" name="Oval 34">
                <a:extLst>
                  <a:ext uri="{FF2B5EF4-FFF2-40B4-BE49-F238E27FC236}">
                    <a16:creationId xmlns:a16="http://schemas.microsoft.com/office/drawing/2014/main" id="{AE67F9E0-6A10-436F-8210-06056AC49752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44">
                <a:extLst>
                  <a:ext uri="{FF2B5EF4-FFF2-40B4-BE49-F238E27FC236}">
                    <a16:creationId xmlns:a16="http://schemas.microsoft.com/office/drawing/2014/main" id="{779186D4-822D-45CB-8FA6-81495AADFC9B}"/>
                  </a:ext>
                </a:extLst>
              </p:cNvPr>
              <p:cNvSpPr txBox="1"/>
              <p:nvPr/>
            </p:nvSpPr>
            <p:spPr>
              <a:xfrm rot="18900000">
                <a:off x="6552985" y="785226"/>
                <a:ext cx="786007" cy="10846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60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F162F6A1-357E-40E4-8035-0C55DE85149E}"/>
              </a:ext>
            </a:extLst>
          </p:cNvPr>
          <p:cNvGrpSpPr/>
          <p:nvPr/>
        </p:nvGrpSpPr>
        <p:grpSpPr>
          <a:xfrm rot="5400000">
            <a:off x="6431530" y="1947356"/>
            <a:ext cx="1836881" cy="2308323"/>
            <a:chOff x="4622259" y="760553"/>
            <a:chExt cx="1961720" cy="2465202"/>
          </a:xfrm>
        </p:grpSpPr>
        <p:sp>
          <p:nvSpPr>
            <p:cNvPr id="22" name="Freeform: Shape 5">
              <a:extLst>
                <a:ext uri="{FF2B5EF4-FFF2-40B4-BE49-F238E27FC236}">
                  <a16:creationId xmlns:a16="http://schemas.microsoft.com/office/drawing/2014/main" id="{9D3BD151-F5EC-4FD0-B8B4-DD69DB423C0E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0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Freeform: Shape 4">
              <a:extLst>
                <a:ext uri="{FF2B5EF4-FFF2-40B4-BE49-F238E27FC236}">
                  <a16:creationId xmlns:a16="http://schemas.microsoft.com/office/drawing/2014/main" id="{1ED12AB0-AFEA-4DCB-A8F7-9D3CB88D9868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7BA1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D31BE9B6-BDB8-4607-BDDF-84B0CAE5A66C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5C7800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98B6465C-47E3-4357-9AD7-50B04A2B0616}"/>
                </a:ext>
              </a:extLst>
            </p:cNvPr>
            <p:cNvGrpSpPr/>
            <p:nvPr/>
          </p:nvGrpSpPr>
          <p:grpSpPr>
            <a:xfrm>
              <a:off x="5123085" y="921395"/>
              <a:ext cx="1084689" cy="828932"/>
              <a:chOff x="6419190" y="906167"/>
              <a:chExt cx="1084689" cy="828932"/>
            </a:xfrm>
          </p:grpSpPr>
          <p:sp>
            <p:nvSpPr>
              <p:cNvPr id="26" name="Oval 34">
                <a:extLst>
                  <a:ext uri="{FF2B5EF4-FFF2-40B4-BE49-F238E27FC236}">
                    <a16:creationId xmlns:a16="http://schemas.microsoft.com/office/drawing/2014/main" id="{7799F65D-3331-4244-858A-6BF0429808D4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TextBox 44">
                <a:extLst>
                  <a:ext uri="{FF2B5EF4-FFF2-40B4-BE49-F238E27FC236}">
                    <a16:creationId xmlns:a16="http://schemas.microsoft.com/office/drawing/2014/main" id="{7C47CB14-5A95-4222-9255-19F332FF4630}"/>
                  </a:ext>
                </a:extLst>
              </p:cNvPr>
              <p:cNvSpPr txBox="1"/>
              <p:nvPr/>
            </p:nvSpPr>
            <p:spPr>
              <a:xfrm rot="16200000">
                <a:off x="6568531" y="756826"/>
                <a:ext cx="786007" cy="10846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60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9B5C394-BB4E-4D20-9291-F6D952EA5792}"/>
              </a:ext>
            </a:extLst>
          </p:cNvPr>
          <p:cNvGrpSpPr/>
          <p:nvPr/>
        </p:nvGrpSpPr>
        <p:grpSpPr>
          <a:xfrm rot="8100000">
            <a:off x="6330278" y="2943127"/>
            <a:ext cx="1836881" cy="2308323"/>
            <a:chOff x="4622259" y="760553"/>
            <a:chExt cx="1961720" cy="2465202"/>
          </a:xfrm>
        </p:grpSpPr>
        <p:sp>
          <p:nvSpPr>
            <p:cNvPr id="29" name="Freeform: Shape 5">
              <a:extLst>
                <a:ext uri="{FF2B5EF4-FFF2-40B4-BE49-F238E27FC236}">
                  <a16:creationId xmlns:a16="http://schemas.microsoft.com/office/drawing/2014/main" id="{6C3E6FB5-35CE-48BE-812C-30D158605B6A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6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Freeform: Shape 4">
              <a:extLst>
                <a:ext uri="{FF2B5EF4-FFF2-40B4-BE49-F238E27FC236}">
                  <a16:creationId xmlns:a16="http://schemas.microsoft.com/office/drawing/2014/main" id="{6C2E882F-E81F-45A9-8A91-B9E9DA71FDA2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194EA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">
              <a:extLst>
                <a:ext uri="{FF2B5EF4-FFF2-40B4-BE49-F238E27FC236}">
                  <a16:creationId xmlns:a16="http://schemas.microsoft.com/office/drawing/2014/main" id="{B4B466CA-D1DA-4C44-97C2-18B8B3777F87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133C85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51143B0-F026-47F4-A21F-3F629234CDD4}"/>
                </a:ext>
              </a:extLst>
            </p:cNvPr>
            <p:cNvGrpSpPr/>
            <p:nvPr/>
          </p:nvGrpSpPr>
          <p:grpSpPr>
            <a:xfrm>
              <a:off x="5132502" y="922829"/>
              <a:ext cx="1084690" cy="840941"/>
              <a:chOff x="6428607" y="907601"/>
              <a:chExt cx="1084690" cy="840941"/>
            </a:xfrm>
          </p:grpSpPr>
          <p:sp>
            <p:nvSpPr>
              <p:cNvPr id="33" name="Oval 34">
                <a:extLst>
                  <a:ext uri="{FF2B5EF4-FFF2-40B4-BE49-F238E27FC236}">
                    <a16:creationId xmlns:a16="http://schemas.microsoft.com/office/drawing/2014/main" id="{BBE013A6-D15E-4EE6-A599-C29717BF72FA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TextBox 44">
                <a:extLst>
                  <a:ext uri="{FF2B5EF4-FFF2-40B4-BE49-F238E27FC236}">
                    <a16:creationId xmlns:a16="http://schemas.microsoft.com/office/drawing/2014/main" id="{E08B4A01-2D06-4D83-A451-0E2CE9BC9DBC}"/>
                  </a:ext>
                </a:extLst>
              </p:cNvPr>
              <p:cNvSpPr txBox="1"/>
              <p:nvPr/>
            </p:nvSpPr>
            <p:spPr>
              <a:xfrm rot="13500000">
                <a:off x="6577948" y="813194"/>
                <a:ext cx="786007" cy="10846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60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0198A30-1CC6-4D86-A8CC-421F4496DD12}"/>
              </a:ext>
            </a:extLst>
          </p:cNvPr>
          <p:cNvGrpSpPr/>
          <p:nvPr/>
        </p:nvGrpSpPr>
        <p:grpSpPr>
          <a:xfrm rot="10800000">
            <a:off x="5435656" y="3537002"/>
            <a:ext cx="1836881" cy="2308323"/>
            <a:chOff x="4622259" y="760553"/>
            <a:chExt cx="1961720" cy="2465202"/>
          </a:xfrm>
        </p:grpSpPr>
        <p:sp>
          <p:nvSpPr>
            <p:cNvPr id="36" name="Freeform: Shape 5">
              <a:extLst>
                <a:ext uri="{FF2B5EF4-FFF2-40B4-BE49-F238E27FC236}">
                  <a16:creationId xmlns:a16="http://schemas.microsoft.com/office/drawing/2014/main" id="{BED63C93-BF97-4D64-BDEA-EB4A6693BD20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8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Freeform: Shape 4">
              <a:extLst>
                <a:ext uri="{FF2B5EF4-FFF2-40B4-BE49-F238E27FC236}">
                  <a16:creationId xmlns:a16="http://schemas.microsoft.com/office/drawing/2014/main" id="{600EC379-C8F2-4D9F-9378-1E20FC0F4CAF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EF730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">
              <a:extLst>
                <a:ext uri="{FF2B5EF4-FFF2-40B4-BE49-F238E27FC236}">
                  <a16:creationId xmlns:a16="http://schemas.microsoft.com/office/drawing/2014/main" id="{2B05CBA2-DF2C-4E6B-B2BB-3CC2D52396D5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A65002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8534984C-6D91-4337-8AEC-A9276032A4D0}"/>
                </a:ext>
              </a:extLst>
            </p:cNvPr>
            <p:cNvGrpSpPr/>
            <p:nvPr/>
          </p:nvGrpSpPr>
          <p:grpSpPr>
            <a:xfrm>
              <a:off x="5260199" y="816080"/>
              <a:ext cx="827498" cy="1084689"/>
              <a:chOff x="6556304" y="800852"/>
              <a:chExt cx="827498" cy="1084689"/>
            </a:xfrm>
          </p:grpSpPr>
          <p:sp>
            <p:nvSpPr>
              <p:cNvPr id="40" name="Oval 34">
                <a:extLst>
                  <a:ext uri="{FF2B5EF4-FFF2-40B4-BE49-F238E27FC236}">
                    <a16:creationId xmlns:a16="http://schemas.microsoft.com/office/drawing/2014/main" id="{85D488D1-D87D-44F5-A724-C285BB268A8F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TextBox 44">
                <a:extLst>
                  <a:ext uri="{FF2B5EF4-FFF2-40B4-BE49-F238E27FC236}">
                    <a16:creationId xmlns:a16="http://schemas.microsoft.com/office/drawing/2014/main" id="{C5ECAB01-3987-4F2B-B47E-4512BAA90597}"/>
                  </a:ext>
                </a:extLst>
              </p:cNvPr>
              <p:cNvSpPr txBox="1"/>
              <p:nvPr/>
            </p:nvSpPr>
            <p:spPr>
              <a:xfrm rot="10800000">
                <a:off x="6590812" y="800852"/>
                <a:ext cx="786007" cy="10846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60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54829C93-0026-4DE4-B364-7FACF11CF7CA}"/>
              </a:ext>
            </a:extLst>
          </p:cNvPr>
          <p:cNvGrpSpPr/>
          <p:nvPr/>
        </p:nvGrpSpPr>
        <p:grpSpPr>
          <a:xfrm rot="13500000">
            <a:off x="4484118" y="3431949"/>
            <a:ext cx="1836881" cy="2308322"/>
            <a:chOff x="4622259" y="760554"/>
            <a:chExt cx="1961720" cy="2465201"/>
          </a:xfrm>
        </p:grpSpPr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880193CF-C028-451F-A5AA-E5D92C9EA8E9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C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Freeform: Shape 4">
              <a:extLst>
                <a:ext uri="{FF2B5EF4-FFF2-40B4-BE49-F238E27FC236}">
                  <a16:creationId xmlns:a16="http://schemas.microsoft.com/office/drawing/2014/main" id="{FA3D4CE7-A0DE-4089-8C52-0C8118DAC882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29A4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reeform: Shape 3">
              <a:extLst>
                <a:ext uri="{FF2B5EF4-FFF2-40B4-BE49-F238E27FC236}">
                  <a16:creationId xmlns:a16="http://schemas.microsoft.com/office/drawing/2014/main" id="{4FE99FCD-7F34-4C47-AB19-99DF257EF18C}"/>
                </a:ext>
              </a:extLst>
            </p:cNvPr>
            <p:cNvSpPr/>
            <p:nvPr/>
          </p:nvSpPr>
          <p:spPr>
            <a:xfrm rot="1802297">
              <a:off x="5096268" y="760554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1A6682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AE26B762-C6FA-4B38-8679-D4900545B009}"/>
                </a:ext>
              </a:extLst>
            </p:cNvPr>
            <p:cNvGrpSpPr/>
            <p:nvPr/>
          </p:nvGrpSpPr>
          <p:grpSpPr>
            <a:xfrm>
              <a:off x="5260199" y="787826"/>
              <a:ext cx="844433" cy="1084689"/>
              <a:chOff x="6556304" y="772598"/>
              <a:chExt cx="844433" cy="1084689"/>
            </a:xfrm>
          </p:grpSpPr>
          <p:sp>
            <p:nvSpPr>
              <p:cNvPr id="47" name="Oval 34">
                <a:extLst>
                  <a:ext uri="{FF2B5EF4-FFF2-40B4-BE49-F238E27FC236}">
                    <a16:creationId xmlns:a16="http://schemas.microsoft.com/office/drawing/2014/main" id="{8770BC35-D9F5-4426-8590-C42185FADC27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TextBox 44">
                <a:extLst>
                  <a:ext uri="{FF2B5EF4-FFF2-40B4-BE49-F238E27FC236}">
                    <a16:creationId xmlns:a16="http://schemas.microsoft.com/office/drawing/2014/main" id="{93B7DE34-D5FF-4841-997F-D5775D62FA2F}"/>
                  </a:ext>
                </a:extLst>
              </p:cNvPr>
              <p:cNvSpPr txBox="1"/>
              <p:nvPr/>
            </p:nvSpPr>
            <p:spPr>
              <a:xfrm rot="8100000">
                <a:off x="6614730" y="772598"/>
                <a:ext cx="786007" cy="10846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60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CBAE9C9B-2F69-4AA0-A8CD-66E4771D9D70}"/>
              </a:ext>
            </a:extLst>
          </p:cNvPr>
          <p:cNvGrpSpPr/>
          <p:nvPr/>
        </p:nvGrpSpPr>
        <p:grpSpPr>
          <a:xfrm rot="16200000">
            <a:off x="3835901" y="2644054"/>
            <a:ext cx="1836881" cy="2308323"/>
            <a:chOff x="4622259" y="760553"/>
            <a:chExt cx="1961720" cy="2465202"/>
          </a:xfrm>
        </p:grpSpPr>
        <p:sp>
          <p:nvSpPr>
            <p:cNvPr id="50" name="Freeform: Shape 5">
              <a:extLst>
                <a:ext uri="{FF2B5EF4-FFF2-40B4-BE49-F238E27FC236}">
                  <a16:creationId xmlns:a16="http://schemas.microsoft.com/office/drawing/2014/main" id="{7455894B-B870-430E-B60C-ACACDCE43199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1" name="Freeform: Shape 4">
              <a:extLst>
                <a:ext uri="{FF2B5EF4-FFF2-40B4-BE49-F238E27FC236}">
                  <a16:creationId xmlns:a16="http://schemas.microsoft.com/office/drawing/2014/main" id="{FC238A32-3EAC-433A-BDA5-37FD92A0DC33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F0B11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: Shape 3">
              <a:extLst>
                <a:ext uri="{FF2B5EF4-FFF2-40B4-BE49-F238E27FC236}">
                  <a16:creationId xmlns:a16="http://schemas.microsoft.com/office/drawing/2014/main" id="{B5F18BCB-FE33-43ED-B9F3-5DDB896B92AA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B5840B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B19A7D9-B08F-4164-8768-D8C04E8AAD4A}"/>
                </a:ext>
              </a:extLst>
            </p:cNvPr>
            <p:cNvGrpSpPr/>
            <p:nvPr/>
          </p:nvGrpSpPr>
          <p:grpSpPr>
            <a:xfrm>
              <a:off x="5122373" y="922829"/>
              <a:ext cx="1084689" cy="828599"/>
              <a:chOff x="6418478" y="907601"/>
              <a:chExt cx="1084689" cy="828599"/>
            </a:xfrm>
          </p:grpSpPr>
          <p:sp>
            <p:nvSpPr>
              <p:cNvPr id="54" name="Oval 34">
                <a:extLst>
                  <a:ext uri="{FF2B5EF4-FFF2-40B4-BE49-F238E27FC236}">
                    <a16:creationId xmlns:a16="http://schemas.microsoft.com/office/drawing/2014/main" id="{2AF14C84-25B2-4107-99E8-E7DEE01D6DEE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TextBox 44">
                <a:extLst>
                  <a:ext uri="{FF2B5EF4-FFF2-40B4-BE49-F238E27FC236}">
                    <a16:creationId xmlns:a16="http://schemas.microsoft.com/office/drawing/2014/main" id="{7E18508A-B796-406A-83D0-E9AC685F5CA2}"/>
                  </a:ext>
                </a:extLst>
              </p:cNvPr>
              <p:cNvSpPr txBox="1"/>
              <p:nvPr/>
            </p:nvSpPr>
            <p:spPr>
              <a:xfrm rot="5400000">
                <a:off x="6567819" y="800852"/>
                <a:ext cx="786007" cy="10846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60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00B78B21-1DD9-409A-939C-BA062EB5931F}"/>
              </a:ext>
            </a:extLst>
          </p:cNvPr>
          <p:cNvGrpSpPr/>
          <p:nvPr/>
        </p:nvGrpSpPr>
        <p:grpSpPr>
          <a:xfrm rot="18900000">
            <a:off x="3978471" y="1647557"/>
            <a:ext cx="1836881" cy="2308323"/>
            <a:chOff x="4622259" y="760553"/>
            <a:chExt cx="1961720" cy="2465202"/>
          </a:xfrm>
        </p:grpSpPr>
        <p:sp>
          <p:nvSpPr>
            <p:cNvPr id="57" name="Freeform: Shape 5">
              <a:extLst>
                <a:ext uri="{FF2B5EF4-FFF2-40B4-BE49-F238E27FC236}">
                  <a16:creationId xmlns:a16="http://schemas.microsoft.com/office/drawing/2014/main" id="{017BA81E-EDDD-4435-B87A-B8B1C3ABBB70}"/>
                </a:ext>
              </a:extLst>
            </p:cNvPr>
            <p:cNvSpPr/>
            <p:nvPr/>
          </p:nvSpPr>
          <p:spPr>
            <a:xfrm rot="1802297">
              <a:off x="4622259" y="1655826"/>
              <a:ext cx="1961720" cy="1394938"/>
            </a:xfrm>
            <a:custGeom>
              <a:avLst/>
              <a:gdLst>
                <a:gd name="connsiteX0" fmla="*/ 0 w 1961720"/>
                <a:gd name="connsiteY0" fmla="*/ 0 h 1394938"/>
                <a:gd name="connsiteX1" fmla="*/ 33670 w 1961720"/>
                <a:gd name="connsiteY1" fmla="*/ 74636 h 1394938"/>
                <a:gd name="connsiteX2" fmla="*/ 607072 w 1961720"/>
                <a:gd name="connsiteY2" fmla="*/ 359569 h 1394938"/>
                <a:gd name="connsiteX3" fmla="*/ 693081 w 1961720"/>
                <a:gd name="connsiteY3" fmla="*/ 340039 h 1394938"/>
                <a:gd name="connsiteX4" fmla="*/ 695676 w 1961720"/>
                <a:gd name="connsiteY4" fmla="*/ 349911 h 1394938"/>
                <a:gd name="connsiteX5" fmla="*/ 825182 w 1961720"/>
                <a:gd name="connsiteY5" fmla="*/ 642011 h 1394938"/>
                <a:gd name="connsiteX6" fmla="*/ 1808828 w 1961720"/>
                <a:gd name="connsiteY6" fmla="*/ 1360839 h 1394938"/>
                <a:gd name="connsiteX7" fmla="*/ 1951389 w 1961720"/>
                <a:gd name="connsiteY7" fmla="*/ 1387108 h 1394938"/>
                <a:gd name="connsiteX8" fmla="*/ 1961720 w 1961720"/>
                <a:gd name="connsiteY8" fmla="*/ 1391075 h 1394938"/>
                <a:gd name="connsiteX9" fmla="*/ 1904862 w 1961720"/>
                <a:gd name="connsiteY9" fmla="*/ 1394765 h 1394938"/>
                <a:gd name="connsiteX10" fmla="*/ 693695 w 1961720"/>
                <a:gd name="connsiteY10" fmla="*/ 939388 h 1394938"/>
                <a:gd name="connsiteX11" fmla="*/ 44602 w 1961720"/>
                <a:gd name="connsiteY11" fmla="*/ 119019 h 1394938"/>
                <a:gd name="connsiteX12" fmla="*/ 0 w 1961720"/>
                <a:gd name="connsiteY12" fmla="*/ 0 h 13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1720" h="1394938">
                  <a:moveTo>
                    <a:pt x="0" y="0"/>
                  </a:moveTo>
                  <a:lnTo>
                    <a:pt x="33670" y="74636"/>
                  </a:lnTo>
                  <a:cubicBezTo>
                    <a:pt x="153768" y="282331"/>
                    <a:pt x="383090" y="387513"/>
                    <a:pt x="607072" y="359569"/>
                  </a:cubicBezTo>
                  <a:lnTo>
                    <a:pt x="693081" y="340039"/>
                  </a:lnTo>
                  <a:lnTo>
                    <a:pt x="695676" y="349911"/>
                  </a:lnTo>
                  <a:cubicBezTo>
                    <a:pt x="727685" y="449941"/>
                    <a:pt x="770705" y="547801"/>
                    <a:pt x="825182" y="642011"/>
                  </a:cubicBezTo>
                  <a:cubicBezTo>
                    <a:pt x="1043087" y="1018853"/>
                    <a:pt x="1403031" y="1265959"/>
                    <a:pt x="1808828" y="1360839"/>
                  </a:cubicBezTo>
                  <a:lnTo>
                    <a:pt x="1951389" y="1387108"/>
                  </a:lnTo>
                  <a:lnTo>
                    <a:pt x="1961720" y="1391075"/>
                  </a:lnTo>
                  <a:lnTo>
                    <a:pt x="1904862" y="1394765"/>
                  </a:lnTo>
                  <a:cubicBezTo>
                    <a:pt x="1527227" y="1400861"/>
                    <a:pt x="1084440" y="1246115"/>
                    <a:pt x="693695" y="939388"/>
                  </a:cubicBezTo>
                  <a:cubicBezTo>
                    <a:pt x="389783" y="700823"/>
                    <a:pt x="167705" y="409842"/>
                    <a:pt x="44602" y="1190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64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Freeform: Shape 4">
              <a:extLst>
                <a:ext uri="{FF2B5EF4-FFF2-40B4-BE49-F238E27FC236}">
                  <a16:creationId xmlns:a16="http://schemas.microsoft.com/office/drawing/2014/main" id="{1C9D10D0-85F8-4D32-8CF8-A6B7FD769DAB}"/>
                </a:ext>
              </a:extLst>
            </p:cNvPr>
            <p:cNvSpPr/>
            <p:nvPr/>
          </p:nvSpPr>
          <p:spPr>
            <a:xfrm rot="1802297">
              <a:off x="5313980" y="1668725"/>
              <a:ext cx="1258308" cy="1557030"/>
            </a:xfrm>
            <a:custGeom>
              <a:avLst/>
              <a:gdLst>
                <a:gd name="connsiteX0" fmla="*/ 418992 w 1258308"/>
                <a:gd name="connsiteY0" fmla="*/ 0 h 1557030"/>
                <a:gd name="connsiteX1" fmla="*/ 424401 w 1258308"/>
                <a:gd name="connsiteY1" fmla="*/ 159949 h 1557030"/>
                <a:gd name="connsiteX2" fmla="*/ 1171217 w 1258308"/>
                <a:gd name="connsiteY2" fmla="*/ 1523588 h 1557030"/>
                <a:gd name="connsiteX3" fmla="*/ 1258308 w 1258308"/>
                <a:gd name="connsiteY3" fmla="*/ 1557030 h 1557030"/>
                <a:gd name="connsiteX4" fmla="*/ 1115747 w 1258308"/>
                <a:gd name="connsiteY4" fmla="*/ 1530761 h 1557030"/>
                <a:gd name="connsiteX5" fmla="*/ 132101 w 1258308"/>
                <a:gd name="connsiteY5" fmla="*/ 811933 h 1557030"/>
                <a:gd name="connsiteX6" fmla="*/ 2595 w 1258308"/>
                <a:gd name="connsiteY6" fmla="*/ 519833 h 1557030"/>
                <a:gd name="connsiteX7" fmla="*/ 0 w 1258308"/>
                <a:gd name="connsiteY7" fmla="*/ 509961 h 1557030"/>
                <a:gd name="connsiteX8" fmla="*/ 25007 w 1258308"/>
                <a:gd name="connsiteY8" fmla="*/ 504283 h 1557030"/>
                <a:gd name="connsiteX9" fmla="*/ 131952 w 1258308"/>
                <a:gd name="connsiteY9" fmla="*/ 456037 h 1557030"/>
                <a:gd name="connsiteX10" fmla="*/ 401587 w 1258308"/>
                <a:gd name="connsiteY10" fmla="*/ 104154 h 1557030"/>
                <a:gd name="connsiteX11" fmla="*/ 418992 w 1258308"/>
                <a:gd name="connsiteY11" fmla="*/ 0 h 15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8308" h="1557030">
                  <a:moveTo>
                    <a:pt x="418992" y="0"/>
                  </a:moveTo>
                  <a:lnTo>
                    <a:pt x="424401" y="159949"/>
                  </a:lnTo>
                  <a:cubicBezTo>
                    <a:pt x="468267" y="805001"/>
                    <a:pt x="768875" y="1336708"/>
                    <a:pt x="1171217" y="1523588"/>
                  </a:cubicBezTo>
                  <a:lnTo>
                    <a:pt x="1258308" y="1557030"/>
                  </a:lnTo>
                  <a:lnTo>
                    <a:pt x="1115747" y="1530761"/>
                  </a:lnTo>
                  <a:cubicBezTo>
                    <a:pt x="709950" y="1435881"/>
                    <a:pt x="350006" y="1188775"/>
                    <a:pt x="132101" y="811933"/>
                  </a:cubicBezTo>
                  <a:cubicBezTo>
                    <a:pt x="77624" y="717723"/>
                    <a:pt x="34604" y="619863"/>
                    <a:pt x="2595" y="519833"/>
                  </a:cubicBezTo>
                  <a:lnTo>
                    <a:pt x="0" y="509961"/>
                  </a:lnTo>
                  <a:lnTo>
                    <a:pt x="25007" y="504283"/>
                  </a:lnTo>
                  <a:cubicBezTo>
                    <a:pt x="61511" y="492088"/>
                    <a:pt x="97336" y="476053"/>
                    <a:pt x="131952" y="456037"/>
                  </a:cubicBezTo>
                  <a:cubicBezTo>
                    <a:pt x="270415" y="375971"/>
                    <a:pt x="363317" y="247363"/>
                    <a:pt x="401587" y="104154"/>
                  </a:cubicBezTo>
                  <a:lnTo>
                    <a:pt x="418992" y="0"/>
                  </a:lnTo>
                  <a:close/>
                </a:path>
              </a:pathLst>
            </a:custGeom>
            <a:solidFill>
              <a:srgbClr val="733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3">
              <a:extLst>
                <a:ext uri="{FF2B5EF4-FFF2-40B4-BE49-F238E27FC236}">
                  <a16:creationId xmlns:a16="http://schemas.microsoft.com/office/drawing/2014/main" id="{AF686C2E-4701-44EA-A889-BAB149418B64}"/>
                </a:ext>
              </a:extLst>
            </p:cNvPr>
            <p:cNvSpPr/>
            <p:nvPr/>
          </p:nvSpPr>
          <p:spPr>
            <a:xfrm rot="1802297">
              <a:off x="5096268" y="760553"/>
              <a:ext cx="1155360" cy="1158621"/>
            </a:xfrm>
            <a:custGeom>
              <a:avLst/>
              <a:gdLst>
                <a:gd name="connsiteX0" fmla="*/ 287952 w 1155360"/>
                <a:gd name="connsiteY0" fmla="*/ 77891 h 1158621"/>
                <a:gd name="connsiteX1" fmla="*/ 1079315 w 1155360"/>
                <a:gd name="connsiteY1" fmla="*/ 289369 h 1158621"/>
                <a:gd name="connsiteX2" fmla="*/ 1152769 w 1155360"/>
                <a:gd name="connsiteY2" fmla="*/ 507330 h 1158621"/>
                <a:gd name="connsiteX3" fmla="*/ 1155360 w 1155360"/>
                <a:gd name="connsiteY3" fmla="*/ 603331 h 1158621"/>
                <a:gd name="connsiteX4" fmla="*/ 1154757 w 1155360"/>
                <a:gd name="connsiteY4" fmla="*/ 621153 h 1158621"/>
                <a:gd name="connsiteX5" fmla="*/ 1154877 w 1155360"/>
                <a:gd name="connsiteY5" fmla="*/ 624695 h 1158621"/>
                <a:gd name="connsiteX6" fmla="*/ 1137472 w 1155360"/>
                <a:gd name="connsiteY6" fmla="*/ 728849 h 1158621"/>
                <a:gd name="connsiteX7" fmla="*/ 867836 w 1155360"/>
                <a:gd name="connsiteY7" fmla="*/ 1080732 h 1158621"/>
                <a:gd name="connsiteX8" fmla="*/ 76474 w 1155360"/>
                <a:gd name="connsiteY8" fmla="*/ 869253 h 1158621"/>
                <a:gd name="connsiteX9" fmla="*/ 42803 w 1155360"/>
                <a:gd name="connsiteY9" fmla="*/ 794617 h 1158621"/>
                <a:gd name="connsiteX10" fmla="*/ 40758 w 1155360"/>
                <a:gd name="connsiteY10" fmla="*/ 789161 h 1158621"/>
                <a:gd name="connsiteX11" fmla="*/ 6529 w 1155360"/>
                <a:gd name="connsiteY11" fmla="*/ 665624 h 1158621"/>
                <a:gd name="connsiteX12" fmla="*/ 2844 w 1155360"/>
                <a:gd name="connsiteY12" fmla="*/ 644778 h 1158621"/>
                <a:gd name="connsiteX13" fmla="*/ 0 w 1155360"/>
                <a:gd name="connsiteY13" fmla="*/ 539387 h 1158621"/>
                <a:gd name="connsiteX14" fmla="*/ 287952 w 1155360"/>
                <a:gd name="connsiteY14" fmla="*/ 77891 h 11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5360" h="1158621">
                  <a:moveTo>
                    <a:pt x="287952" y="77891"/>
                  </a:moveTo>
                  <a:cubicBezTo>
                    <a:pt x="564879" y="-82240"/>
                    <a:pt x="919184" y="12442"/>
                    <a:pt x="1079315" y="289369"/>
                  </a:cubicBezTo>
                  <a:cubicBezTo>
                    <a:pt x="1119347" y="358601"/>
                    <a:pt x="1143454" y="432669"/>
                    <a:pt x="1152769" y="507330"/>
                  </a:cubicBezTo>
                  <a:lnTo>
                    <a:pt x="1155360" y="603331"/>
                  </a:lnTo>
                  <a:lnTo>
                    <a:pt x="1154757" y="621153"/>
                  </a:lnTo>
                  <a:lnTo>
                    <a:pt x="1154877" y="624695"/>
                  </a:lnTo>
                  <a:lnTo>
                    <a:pt x="1137472" y="728849"/>
                  </a:lnTo>
                  <a:cubicBezTo>
                    <a:pt x="1099202" y="872058"/>
                    <a:pt x="1006300" y="1000666"/>
                    <a:pt x="867836" y="1080732"/>
                  </a:cubicBezTo>
                  <a:cubicBezTo>
                    <a:pt x="590910" y="1240862"/>
                    <a:pt x="236604" y="1146180"/>
                    <a:pt x="76474" y="869253"/>
                  </a:cubicBezTo>
                  <a:lnTo>
                    <a:pt x="42803" y="794617"/>
                  </a:lnTo>
                  <a:lnTo>
                    <a:pt x="40758" y="789161"/>
                  </a:lnTo>
                  <a:cubicBezTo>
                    <a:pt x="27262" y="747774"/>
                    <a:pt x="15836" y="706545"/>
                    <a:pt x="6529" y="665624"/>
                  </a:cubicBezTo>
                  <a:lnTo>
                    <a:pt x="2844" y="644778"/>
                  </a:lnTo>
                  <a:lnTo>
                    <a:pt x="0" y="539387"/>
                  </a:lnTo>
                  <a:cubicBezTo>
                    <a:pt x="12983" y="353904"/>
                    <a:pt x="114873" y="177973"/>
                    <a:pt x="287952" y="77891"/>
                  </a:cubicBezTo>
                  <a:close/>
                </a:path>
              </a:pathLst>
            </a:custGeom>
            <a:solidFill>
              <a:srgbClr val="53294B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14C3E5FA-C0A3-43DF-8B04-F908D80183B5}"/>
                </a:ext>
              </a:extLst>
            </p:cNvPr>
            <p:cNvGrpSpPr/>
            <p:nvPr/>
          </p:nvGrpSpPr>
          <p:grpSpPr>
            <a:xfrm>
              <a:off x="5123084" y="921394"/>
              <a:ext cx="1084689" cy="828933"/>
              <a:chOff x="6419189" y="906166"/>
              <a:chExt cx="1084689" cy="828933"/>
            </a:xfrm>
          </p:grpSpPr>
          <p:sp>
            <p:nvSpPr>
              <p:cNvPr id="61" name="Oval 34">
                <a:extLst>
                  <a:ext uri="{FF2B5EF4-FFF2-40B4-BE49-F238E27FC236}">
                    <a16:creationId xmlns:a16="http://schemas.microsoft.com/office/drawing/2014/main" id="{EAC924B2-D1DD-4A6A-8875-C3EBB6A18287}"/>
                  </a:ext>
                </a:extLst>
              </p:cNvPr>
              <p:cNvSpPr/>
              <p:nvPr/>
            </p:nvSpPr>
            <p:spPr>
              <a:xfrm>
                <a:off x="6556304" y="907601"/>
                <a:ext cx="827498" cy="8274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sx="102000" sy="102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TextBox 44">
                <a:extLst>
                  <a:ext uri="{FF2B5EF4-FFF2-40B4-BE49-F238E27FC236}">
                    <a16:creationId xmlns:a16="http://schemas.microsoft.com/office/drawing/2014/main" id="{844AA351-EF50-4693-A1D6-94AF6DC396AA}"/>
                  </a:ext>
                </a:extLst>
              </p:cNvPr>
              <p:cNvSpPr txBox="1"/>
              <p:nvPr/>
            </p:nvSpPr>
            <p:spPr>
              <a:xfrm rot="2700000">
                <a:off x="6568530" y="756825"/>
                <a:ext cx="786007" cy="10846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Gill Sans MT" panose="020B0502020104020203" pitchFamily="34" charset="0"/>
                  </a:defRPr>
                </a:lvl1pPr>
              </a:lstStyle>
              <a:p>
                <a:r>
                  <a:rPr lang="en-US" sz="6000" dirty="0">
                    <a:latin typeface="Tw Cen MT" panose="020B0602020104020603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</p:grpSp>
      </p:grpSp>
      <p:sp>
        <p:nvSpPr>
          <p:cNvPr id="96" name="TextBox 69">
            <a:extLst>
              <a:ext uri="{FF2B5EF4-FFF2-40B4-BE49-F238E27FC236}">
                <a16:creationId xmlns:a16="http://schemas.microsoft.com/office/drawing/2014/main" id="{C3961AF5-D77E-4D12-ADD4-38E0245C0964}"/>
              </a:ext>
            </a:extLst>
          </p:cNvPr>
          <p:cNvSpPr txBox="1"/>
          <p:nvPr/>
        </p:nvSpPr>
        <p:spPr>
          <a:xfrm>
            <a:off x="61758" y="11085"/>
            <a:ext cx="5316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z="3200" i="1" dirty="0" err="1">
                <a:latin typeface="Century Gothic" panose="020B0502020202020204" pitchFamily="34" charset="0"/>
                <a:cs typeface="Arial" panose="020B0604020202020204" pitchFamily="34" charset="0"/>
              </a:rPr>
              <a:t>Infográfico</a:t>
            </a:r>
            <a:r>
              <a:rPr lang="en-US" sz="3200" i="1" dirty="0">
                <a:latin typeface="Century Gothic" panose="020B0502020202020204" pitchFamily="34" charset="0"/>
                <a:cs typeface="Arial" panose="020B0604020202020204" pitchFamily="34" charset="0"/>
              </a:rPr>
              <a:t> de 8 </a:t>
            </a:r>
            <a:r>
              <a:rPr lang="en-US" sz="3200" i="1" dirty="0" err="1">
                <a:latin typeface="Century Gothic" panose="020B0502020202020204" pitchFamily="34" charset="0"/>
                <a:cs typeface="Arial" panose="020B0604020202020204" pitchFamily="34" charset="0"/>
              </a:rPr>
              <a:t>Passos</a:t>
            </a:r>
            <a:endParaRPr lang="en-US" sz="2400" i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6A25A0C3-9746-46F4-8D0F-A243DF59DABB}"/>
              </a:ext>
            </a:extLst>
          </p:cNvPr>
          <p:cNvGrpSpPr/>
          <p:nvPr/>
        </p:nvGrpSpPr>
        <p:grpSpPr>
          <a:xfrm>
            <a:off x="6359192" y="619989"/>
            <a:ext cx="3148473" cy="632003"/>
            <a:chOff x="6359192" y="619989"/>
            <a:chExt cx="3148473" cy="632003"/>
          </a:xfrm>
        </p:grpSpPr>
        <p:sp>
          <p:nvSpPr>
            <p:cNvPr id="97" name="TextBox 43">
              <a:extLst>
                <a:ext uri="{FF2B5EF4-FFF2-40B4-BE49-F238E27FC236}">
                  <a16:creationId xmlns:a16="http://schemas.microsoft.com/office/drawing/2014/main" id="{6D9623D2-1DAB-475C-B7EC-317F3C0528DD}"/>
                </a:ext>
              </a:extLst>
            </p:cNvPr>
            <p:cNvSpPr txBox="1"/>
            <p:nvPr/>
          </p:nvSpPr>
          <p:spPr>
            <a:xfrm>
              <a:off x="7086327" y="661358"/>
              <a:ext cx="2421338" cy="50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Título</a:t>
              </a:r>
              <a:endParaRPr lang="en-US" sz="2400" b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ts val="1000"/>
                </a:lnSpc>
              </a:pPr>
              <a:endParaRPr lang="en-US" sz="12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000"/>
                </a:lnSpc>
              </a:pP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Adicione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seu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texto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aqui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!</a:t>
              </a:r>
              <a:endParaRPr lang="en-US" sz="18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" name="Gráfico 101" descr="Livros">
              <a:extLst>
                <a:ext uri="{FF2B5EF4-FFF2-40B4-BE49-F238E27FC236}">
                  <a16:creationId xmlns:a16="http://schemas.microsoft.com/office/drawing/2014/main" id="{B32E3389-CD1C-4B54-B575-B54D9CD63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59192" y="619989"/>
              <a:ext cx="632003" cy="632003"/>
            </a:xfrm>
            <a:prstGeom prst="rect">
              <a:avLst/>
            </a:prstGeom>
          </p:spPr>
        </p:pic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BB177100-D0E8-4BFB-97F9-3B7E78380B30}"/>
              </a:ext>
            </a:extLst>
          </p:cNvPr>
          <p:cNvGrpSpPr/>
          <p:nvPr/>
        </p:nvGrpSpPr>
        <p:grpSpPr>
          <a:xfrm>
            <a:off x="7794005" y="1585741"/>
            <a:ext cx="3187357" cy="621598"/>
            <a:chOff x="7794005" y="1585741"/>
            <a:chExt cx="3187357" cy="621598"/>
          </a:xfrm>
        </p:grpSpPr>
        <p:pic>
          <p:nvPicPr>
            <p:cNvPr id="98" name="Gráfico 97" descr="Pesquisa">
              <a:extLst>
                <a:ext uri="{FF2B5EF4-FFF2-40B4-BE49-F238E27FC236}">
                  <a16:creationId xmlns:a16="http://schemas.microsoft.com/office/drawing/2014/main" id="{C9BF3859-4418-40B3-B128-477C6E18F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4005" y="1585741"/>
              <a:ext cx="621598" cy="621598"/>
            </a:xfrm>
            <a:prstGeom prst="rect">
              <a:avLst/>
            </a:prstGeom>
          </p:spPr>
        </p:pic>
        <p:sp>
          <p:nvSpPr>
            <p:cNvPr id="106" name="TextBox 43">
              <a:extLst>
                <a:ext uri="{FF2B5EF4-FFF2-40B4-BE49-F238E27FC236}">
                  <a16:creationId xmlns:a16="http://schemas.microsoft.com/office/drawing/2014/main" id="{D7B53931-F279-4B77-A57B-880AF821FEE5}"/>
                </a:ext>
              </a:extLst>
            </p:cNvPr>
            <p:cNvSpPr txBox="1"/>
            <p:nvPr/>
          </p:nvSpPr>
          <p:spPr>
            <a:xfrm>
              <a:off x="8560024" y="1699532"/>
              <a:ext cx="2421338" cy="50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Título</a:t>
              </a:r>
              <a:endParaRPr lang="en-US" sz="2400" b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ts val="1000"/>
                </a:lnSpc>
              </a:pPr>
              <a:endParaRPr lang="en-US" sz="12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000"/>
                </a:lnSpc>
              </a:pP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Adicione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seu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texto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aqui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!</a:t>
              </a:r>
              <a:endParaRPr lang="en-US" sz="18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07893DAE-E775-4D18-8514-23FD8CCB4106}"/>
              </a:ext>
            </a:extLst>
          </p:cNvPr>
          <p:cNvGrpSpPr/>
          <p:nvPr/>
        </p:nvGrpSpPr>
        <p:grpSpPr>
          <a:xfrm>
            <a:off x="8535073" y="2900641"/>
            <a:ext cx="3053340" cy="632002"/>
            <a:chOff x="8535073" y="2900641"/>
            <a:chExt cx="3053340" cy="632002"/>
          </a:xfrm>
        </p:grpSpPr>
        <p:pic>
          <p:nvPicPr>
            <p:cNvPr id="99" name="Gráfico 98" descr="Debate de grupo">
              <a:extLst>
                <a:ext uri="{FF2B5EF4-FFF2-40B4-BE49-F238E27FC236}">
                  <a16:creationId xmlns:a16="http://schemas.microsoft.com/office/drawing/2014/main" id="{2A71180C-CCBE-4DB3-8E50-B36607EA3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35073" y="2900641"/>
              <a:ext cx="632002" cy="632002"/>
            </a:xfrm>
            <a:prstGeom prst="rect">
              <a:avLst/>
            </a:prstGeom>
          </p:spPr>
        </p:pic>
        <p:sp>
          <p:nvSpPr>
            <p:cNvPr id="107" name="TextBox 43">
              <a:extLst>
                <a:ext uri="{FF2B5EF4-FFF2-40B4-BE49-F238E27FC236}">
                  <a16:creationId xmlns:a16="http://schemas.microsoft.com/office/drawing/2014/main" id="{C1BAF025-DB4A-41FA-B982-D74906EBE368}"/>
                </a:ext>
              </a:extLst>
            </p:cNvPr>
            <p:cNvSpPr txBox="1"/>
            <p:nvPr/>
          </p:nvSpPr>
          <p:spPr>
            <a:xfrm>
              <a:off x="9167075" y="3026574"/>
              <a:ext cx="2421338" cy="50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Título</a:t>
              </a:r>
              <a:endParaRPr lang="en-US" sz="2400" b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ts val="1000"/>
                </a:lnSpc>
              </a:pPr>
              <a:endParaRPr lang="en-US" sz="12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000"/>
                </a:lnSpc>
              </a:pP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Adicione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seu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texto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aqui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!</a:t>
              </a:r>
              <a:endParaRPr lang="en-US" sz="18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F89A3720-BFD9-4FED-A070-FFC047E508BB}"/>
              </a:ext>
            </a:extLst>
          </p:cNvPr>
          <p:cNvGrpSpPr/>
          <p:nvPr/>
        </p:nvGrpSpPr>
        <p:grpSpPr>
          <a:xfrm>
            <a:off x="8301351" y="4514347"/>
            <a:ext cx="3243072" cy="632001"/>
            <a:chOff x="8301351" y="4514347"/>
            <a:chExt cx="3243072" cy="632001"/>
          </a:xfrm>
        </p:grpSpPr>
        <p:pic>
          <p:nvPicPr>
            <p:cNvPr id="104" name="Gráfico 103" descr="Computador">
              <a:extLst>
                <a:ext uri="{FF2B5EF4-FFF2-40B4-BE49-F238E27FC236}">
                  <a16:creationId xmlns:a16="http://schemas.microsoft.com/office/drawing/2014/main" id="{35F2FC34-3151-4630-82F9-186CD43B1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01351" y="4514347"/>
              <a:ext cx="632001" cy="632001"/>
            </a:xfrm>
            <a:prstGeom prst="rect">
              <a:avLst/>
            </a:prstGeom>
          </p:spPr>
        </p:pic>
        <p:sp>
          <p:nvSpPr>
            <p:cNvPr id="108" name="TextBox 43">
              <a:extLst>
                <a:ext uri="{FF2B5EF4-FFF2-40B4-BE49-F238E27FC236}">
                  <a16:creationId xmlns:a16="http://schemas.microsoft.com/office/drawing/2014/main" id="{B0065961-AECC-4E97-B32B-A67A7028D1CE}"/>
                </a:ext>
              </a:extLst>
            </p:cNvPr>
            <p:cNvSpPr txBox="1"/>
            <p:nvPr/>
          </p:nvSpPr>
          <p:spPr>
            <a:xfrm>
              <a:off x="9123085" y="4622562"/>
              <a:ext cx="2421338" cy="50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Título</a:t>
              </a:r>
              <a:endParaRPr lang="en-US" sz="2400" b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ts val="1000"/>
                </a:lnSpc>
              </a:pPr>
              <a:endParaRPr lang="en-US" sz="12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000"/>
                </a:lnSpc>
              </a:pP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Adicione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seu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texto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aqui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!</a:t>
              </a:r>
              <a:endParaRPr lang="en-US" sz="18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9FF8FEB-0737-4F54-917A-0A66DF9D8308}"/>
              </a:ext>
            </a:extLst>
          </p:cNvPr>
          <p:cNvGrpSpPr/>
          <p:nvPr/>
        </p:nvGrpSpPr>
        <p:grpSpPr>
          <a:xfrm>
            <a:off x="6694265" y="5736639"/>
            <a:ext cx="3203176" cy="632002"/>
            <a:chOff x="6694265" y="5736639"/>
            <a:chExt cx="3203176" cy="632002"/>
          </a:xfrm>
        </p:grpSpPr>
        <p:pic>
          <p:nvPicPr>
            <p:cNvPr id="103" name="Gráfico 102" descr="Repetir">
              <a:extLst>
                <a:ext uri="{FF2B5EF4-FFF2-40B4-BE49-F238E27FC236}">
                  <a16:creationId xmlns:a16="http://schemas.microsoft.com/office/drawing/2014/main" id="{99882188-D330-4BF5-AD81-CBE9B4609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94265" y="5736639"/>
              <a:ext cx="632002" cy="632002"/>
            </a:xfrm>
            <a:prstGeom prst="rect">
              <a:avLst/>
            </a:prstGeom>
          </p:spPr>
        </p:pic>
        <p:sp>
          <p:nvSpPr>
            <p:cNvPr id="109" name="TextBox 43">
              <a:extLst>
                <a:ext uri="{FF2B5EF4-FFF2-40B4-BE49-F238E27FC236}">
                  <a16:creationId xmlns:a16="http://schemas.microsoft.com/office/drawing/2014/main" id="{D21DD762-4A41-40CA-8292-EB5028F6B542}"/>
                </a:ext>
              </a:extLst>
            </p:cNvPr>
            <p:cNvSpPr txBox="1"/>
            <p:nvPr/>
          </p:nvSpPr>
          <p:spPr>
            <a:xfrm>
              <a:off x="7476103" y="5846868"/>
              <a:ext cx="2421338" cy="50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Título</a:t>
              </a:r>
              <a:endParaRPr lang="en-US" sz="2400" b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ts val="1000"/>
                </a:lnSpc>
              </a:pPr>
              <a:endParaRPr lang="en-US" sz="12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000"/>
                </a:lnSpc>
              </a:pP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Adicione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seu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texto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aqui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!</a:t>
              </a:r>
              <a:endParaRPr lang="en-US" sz="18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A214508D-DBDC-4143-8C5F-C06B158DD35E}"/>
              </a:ext>
            </a:extLst>
          </p:cNvPr>
          <p:cNvGrpSpPr/>
          <p:nvPr/>
        </p:nvGrpSpPr>
        <p:grpSpPr>
          <a:xfrm>
            <a:off x="1212805" y="4942745"/>
            <a:ext cx="3171327" cy="632002"/>
            <a:chOff x="1212805" y="4942745"/>
            <a:chExt cx="3171327" cy="632002"/>
          </a:xfrm>
        </p:grpSpPr>
        <p:pic>
          <p:nvPicPr>
            <p:cNvPr id="100" name="Gráfico 99" descr="Lista de verificação">
              <a:extLst>
                <a:ext uri="{FF2B5EF4-FFF2-40B4-BE49-F238E27FC236}">
                  <a16:creationId xmlns:a16="http://schemas.microsoft.com/office/drawing/2014/main" id="{59AF651A-86EB-46B1-8E68-C82A324D9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2130" y="4942745"/>
              <a:ext cx="632002" cy="632002"/>
            </a:xfrm>
            <a:prstGeom prst="rect">
              <a:avLst/>
            </a:prstGeom>
          </p:spPr>
        </p:pic>
        <p:sp>
          <p:nvSpPr>
            <p:cNvPr id="110" name="TextBox 43">
              <a:extLst>
                <a:ext uri="{FF2B5EF4-FFF2-40B4-BE49-F238E27FC236}">
                  <a16:creationId xmlns:a16="http://schemas.microsoft.com/office/drawing/2014/main" id="{2C4C3745-82F8-4D87-9566-DDD722EB50B2}"/>
                </a:ext>
              </a:extLst>
            </p:cNvPr>
            <p:cNvSpPr txBox="1"/>
            <p:nvPr/>
          </p:nvSpPr>
          <p:spPr>
            <a:xfrm>
              <a:off x="1212805" y="5050759"/>
              <a:ext cx="2421338" cy="50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Título</a:t>
              </a:r>
              <a:endParaRPr lang="en-US" sz="2400" b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ts val="1000"/>
                </a:lnSpc>
              </a:pPr>
              <a:endParaRPr lang="en-US" sz="12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000"/>
                </a:lnSpc>
              </a:pP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Adicione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seu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texto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aqui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!</a:t>
              </a:r>
              <a:endParaRPr lang="en-US" sz="18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9E7EAAFB-915D-4A8A-B14D-C7C61B64E15C}"/>
              </a:ext>
            </a:extLst>
          </p:cNvPr>
          <p:cNvGrpSpPr/>
          <p:nvPr/>
        </p:nvGrpSpPr>
        <p:grpSpPr>
          <a:xfrm>
            <a:off x="279084" y="3424535"/>
            <a:ext cx="3221907" cy="641538"/>
            <a:chOff x="279084" y="3424535"/>
            <a:chExt cx="3221907" cy="641538"/>
          </a:xfrm>
        </p:grpSpPr>
        <p:pic>
          <p:nvPicPr>
            <p:cNvPr id="105" name="Gráfico 104" descr="Estatísticas">
              <a:extLst>
                <a:ext uri="{FF2B5EF4-FFF2-40B4-BE49-F238E27FC236}">
                  <a16:creationId xmlns:a16="http://schemas.microsoft.com/office/drawing/2014/main" id="{A95EA3BE-5D2E-48EC-B13D-EF21B4154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868988" y="3424535"/>
              <a:ext cx="632003" cy="632003"/>
            </a:xfrm>
            <a:prstGeom prst="rect">
              <a:avLst/>
            </a:prstGeom>
          </p:spPr>
        </p:pic>
        <p:sp>
          <p:nvSpPr>
            <p:cNvPr id="111" name="TextBox 43">
              <a:extLst>
                <a:ext uri="{FF2B5EF4-FFF2-40B4-BE49-F238E27FC236}">
                  <a16:creationId xmlns:a16="http://schemas.microsoft.com/office/drawing/2014/main" id="{C59C62C8-F486-4FCD-B500-016140F84B65}"/>
                </a:ext>
              </a:extLst>
            </p:cNvPr>
            <p:cNvSpPr txBox="1"/>
            <p:nvPr/>
          </p:nvSpPr>
          <p:spPr>
            <a:xfrm>
              <a:off x="279084" y="3561832"/>
              <a:ext cx="2421338" cy="50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Título</a:t>
              </a:r>
              <a:endParaRPr lang="en-US" sz="2400" b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ts val="1000"/>
                </a:lnSpc>
              </a:pPr>
              <a:endParaRPr lang="en-US" sz="12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000"/>
                </a:lnSpc>
              </a:pP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Adicione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seu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texto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aqui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!</a:t>
              </a:r>
              <a:endParaRPr lang="en-US" sz="18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17A06D85-D8BE-4EE3-A91A-A6CFE9F8A814}"/>
              </a:ext>
            </a:extLst>
          </p:cNvPr>
          <p:cNvGrpSpPr/>
          <p:nvPr/>
        </p:nvGrpSpPr>
        <p:grpSpPr>
          <a:xfrm>
            <a:off x="562214" y="1972936"/>
            <a:ext cx="3277602" cy="632002"/>
            <a:chOff x="562214" y="1972936"/>
            <a:chExt cx="3277602" cy="632002"/>
          </a:xfrm>
        </p:grpSpPr>
        <p:pic>
          <p:nvPicPr>
            <p:cNvPr id="101" name="Gráfico 100" descr="Apresentação com lista de verificação">
              <a:extLst>
                <a:ext uri="{FF2B5EF4-FFF2-40B4-BE49-F238E27FC236}">
                  <a16:creationId xmlns:a16="http://schemas.microsoft.com/office/drawing/2014/main" id="{B64DDE1B-99F9-4791-A36F-D1F3C394E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207814" y="1972936"/>
              <a:ext cx="632002" cy="632002"/>
            </a:xfrm>
            <a:prstGeom prst="rect">
              <a:avLst/>
            </a:prstGeom>
          </p:spPr>
        </p:pic>
        <p:sp>
          <p:nvSpPr>
            <p:cNvPr id="112" name="TextBox 43">
              <a:extLst>
                <a:ext uri="{FF2B5EF4-FFF2-40B4-BE49-F238E27FC236}">
                  <a16:creationId xmlns:a16="http://schemas.microsoft.com/office/drawing/2014/main" id="{20AD3C8D-C350-4C4D-B254-E430BDB85DCA}"/>
                </a:ext>
              </a:extLst>
            </p:cNvPr>
            <p:cNvSpPr txBox="1"/>
            <p:nvPr/>
          </p:nvSpPr>
          <p:spPr>
            <a:xfrm>
              <a:off x="562214" y="2072905"/>
              <a:ext cx="2421338" cy="504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l Sans MT" panose="020B0502020104020203" pitchFamily="34" charset="0"/>
                </a:defRPr>
              </a:lvl1pPr>
            </a:lstStyle>
            <a:p>
              <a:pPr>
                <a:lnSpc>
                  <a:spcPts val="1000"/>
                </a:lnSpc>
              </a:pPr>
              <a:r>
                <a:rPr lang="en-US" sz="2400" b="0" spc="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Título</a:t>
              </a:r>
              <a:endParaRPr lang="en-US" sz="2400" b="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ts val="1000"/>
                </a:lnSpc>
              </a:pPr>
              <a:endParaRPr lang="en-US" sz="12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000"/>
                </a:lnSpc>
              </a:pP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Adicione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seu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texto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 </a:t>
              </a:r>
              <a:r>
                <a:rPr lang="en-US" sz="1800" b="0" dirty="0" err="1">
                  <a:latin typeface="Tw Cen MT" panose="020B0602020104020603" pitchFamily="34" charset="0"/>
                  <a:cs typeface="Arial" panose="020B0604020202020204" pitchFamily="34" charset="0"/>
                </a:rPr>
                <a:t>aqui</a:t>
              </a:r>
              <a:r>
                <a:rPr lang="en-US" sz="1800" b="0" dirty="0">
                  <a:latin typeface="Tw Cen MT" panose="020B0602020104020603" pitchFamily="34" charset="0"/>
                  <a:cs typeface="Arial" panose="020B0604020202020204" pitchFamily="34" charset="0"/>
                </a:rPr>
                <a:t>!</a:t>
              </a:r>
              <a:endParaRPr lang="en-US" sz="1800" b="0" spc="600" dirty="0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347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 advClick="0" advTm="8000">
        <p159:morph option="byObject"/>
      </p:transition>
    </mc:Choice>
    <mc:Fallback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60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Tw Cen MT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pires</dc:creator>
  <cp:lastModifiedBy>Gabriel Nogueira</cp:lastModifiedBy>
  <cp:revision>17</cp:revision>
  <dcterms:created xsi:type="dcterms:W3CDTF">2019-06-14T18:53:51Z</dcterms:created>
  <dcterms:modified xsi:type="dcterms:W3CDTF">2022-03-15T18:55:08Z</dcterms:modified>
</cp:coreProperties>
</file>