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662F-0D30-4C2C-9FF6-AFE98882434C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5F1-050D-4595-B542-7BEE3FDBA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0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662F-0D30-4C2C-9FF6-AFE98882434C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5F1-050D-4595-B542-7BEE3FDBA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662F-0D30-4C2C-9FF6-AFE98882434C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5F1-050D-4595-B542-7BEE3FDBA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33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662F-0D30-4C2C-9FF6-AFE98882434C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5F1-050D-4595-B542-7BEE3FDBA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91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662F-0D30-4C2C-9FF6-AFE98882434C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5F1-050D-4595-B542-7BEE3FDBA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1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662F-0D30-4C2C-9FF6-AFE98882434C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5F1-050D-4595-B542-7BEE3FDBA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11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662F-0D30-4C2C-9FF6-AFE98882434C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5F1-050D-4595-B542-7BEE3FDBA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78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662F-0D30-4C2C-9FF6-AFE98882434C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5F1-050D-4595-B542-7BEE3FDBA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90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662F-0D30-4C2C-9FF6-AFE98882434C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5F1-050D-4595-B542-7BEE3FDBA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57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662F-0D30-4C2C-9FF6-AFE98882434C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5F1-050D-4595-B542-7BEE3FDBA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7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662F-0D30-4C2C-9FF6-AFE98882434C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5F1-050D-4595-B542-7BEE3FDBA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74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100000"/>
                    </a14:imgEffect>
                    <a14:imgEffect>
                      <a14:colorTemperature colorTemp="3724"/>
                    </a14:imgEffect>
                    <a14:imgEffect>
                      <a14:saturation sat="400000"/>
                    </a14:imgEffect>
                    <a14:imgEffect>
                      <a14:brightnessContrast bright="-30000" contras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662F-0D30-4C2C-9FF6-AFE98882434C}" type="datetimeFigureOut">
              <a:rPr lang="pt-BR" smtClean="0"/>
              <a:t>21/03/2022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B5F1-050D-4595-B542-7BEE3FDBA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5913A-8561-4918-AA63-80797CE88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8A0EB3-5E73-48DD-B48E-D1AE15A90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06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968AC-5882-494C-AA9D-35A3686A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ABD11B-7A65-4639-862C-D16B0E2E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090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2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Tw Cen MT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Nogueira</dc:creator>
  <cp:lastModifiedBy>Gabriel Nogueira</cp:lastModifiedBy>
  <cp:revision>1</cp:revision>
  <dcterms:created xsi:type="dcterms:W3CDTF">2022-03-21T14:50:17Z</dcterms:created>
  <dcterms:modified xsi:type="dcterms:W3CDTF">2022-03-21T14:57:36Z</dcterms:modified>
</cp:coreProperties>
</file>