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6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EE9524"/>
    <a:srgbClr val="1B7AB7"/>
    <a:srgbClr val="92D050"/>
    <a:srgbClr val="FEC630"/>
    <a:srgbClr val="00A0A8"/>
    <a:srgbClr val="5D7373"/>
    <a:srgbClr val="FF5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84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406A2-C8C8-435D-8A78-2857F1266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FFE149-75B7-45CE-970A-B34C94A6C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74C551-A6F0-4F26-8CA2-1434D1D2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8BEF-278F-458A-B46B-D0FB69BD5C53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160F4-2B64-48BA-A2C6-778D8F4A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68E425-3CEC-4DE6-B272-6FD8BD83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0995-8C39-4A41-9820-444B02300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12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BCBA9-0554-4426-AC52-B04E72DA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0EE04B-DD62-4D8C-A3EA-4FE13AD3C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2B858C-6ABD-448B-B1C0-2DA48476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8BEF-278F-458A-B46B-D0FB69BD5C53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6D5463-1B4E-4600-84A8-BF4F0148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3D2DDB-8441-4573-AD4E-8748F953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0995-8C39-4A41-9820-444B02300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71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0962D5-6416-4E2E-87E4-8BC79D4D8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8FB24F-B595-49CB-A913-E77BDED23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F2AF28-266F-4F1A-8C07-3752774B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8BEF-278F-458A-B46B-D0FB69BD5C53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2914A4-8B51-40FB-8F6E-78C27421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F49AE6-E95D-46E2-9105-E8B0031C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0995-8C39-4A41-9820-444B02300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92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5A0A3-4936-4CA8-9B6F-84650402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E80C2F-1C34-4B32-8D8F-047565818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95924B-9E6B-4A72-BDE2-B0E8B390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8BEF-278F-458A-B46B-D0FB69BD5C53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E885B6-A0BE-4699-B8FF-4B8473A4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0F4DCC-B2FD-4403-8A50-7503883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0995-8C39-4A41-9820-444B02300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28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4C647-C396-49C0-9B17-87EA97CF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B8E957-FCA3-499C-A010-A7CF0C4A4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FC7A7-A66B-48E3-A503-9FE7257A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8BEF-278F-458A-B46B-D0FB69BD5C53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8AE828-A58E-4C6F-A77C-F48C5E0C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191101-B948-47C1-A880-514A8E3D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0995-8C39-4A41-9820-444B02300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70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CF29F-DF24-4DEF-BB50-53D88D2B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6FFC25-6910-4C0E-A732-FF987B3E8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18A8F3-DC1C-41AC-9CB9-EA90B65D6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8C7AC5-9708-40E2-B406-E597FC85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8BEF-278F-458A-B46B-D0FB69BD5C53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25C5D6-E040-407C-BA48-5C6C0DA2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256567-C1AA-4F7C-88B9-D494CFC2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0995-8C39-4A41-9820-444B02300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37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CD479-B7A5-4F12-B435-4915351D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488140-8B0D-43B2-83D7-0F44C2854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2F2993-5E50-4311-B483-9E7E84043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135A3E-F807-4AAC-97F4-C159E7087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08861E-F694-490C-AF61-DA885E018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4F8B67D-7D26-4B22-A745-D27128AF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8BEF-278F-458A-B46B-D0FB69BD5C53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7D7942-CD93-44F0-AC0A-3E74F8F4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2ADC8E-CC28-4AB5-8C3B-2813C8B9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0995-8C39-4A41-9820-444B02300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4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4D35C-BC00-4932-BEC9-68D8DD18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BCCB98-C908-49B3-8808-A60EAA4D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8BEF-278F-458A-B46B-D0FB69BD5C53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B049FB-09A0-49A9-B94F-FD6302A8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2D60D3-56F5-4EBE-BE7E-736E24B0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0995-8C39-4A41-9820-444B02300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2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D44AC7-88B7-4D2D-9C17-7C18EAA6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8BEF-278F-458A-B46B-D0FB69BD5C53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16728A-C7AD-43FF-869D-8CF875D7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66374F-43BF-4908-82E5-EDA2BC4B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0995-8C39-4A41-9820-444B02300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06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01A01-0875-434C-953B-34549A4C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35DAFD-E3AF-4BF1-8CB6-328656E2E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CF2385-E237-4F5D-AFF4-D017B6807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B66462-D122-4968-9258-0F5365F4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8BEF-278F-458A-B46B-D0FB69BD5C53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AF8E62-96AB-4D1C-A1FF-BB6ACB4C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E92432-A1DD-43BD-9533-C7408E79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0995-8C39-4A41-9820-444B02300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33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ED976-CFD3-4D20-AD78-36C37459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A6EB10-D09D-4ADF-9359-086CA1589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E7B534-AF9E-4EBE-A545-8CA089E5D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D835D0-531F-4B84-A644-5D25433E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8BEF-278F-458A-B46B-D0FB69BD5C53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13EBF4-8F7E-4A69-99F6-6EC8DEE4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F6479B-D0B2-4615-AAB7-B638E8F2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0995-8C39-4A41-9820-444B02300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94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8E80CE-500B-4CFC-9700-199FF366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F9C666-495C-415F-BB93-B90FD8BE1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7A62E5-7C96-4222-ABF8-47B49777A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18BEF-278F-458A-B46B-D0FB69BD5C53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D0C6B5-99C5-40C7-BFF6-9BA61613B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B93B09-35B7-4E67-A8B9-0EABCEC4C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D0995-8C39-4A41-9820-444B023001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87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FCC41B39-AD89-45B5-ACEE-310DEC09F9FC}"/>
              </a:ext>
            </a:extLst>
          </p:cNvPr>
          <p:cNvGrpSpPr/>
          <p:nvPr/>
        </p:nvGrpSpPr>
        <p:grpSpPr>
          <a:xfrm>
            <a:off x="-9563100" y="4"/>
            <a:ext cx="12192000" cy="6858000"/>
            <a:chOff x="0" y="0"/>
            <a:chExt cx="12192000" cy="6858000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5F88FDF-9324-4E04-A82E-4DC9239390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C44F4DAB-1EE3-4CFE-A723-0C23D5BAB8DC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8C3AF9E-2EDC-4539-880C-E8797506BFCF}"/>
                </a:ext>
              </a:extLst>
            </p:cNvPr>
            <p:cNvSpPr txBox="1"/>
            <p:nvPr/>
          </p:nvSpPr>
          <p:spPr>
            <a:xfrm rot="16200000">
              <a:off x="10754106" y="3105834"/>
              <a:ext cx="2229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Introdução</a:t>
              </a:r>
            </a:p>
          </p:txBody>
        </p:sp>
        <p:pic>
          <p:nvPicPr>
            <p:cNvPr id="7" name="Gráfico 2" descr="Lâmpada e engrenagem">
              <a:extLst>
                <a:ext uri="{FF2B5EF4-FFF2-40B4-BE49-F238E27FC236}">
                  <a16:creationId xmlns:a16="http://schemas.microsoft.com/office/drawing/2014/main" id="{FB650F30-231D-412B-931A-034C69A2F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9DA89E8-AC8E-4AC2-AF80-707A0AC0BCE9}"/>
              </a:ext>
            </a:extLst>
          </p:cNvPr>
          <p:cNvGrpSpPr/>
          <p:nvPr/>
        </p:nvGrpSpPr>
        <p:grpSpPr>
          <a:xfrm>
            <a:off x="-10083800" y="3"/>
            <a:ext cx="12192000" cy="6858000"/>
            <a:chOff x="0" y="0"/>
            <a:chExt cx="12192000" cy="6858000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A9A138E-EEF4-438B-AE9C-4B8139B5F19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5C3B515-5AFA-419B-A506-C5AA6F0FEA01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15E30F5-2083-4C6A-BCC0-6E1EA087055B}"/>
                </a:ext>
              </a:extLst>
            </p:cNvPr>
            <p:cNvSpPr txBox="1"/>
            <p:nvPr/>
          </p:nvSpPr>
          <p:spPr>
            <a:xfrm rot="16200000">
              <a:off x="10754106" y="3105834"/>
              <a:ext cx="2229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Objetivos</a:t>
              </a:r>
            </a:p>
          </p:txBody>
        </p:sp>
        <p:pic>
          <p:nvPicPr>
            <p:cNvPr id="19" name="Gráfico 2" descr="Lâmpada e engrenagem">
              <a:extLst>
                <a:ext uri="{FF2B5EF4-FFF2-40B4-BE49-F238E27FC236}">
                  <a16:creationId xmlns:a16="http://schemas.microsoft.com/office/drawing/2014/main" id="{20B0EA58-4E0C-43B2-A8A5-022FB2E5A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9651C82-9FE2-437A-A2D9-E4DDF35DF40B}"/>
              </a:ext>
            </a:extLst>
          </p:cNvPr>
          <p:cNvGrpSpPr/>
          <p:nvPr/>
        </p:nvGrpSpPr>
        <p:grpSpPr>
          <a:xfrm>
            <a:off x="-10652883" y="4"/>
            <a:ext cx="12192000" cy="6858000"/>
            <a:chOff x="0" y="0"/>
            <a:chExt cx="12192000" cy="6858000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5FC003C-85CB-41AC-B970-E20A7212950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EDE3BA0E-0117-4DEA-A7DE-0558624714DD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C0CA085-5F0D-410F-9BB7-52BD1B265C44}"/>
                </a:ext>
              </a:extLst>
            </p:cNvPr>
            <p:cNvSpPr txBox="1"/>
            <p:nvPr/>
          </p:nvSpPr>
          <p:spPr>
            <a:xfrm rot="16200000">
              <a:off x="10441817" y="3105829"/>
              <a:ext cx="2854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Metodologias</a:t>
              </a:r>
            </a:p>
          </p:txBody>
        </p:sp>
        <p:pic>
          <p:nvPicPr>
            <p:cNvPr id="24" name="Gráfico 2" descr="Lâmpada e engrenagem">
              <a:extLst>
                <a:ext uri="{FF2B5EF4-FFF2-40B4-BE49-F238E27FC236}">
                  <a16:creationId xmlns:a16="http://schemas.microsoft.com/office/drawing/2014/main" id="{65112CCA-7CE4-460B-9D8B-A7EAA7138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F10ECA7-9EEA-45B1-A0BD-3DEA32EBC495}"/>
              </a:ext>
            </a:extLst>
          </p:cNvPr>
          <p:cNvGrpSpPr/>
          <p:nvPr/>
        </p:nvGrpSpPr>
        <p:grpSpPr>
          <a:xfrm>
            <a:off x="-11200065" y="2"/>
            <a:ext cx="12240548" cy="6858000"/>
            <a:chOff x="0" y="0"/>
            <a:chExt cx="12240548" cy="6858000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27BC98D-A42E-4FB6-B3E1-CDB89A4152C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9D913F91-41F8-40EF-AF3B-C515E3A46E48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C4A5DE6D-4298-444D-9C0C-3B7B9E8B2779}"/>
                </a:ext>
              </a:extLst>
            </p:cNvPr>
            <p:cNvSpPr txBox="1"/>
            <p:nvPr/>
          </p:nvSpPr>
          <p:spPr>
            <a:xfrm rot="16200000">
              <a:off x="10593400" y="3105831"/>
              <a:ext cx="2647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Resultados</a:t>
              </a:r>
            </a:p>
          </p:txBody>
        </p:sp>
        <p:pic>
          <p:nvPicPr>
            <p:cNvPr id="29" name="Gráfico 2" descr="Lâmpada e engrenagem">
              <a:extLst>
                <a:ext uri="{FF2B5EF4-FFF2-40B4-BE49-F238E27FC236}">
                  <a16:creationId xmlns:a16="http://schemas.microsoft.com/office/drawing/2014/main" id="{877E8B01-99EC-47F5-9B12-850172ED7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2CEB169E-1C94-4547-9D17-9225BB26BA76}"/>
              </a:ext>
            </a:extLst>
          </p:cNvPr>
          <p:cNvGrpSpPr/>
          <p:nvPr/>
        </p:nvGrpSpPr>
        <p:grpSpPr>
          <a:xfrm>
            <a:off x="-11720765" y="0"/>
            <a:ext cx="12192000" cy="6858000"/>
            <a:chOff x="0" y="0"/>
            <a:chExt cx="12192000" cy="6858000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3BA4EE60-7205-4E01-A557-BE55DC2BA18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DE82C045-2AD6-4819-B9B3-6B547634352E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520A87D-AB42-4840-9B40-32A4038A1452}"/>
                </a:ext>
              </a:extLst>
            </p:cNvPr>
            <p:cNvSpPr txBox="1"/>
            <p:nvPr/>
          </p:nvSpPr>
          <p:spPr>
            <a:xfrm rot="16200000">
              <a:off x="10754106" y="3105834"/>
              <a:ext cx="2229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Conclusão</a:t>
              </a:r>
            </a:p>
          </p:txBody>
        </p:sp>
        <p:pic>
          <p:nvPicPr>
            <p:cNvPr id="34" name="Gráfico 2" descr="Lâmpada e engrenagem">
              <a:extLst>
                <a:ext uri="{FF2B5EF4-FFF2-40B4-BE49-F238E27FC236}">
                  <a16:creationId xmlns:a16="http://schemas.microsoft.com/office/drawing/2014/main" id="{B407D3BD-7F76-4561-8D52-3386B8667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sp>
        <p:nvSpPr>
          <p:cNvPr id="35" name="TextBox 49">
            <a:extLst>
              <a:ext uri="{FF2B5EF4-FFF2-40B4-BE49-F238E27FC236}">
                <a16:creationId xmlns:a16="http://schemas.microsoft.com/office/drawing/2014/main" id="{BC8B7DAA-E3ED-4A9A-9AE3-FAD4C615782D}"/>
              </a:ext>
            </a:extLst>
          </p:cNvPr>
          <p:cNvSpPr txBox="1"/>
          <p:nvPr/>
        </p:nvSpPr>
        <p:spPr>
          <a:xfrm>
            <a:off x="2185523" y="1141141"/>
            <a:ext cx="103633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800" b="0" i="0" u="none" strike="noStrike" kern="1200" cap="none" spc="0" normalizeH="0" baseline="0" noProof="0" dirty="0">
                <a:ln>
                  <a:noFill/>
                </a:ln>
                <a:solidFill>
                  <a:srgbClr val="FF596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APRESENTAÇÃO</a:t>
            </a:r>
            <a:endParaRPr kumimoji="0" lang="en-US" sz="11800" b="0" i="0" u="none" strike="noStrike" kern="1200" cap="none" spc="0" normalizeH="0" baseline="0" noProof="0" dirty="0">
              <a:ln>
                <a:noFill/>
              </a:ln>
              <a:solidFill>
                <a:srgbClr val="FF596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36" name="TextBox 57">
            <a:extLst>
              <a:ext uri="{FF2B5EF4-FFF2-40B4-BE49-F238E27FC236}">
                <a16:creationId xmlns:a16="http://schemas.microsoft.com/office/drawing/2014/main" id="{42990622-657A-46EF-99B2-40F0DA3CAC39}"/>
              </a:ext>
            </a:extLst>
          </p:cNvPr>
          <p:cNvSpPr txBox="1"/>
          <p:nvPr/>
        </p:nvSpPr>
        <p:spPr>
          <a:xfrm>
            <a:off x="2984018" y="3986142"/>
            <a:ext cx="8766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5D7373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ÚTIL PARA TRABALHOS ACADÊMICOS E PROFISSIONAIS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D7373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37" name="TextBox 56">
            <a:extLst>
              <a:ext uri="{FF2B5EF4-FFF2-40B4-BE49-F238E27FC236}">
                <a16:creationId xmlns:a16="http://schemas.microsoft.com/office/drawing/2014/main" id="{77E22A6E-E79E-4B9F-93C4-2CD31B56280C}"/>
              </a:ext>
            </a:extLst>
          </p:cNvPr>
          <p:cNvSpPr txBox="1"/>
          <p:nvPr/>
        </p:nvSpPr>
        <p:spPr>
          <a:xfrm>
            <a:off x="3727760" y="3002223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52CBB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RESULTADOS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BF8DCD08-EE44-48A3-8E59-13BD6923FF0D}"/>
              </a:ext>
            </a:extLst>
          </p:cNvPr>
          <p:cNvGrpSpPr/>
          <p:nvPr/>
        </p:nvGrpSpPr>
        <p:grpSpPr>
          <a:xfrm>
            <a:off x="5692390" y="4770007"/>
            <a:ext cx="3349655" cy="451824"/>
            <a:chOff x="5110494" y="4540894"/>
            <a:chExt cx="3349655" cy="451824"/>
          </a:xfrm>
        </p:grpSpPr>
        <p:sp>
          <p:nvSpPr>
            <p:cNvPr id="39" name="Oval 51">
              <a:extLst>
                <a:ext uri="{FF2B5EF4-FFF2-40B4-BE49-F238E27FC236}">
                  <a16:creationId xmlns:a16="http://schemas.microsoft.com/office/drawing/2014/main" id="{5A39A374-8094-433E-ACBA-06BFFC75AEA1}"/>
                </a:ext>
              </a:extLst>
            </p:cNvPr>
            <p:cNvSpPr/>
            <p:nvPr/>
          </p:nvSpPr>
          <p:spPr>
            <a:xfrm>
              <a:off x="8008325" y="4540894"/>
              <a:ext cx="451824" cy="45182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53">
              <a:extLst>
                <a:ext uri="{FF2B5EF4-FFF2-40B4-BE49-F238E27FC236}">
                  <a16:creationId xmlns:a16="http://schemas.microsoft.com/office/drawing/2014/main" id="{75965159-2AAA-48BE-9FDB-995975F58E68}"/>
                </a:ext>
              </a:extLst>
            </p:cNvPr>
            <p:cNvSpPr/>
            <p:nvPr/>
          </p:nvSpPr>
          <p:spPr>
            <a:xfrm>
              <a:off x="5834952" y="4540894"/>
              <a:ext cx="451824" cy="451824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54">
              <a:extLst>
                <a:ext uri="{FF2B5EF4-FFF2-40B4-BE49-F238E27FC236}">
                  <a16:creationId xmlns:a16="http://schemas.microsoft.com/office/drawing/2014/main" id="{232E17AD-9B23-4D54-AA94-60460A355E8B}"/>
                </a:ext>
              </a:extLst>
            </p:cNvPr>
            <p:cNvSpPr/>
            <p:nvPr/>
          </p:nvSpPr>
          <p:spPr>
            <a:xfrm>
              <a:off x="7283868" y="4540894"/>
              <a:ext cx="451824" cy="451824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55">
              <a:extLst>
                <a:ext uri="{FF2B5EF4-FFF2-40B4-BE49-F238E27FC236}">
                  <a16:creationId xmlns:a16="http://schemas.microsoft.com/office/drawing/2014/main" id="{C1A7DE29-24F0-4242-BD82-9825AC9EA488}"/>
                </a:ext>
              </a:extLst>
            </p:cNvPr>
            <p:cNvSpPr/>
            <p:nvPr/>
          </p:nvSpPr>
          <p:spPr>
            <a:xfrm>
              <a:off x="6559410" y="4540894"/>
              <a:ext cx="451824" cy="451824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58">
              <a:extLst>
                <a:ext uri="{FF2B5EF4-FFF2-40B4-BE49-F238E27FC236}">
                  <a16:creationId xmlns:a16="http://schemas.microsoft.com/office/drawing/2014/main" id="{1A7E20E5-768B-4096-BD4C-3118E4ED46C1}"/>
                </a:ext>
              </a:extLst>
            </p:cNvPr>
            <p:cNvSpPr/>
            <p:nvPr/>
          </p:nvSpPr>
          <p:spPr>
            <a:xfrm>
              <a:off x="5110494" y="4540894"/>
              <a:ext cx="451824" cy="4518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833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FCC41B39-AD89-45B5-ACEE-310DEC09F9F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5F88FDF-9324-4E04-A82E-4DC9239390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C44F4DAB-1EE3-4CFE-A723-0C23D5BAB8DC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8C3AF9E-2EDC-4539-880C-E8797506BFCF}"/>
                </a:ext>
              </a:extLst>
            </p:cNvPr>
            <p:cNvSpPr txBox="1"/>
            <p:nvPr/>
          </p:nvSpPr>
          <p:spPr>
            <a:xfrm rot="16200000">
              <a:off x="10754106" y="3105834"/>
              <a:ext cx="2229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Introdução</a:t>
              </a:r>
            </a:p>
          </p:txBody>
        </p:sp>
        <p:pic>
          <p:nvPicPr>
            <p:cNvPr id="7" name="Gráfico 2" descr="Lâmpada e engrenagem">
              <a:extLst>
                <a:ext uri="{FF2B5EF4-FFF2-40B4-BE49-F238E27FC236}">
                  <a16:creationId xmlns:a16="http://schemas.microsoft.com/office/drawing/2014/main" id="{FB650F30-231D-412B-931A-034C69A2F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9DA89E8-AC8E-4AC2-AF80-707A0AC0BCE9}"/>
              </a:ext>
            </a:extLst>
          </p:cNvPr>
          <p:cNvGrpSpPr/>
          <p:nvPr/>
        </p:nvGrpSpPr>
        <p:grpSpPr>
          <a:xfrm>
            <a:off x="-10083800" y="3"/>
            <a:ext cx="12192000" cy="6858000"/>
            <a:chOff x="0" y="0"/>
            <a:chExt cx="12192000" cy="6858000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A9A138E-EEF4-438B-AE9C-4B8139B5F19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5C3B515-5AFA-419B-A506-C5AA6F0FEA01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15E30F5-2083-4C6A-BCC0-6E1EA087055B}"/>
                </a:ext>
              </a:extLst>
            </p:cNvPr>
            <p:cNvSpPr txBox="1"/>
            <p:nvPr/>
          </p:nvSpPr>
          <p:spPr>
            <a:xfrm rot="16200000">
              <a:off x="10754106" y="3105834"/>
              <a:ext cx="2229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Objetivos</a:t>
              </a:r>
            </a:p>
          </p:txBody>
        </p:sp>
        <p:pic>
          <p:nvPicPr>
            <p:cNvPr id="19" name="Gráfico 2" descr="Lâmpada e engrenagem">
              <a:extLst>
                <a:ext uri="{FF2B5EF4-FFF2-40B4-BE49-F238E27FC236}">
                  <a16:creationId xmlns:a16="http://schemas.microsoft.com/office/drawing/2014/main" id="{20B0EA58-4E0C-43B2-A8A5-022FB2E5A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9651C82-9FE2-437A-A2D9-E4DDF35DF40B}"/>
              </a:ext>
            </a:extLst>
          </p:cNvPr>
          <p:cNvGrpSpPr/>
          <p:nvPr/>
        </p:nvGrpSpPr>
        <p:grpSpPr>
          <a:xfrm>
            <a:off x="-10652883" y="4"/>
            <a:ext cx="12192000" cy="6858000"/>
            <a:chOff x="0" y="0"/>
            <a:chExt cx="12192000" cy="6858000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5FC003C-85CB-41AC-B970-E20A7212950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EDE3BA0E-0117-4DEA-A7DE-0558624714DD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C0CA085-5F0D-410F-9BB7-52BD1B265C44}"/>
                </a:ext>
              </a:extLst>
            </p:cNvPr>
            <p:cNvSpPr txBox="1"/>
            <p:nvPr/>
          </p:nvSpPr>
          <p:spPr>
            <a:xfrm rot="16200000">
              <a:off x="10441817" y="3105829"/>
              <a:ext cx="2854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Metodologias</a:t>
              </a:r>
            </a:p>
          </p:txBody>
        </p:sp>
        <p:pic>
          <p:nvPicPr>
            <p:cNvPr id="24" name="Gráfico 2" descr="Lâmpada e engrenagem">
              <a:extLst>
                <a:ext uri="{FF2B5EF4-FFF2-40B4-BE49-F238E27FC236}">
                  <a16:creationId xmlns:a16="http://schemas.microsoft.com/office/drawing/2014/main" id="{65112CCA-7CE4-460B-9D8B-A7EAA7138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F10ECA7-9EEA-45B1-A0BD-3DEA32EBC495}"/>
              </a:ext>
            </a:extLst>
          </p:cNvPr>
          <p:cNvGrpSpPr/>
          <p:nvPr/>
        </p:nvGrpSpPr>
        <p:grpSpPr>
          <a:xfrm>
            <a:off x="-11200065" y="2"/>
            <a:ext cx="12240548" cy="6858000"/>
            <a:chOff x="0" y="0"/>
            <a:chExt cx="12240548" cy="6858000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27BC98D-A42E-4FB6-B3E1-CDB89A4152C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9D913F91-41F8-40EF-AF3B-C515E3A46E48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C4A5DE6D-4298-444D-9C0C-3B7B9E8B2779}"/>
                </a:ext>
              </a:extLst>
            </p:cNvPr>
            <p:cNvSpPr txBox="1"/>
            <p:nvPr/>
          </p:nvSpPr>
          <p:spPr>
            <a:xfrm rot="16200000">
              <a:off x="10593400" y="3105831"/>
              <a:ext cx="2647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Resultados</a:t>
              </a:r>
            </a:p>
          </p:txBody>
        </p:sp>
        <p:pic>
          <p:nvPicPr>
            <p:cNvPr id="29" name="Gráfico 2" descr="Lâmpada e engrenagem">
              <a:extLst>
                <a:ext uri="{FF2B5EF4-FFF2-40B4-BE49-F238E27FC236}">
                  <a16:creationId xmlns:a16="http://schemas.microsoft.com/office/drawing/2014/main" id="{877E8B01-99EC-47F5-9B12-850172ED7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2CEB169E-1C94-4547-9D17-9225BB26BA76}"/>
              </a:ext>
            </a:extLst>
          </p:cNvPr>
          <p:cNvGrpSpPr/>
          <p:nvPr/>
        </p:nvGrpSpPr>
        <p:grpSpPr>
          <a:xfrm>
            <a:off x="-11720765" y="0"/>
            <a:ext cx="12192000" cy="6858000"/>
            <a:chOff x="0" y="0"/>
            <a:chExt cx="12192000" cy="6858000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3BA4EE60-7205-4E01-A557-BE55DC2BA18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DE82C045-2AD6-4819-B9B3-6B547634352E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520A87D-AB42-4840-9B40-32A4038A1452}"/>
                </a:ext>
              </a:extLst>
            </p:cNvPr>
            <p:cNvSpPr txBox="1"/>
            <p:nvPr/>
          </p:nvSpPr>
          <p:spPr>
            <a:xfrm rot="16200000">
              <a:off x="10754106" y="3105834"/>
              <a:ext cx="2229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Conclusão</a:t>
              </a:r>
            </a:p>
          </p:txBody>
        </p:sp>
        <p:pic>
          <p:nvPicPr>
            <p:cNvPr id="34" name="Gráfico 2" descr="Lâmpada e engrenagem">
              <a:extLst>
                <a:ext uri="{FF2B5EF4-FFF2-40B4-BE49-F238E27FC236}">
                  <a16:creationId xmlns:a16="http://schemas.microsoft.com/office/drawing/2014/main" id="{B407D3BD-7F76-4561-8D52-3386B8667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133AA27-6020-4E38-BDDE-ABAA6CEC2990}"/>
              </a:ext>
            </a:extLst>
          </p:cNvPr>
          <p:cNvGrpSpPr/>
          <p:nvPr/>
        </p:nvGrpSpPr>
        <p:grpSpPr>
          <a:xfrm>
            <a:off x="5779868" y="1876419"/>
            <a:ext cx="817134" cy="654159"/>
            <a:chOff x="8223474" y="770085"/>
            <a:chExt cx="923826" cy="9238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1F635E0-9D17-4839-8D6D-106665274C7E}"/>
                </a:ext>
              </a:extLst>
            </p:cNvPr>
            <p:cNvSpPr/>
            <p:nvPr/>
          </p:nvSpPr>
          <p:spPr>
            <a:xfrm>
              <a:off x="8223474" y="770085"/>
              <a:ext cx="923826" cy="923826"/>
            </a:xfrm>
            <a:prstGeom prst="ellipse">
              <a:avLst/>
            </a:prstGeom>
            <a:solidFill>
              <a:srgbClr val="E55934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7" name="Gráfico 36" descr="Apresentação com lista de verificação">
              <a:extLst>
                <a:ext uri="{FF2B5EF4-FFF2-40B4-BE49-F238E27FC236}">
                  <a16:creationId xmlns:a16="http://schemas.microsoft.com/office/drawing/2014/main" id="{60CD0F52-754C-4B8D-BBB7-6C15F7A38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62606" y="901221"/>
              <a:ext cx="661554" cy="661554"/>
            </a:xfrm>
            <a:prstGeom prst="rect">
              <a:avLst/>
            </a:prstGeom>
          </p:spPr>
        </p:pic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D6651090-0CB6-4ADD-A28C-D37C6A395073}"/>
              </a:ext>
            </a:extLst>
          </p:cNvPr>
          <p:cNvGrpSpPr/>
          <p:nvPr/>
        </p:nvGrpSpPr>
        <p:grpSpPr>
          <a:xfrm>
            <a:off x="5633163" y="3235101"/>
            <a:ext cx="817134" cy="654159"/>
            <a:chOff x="8645411" y="2637177"/>
            <a:chExt cx="923826" cy="923826"/>
          </a:xfrm>
        </p:grpSpPr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2DCC6402-2F8A-4770-9484-423B1045C6E3}"/>
                </a:ext>
              </a:extLst>
            </p:cNvPr>
            <p:cNvSpPr/>
            <p:nvPr/>
          </p:nvSpPr>
          <p:spPr>
            <a:xfrm>
              <a:off x="8645411" y="2637177"/>
              <a:ext cx="923826" cy="923826"/>
            </a:xfrm>
            <a:prstGeom prst="ellipse">
              <a:avLst/>
            </a:prstGeom>
            <a:solidFill>
              <a:srgbClr val="FDE74C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Gráfico 39" descr="Crescimento dos negócios">
              <a:extLst>
                <a:ext uri="{FF2B5EF4-FFF2-40B4-BE49-F238E27FC236}">
                  <a16:creationId xmlns:a16="http://schemas.microsoft.com/office/drawing/2014/main" id="{0BD01DC1-A16A-4214-A25B-2CDBEAE43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03994" y="2777581"/>
              <a:ext cx="686611" cy="686611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F21F022C-FB26-48F1-A7B1-2D35F334FA6C}"/>
              </a:ext>
            </a:extLst>
          </p:cNvPr>
          <p:cNvGrpSpPr/>
          <p:nvPr/>
        </p:nvGrpSpPr>
        <p:grpSpPr>
          <a:xfrm>
            <a:off x="5810536" y="4347408"/>
            <a:ext cx="817134" cy="654159"/>
            <a:chOff x="7900693" y="4526067"/>
            <a:chExt cx="923826" cy="923826"/>
          </a:xfrm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6048C62E-B4FE-4C1E-8A60-4F2AA25D276D}"/>
                </a:ext>
              </a:extLst>
            </p:cNvPr>
            <p:cNvSpPr/>
            <p:nvPr/>
          </p:nvSpPr>
          <p:spPr>
            <a:xfrm>
              <a:off x="7900693" y="4526067"/>
              <a:ext cx="923826" cy="923826"/>
            </a:xfrm>
            <a:prstGeom prst="ellipse">
              <a:avLst/>
            </a:prstGeom>
            <a:solidFill>
              <a:srgbClr val="5BC0EB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3" name="Gráfico 42" descr="Espiral">
              <a:extLst>
                <a:ext uri="{FF2B5EF4-FFF2-40B4-BE49-F238E27FC236}">
                  <a16:creationId xmlns:a16="http://schemas.microsoft.com/office/drawing/2014/main" id="{66F14730-EF90-4D6E-9633-069BE167B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038075" y="4665425"/>
              <a:ext cx="655308" cy="655308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0BC11776-489E-413E-AB6B-C2A0943A57A3}"/>
              </a:ext>
            </a:extLst>
          </p:cNvPr>
          <p:cNvGrpSpPr/>
          <p:nvPr/>
        </p:nvGrpSpPr>
        <p:grpSpPr>
          <a:xfrm>
            <a:off x="5760789" y="2470216"/>
            <a:ext cx="817134" cy="654159"/>
            <a:chOff x="2868805" y="1866923"/>
            <a:chExt cx="923826" cy="923826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8ED9487-3FF5-43E4-A657-469859A5EA29}"/>
                </a:ext>
              </a:extLst>
            </p:cNvPr>
            <p:cNvSpPr/>
            <p:nvPr/>
          </p:nvSpPr>
          <p:spPr>
            <a:xfrm flipH="1">
              <a:off x="2868805" y="1866923"/>
              <a:ext cx="923826" cy="923826"/>
            </a:xfrm>
            <a:prstGeom prst="ellipse">
              <a:avLst/>
            </a:prstGeom>
            <a:solidFill>
              <a:srgbClr val="FA792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6" name="Gráfico 45" descr="Pesquisa">
              <a:extLst>
                <a:ext uri="{FF2B5EF4-FFF2-40B4-BE49-F238E27FC236}">
                  <a16:creationId xmlns:a16="http://schemas.microsoft.com/office/drawing/2014/main" id="{8626F786-E63B-40B2-90BB-B311F7C5B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77997" y="1976115"/>
              <a:ext cx="705441" cy="705441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BE243CC8-448A-40FD-B980-9B1CD0C1A2B7}"/>
              </a:ext>
            </a:extLst>
          </p:cNvPr>
          <p:cNvGrpSpPr/>
          <p:nvPr/>
        </p:nvGrpSpPr>
        <p:grpSpPr>
          <a:xfrm>
            <a:off x="5668521" y="3674584"/>
            <a:ext cx="817134" cy="654159"/>
            <a:chOff x="3369531" y="3835554"/>
            <a:chExt cx="923826" cy="923826"/>
          </a:xfrm>
        </p:grpSpPr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F3AF7445-F592-47D7-9359-868E06349F04}"/>
                </a:ext>
              </a:extLst>
            </p:cNvPr>
            <p:cNvSpPr/>
            <p:nvPr/>
          </p:nvSpPr>
          <p:spPr>
            <a:xfrm flipH="1">
              <a:off x="3369531" y="3835554"/>
              <a:ext cx="923826" cy="923826"/>
            </a:xfrm>
            <a:prstGeom prst="ellipse">
              <a:avLst/>
            </a:prstGeom>
            <a:solidFill>
              <a:srgbClr val="9BC53D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9" name="Gráfico 48" descr="Cronômetro">
              <a:extLst>
                <a:ext uri="{FF2B5EF4-FFF2-40B4-BE49-F238E27FC236}">
                  <a16:creationId xmlns:a16="http://schemas.microsoft.com/office/drawing/2014/main" id="{41A6FF17-DCB0-4774-8F52-97BEE05F4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73846" y="3952264"/>
              <a:ext cx="690403" cy="690403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610A9353-CB4A-4255-850E-295D61E00854}"/>
              </a:ext>
            </a:extLst>
          </p:cNvPr>
          <p:cNvSpPr/>
          <p:nvPr/>
        </p:nvSpPr>
        <p:spPr>
          <a:xfrm rot="8098821">
            <a:off x="5218840" y="1439822"/>
            <a:ext cx="1994430" cy="1995797"/>
          </a:xfrm>
          <a:custGeom>
            <a:avLst/>
            <a:gdLst>
              <a:gd name="connsiteX0" fmla="*/ 524731 w 2251026"/>
              <a:gd name="connsiteY0" fmla="*/ 1727452 h 2253457"/>
              <a:gd name="connsiteX1" fmla="*/ 0 w 2251026"/>
              <a:gd name="connsiteY1" fmla="*/ 457565 h 2253457"/>
              <a:gd name="connsiteX2" fmla="*/ 36398 w 2251026"/>
              <a:gd name="connsiteY2" fmla="*/ 95630 h 2253457"/>
              <a:gd name="connsiteX3" fmla="*/ 60927 w 2251026"/>
              <a:gd name="connsiteY3" fmla="*/ 0 h 2253457"/>
              <a:gd name="connsiteX4" fmla="*/ 2251026 w 2251026"/>
              <a:gd name="connsiteY4" fmla="*/ 2191602 h 2253457"/>
              <a:gd name="connsiteX5" fmla="*/ 2152603 w 2251026"/>
              <a:gd name="connsiteY5" fmla="*/ 2216971 h 2253457"/>
              <a:gd name="connsiteX6" fmla="*/ 1791544 w 2251026"/>
              <a:gd name="connsiteY6" fmla="*/ 2253457 h 2253457"/>
              <a:gd name="connsiteX7" fmla="*/ 524731 w 2251026"/>
              <a:gd name="connsiteY7" fmla="*/ 1727452 h 22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51026" h="2253457">
                <a:moveTo>
                  <a:pt x="524731" y="1727452"/>
                </a:moveTo>
                <a:cubicBezTo>
                  <a:pt x="200525" y="1402460"/>
                  <a:pt x="0" y="953487"/>
                  <a:pt x="0" y="457565"/>
                </a:cubicBezTo>
                <a:cubicBezTo>
                  <a:pt x="0" y="333584"/>
                  <a:pt x="12533" y="212538"/>
                  <a:pt x="36398" y="95630"/>
                </a:cubicBezTo>
                <a:lnTo>
                  <a:pt x="60927" y="0"/>
                </a:lnTo>
                <a:lnTo>
                  <a:pt x="2251026" y="2191602"/>
                </a:lnTo>
                <a:lnTo>
                  <a:pt x="2152603" y="2216971"/>
                </a:lnTo>
                <a:cubicBezTo>
                  <a:pt x="2035977" y="2240894"/>
                  <a:pt x="1915224" y="2253457"/>
                  <a:pt x="1791544" y="2253457"/>
                </a:cubicBezTo>
                <a:cubicBezTo>
                  <a:pt x="1296823" y="2253457"/>
                  <a:pt x="848937" y="2052445"/>
                  <a:pt x="524731" y="1727452"/>
                </a:cubicBezTo>
                <a:close/>
              </a:path>
            </a:pathLst>
          </a:custGeom>
          <a:solidFill>
            <a:srgbClr val="E76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023B84C5-B85C-4AE6-BD20-45E4C6B67402}"/>
              </a:ext>
            </a:extLst>
          </p:cNvPr>
          <p:cNvSpPr/>
          <p:nvPr/>
        </p:nvSpPr>
        <p:spPr>
          <a:xfrm rot="16200000">
            <a:off x="5899310" y="1203785"/>
            <a:ext cx="639837" cy="3173131"/>
          </a:xfrm>
          <a:custGeom>
            <a:avLst/>
            <a:gdLst>
              <a:gd name="connsiteX0" fmla="*/ 903600 w 903600"/>
              <a:gd name="connsiteY0" fmla="*/ 242360 h 3587440"/>
              <a:gd name="connsiteX1" fmla="*/ 903600 w 903600"/>
              <a:gd name="connsiteY1" fmla="*/ 3340691 h 3587440"/>
              <a:gd name="connsiteX2" fmla="*/ 835664 w 903600"/>
              <a:gd name="connsiteY2" fmla="*/ 3380921 h 3587440"/>
              <a:gd name="connsiteX3" fmla="*/ 1327 w 903600"/>
              <a:gd name="connsiteY3" fmla="*/ 3587440 h 3587440"/>
              <a:gd name="connsiteX4" fmla="*/ 0 w 903600"/>
              <a:gd name="connsiteY4" fmla="*/ 3587379 h 3587440"/>
              <a:gd name="connsiteX5" fmla="*/ 0 w 903600"/>
              <a:gd name="connsiteY5" fmla="*/ 223 h 3587440"/>
              <a:gd name="connsiteX6" fmla="*/ 4445 w 903600"/>
              <a:gd name="connsiteY6" fmla="*/ 3 h 3587440"/>
              <a:gd name="connsiteX7" fmla="*/ 838425 w 903600"/>
              <a:gd name="connsiteY7" fmla="*/ 203928 h 358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3587440">
                <a:moveTo>
                  <a:pt x="903600" y="242360"/>
                </a:moveTo>
                <a:lnTo>
                  <a:pt x="903600" y="3340691"/>
                </a:lnTo>
                <a:lnTo>
                  <a:pt x="835664" y="3380921"/>
                </a:lnTo>
                <a:cubicBezTo>
                  <a:pt x="575202" y="3518141"/>
                  <a:pt x="288235" y="3586994"/>
                  <a:pt x="1327" y="3587440"/>
                </a:cubicBezTo>
                <a:lnTo>
                  <a:pt x="0" y="3587379"/>
                </a:lnTo>
                <a:lnTo>
                  <a:pt x="0" y="223"/>
                </a:lnTo>
                <a:lnTo>
                  <a:pt x="4445" y="3"/>
                </a:lnTo>
                <a:cubicBezTo>
                  <a:pt x="291352" y="-443"/>
                  <a:pt x="578201" y="67518"/>
                  <a:pt x="838425" y="203928"/>
                </a:cubicBezTo>
                <a:close/>
              </a:path>
            </a:pathLst>
          </a:cu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24B9F6FE-1BBF-4D57-9C07-A4184C0265AD}"/>
              </a:ext>
            </a:extLst>
          </p:cNvPr>
          <p:cNvSpPr/>
          <p:nvPr/>
        </p:nvSpPr>
        <p:spPr>
          <a:xfrm rot="16200000">
            <a:off x="5899184" y="1843747"/>
            <a:ext cx="639837" cy="3172880"/>
          </a:xfrm>
          <a:custGeom>
            <a:avLst/>
            <a:gdLst>
              <a:gd name="connsiteX0" fmla="*/ 903600 w 903600"/>
              <a:gd name="connsiteY0" fmla="*/ 0 h 3587156"/>
              <a:gd name="connsiteX1" fmla="*/ 903600 w 903600"/>
              <a:gd name="connsiteY1" fmla="*/ 3587156 h 3587156"/>
              <a:gd name="connsiteX2" fmla="*/ 733002 w 903600"/>
              <a:gd name="connsiteY2" fmla="*/ 3579275 h 3587156"/>
              <a:gd name="connsiteX3" fmla="*/ 70947 w 903600"/>
              <a:gd name="connsiteY3" fmla="*/ 3383292 h 3587156"/>
              <a:gd name="connsiteX4" fmla="*/ 0 w 903600"/>
              <a:gd name="connsiteY4" fmla="*/ 3341456 h 3587156"/>
              <a:gd name="connsiteX5" fmla="*/ 0 w 903600"/>
              <a:gd name="connsiteY5" fmla="*/ 249947 h 3587156"/>
              <a:gd name="connsiteX6" fmla="*/ 73708 w 903600"/>
              <a:gd name="connsiteY6" fmla="*/ 206299 h 3587156"/>
              <a:gd name="connsiteX7" fmla="*/ 736106 w 903600"/>
              <a:gd name="connsiteY7" fmla="*/ 8256 h 358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3587156">
                <a:moveTo>
                  <a:pt x="903600" y="0"/>
                </a:moveTo>
                <a:lnTo>
                  <a:pt x="903600" y="3587156"/>
                </a:lnTo>
                <a:lnTo>
                  <a:pt x="733002" y="3579275"/>
                </a:lnTo>
                <a:cubicBezTo>
                  <a:pt x="504345" y="3557740"/>
                  <a:pt x="279126" y="3492420"/>
                  <a:pt x="70947" y="3383292"/>
                </a:cubicBezTo>
                <a:lnTo>
                  <a:pt x="0" y="3341456"/>
                </a:lnTo>
                <a:lnTo>
                  <a:pt x="0" y="249947"/>
                </a:lnTo>
                <a:lnTo>
                  <a:pt x="73708" y="206299"/>
                </a:lnTo>
                <a:cubicBezTo>
                  <a:pt x="282077" y="96523"/>
                  <a:pt x="507410" y="30502"/>
                  <a:pt x="736106" y="8256"/>
                </a:cubicBezTo>
                <a:close/>
              </a:path>
            </a:pathLst>
          </a:cu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EE4E0DA0-3651-432A-82D5-A46A8CAEA8C2}"/>
              </a:ext>
            </a:extLst>
          </p:cNvPr>
          <p:cNvSpPr/>
          <p:nvPr/>
        </p:nvSpPr>
        <p:spPr>
          <a:xfrm rot="16200000">
            <a:off x="5899310" y="2702787"/>
            <a:ext cx="639837" cy="2734475"/>
          </a:xfrm>
          <a:custGeom>
            <a:avLst/>
            <a:gdLst>
              <a:gd name="connsiteX0" fmla="*/ 903600 w 903600"/>
              <a:gd name="connsiteY0" fmla="*/ 0 h 3091510"/>
              <a:gd name="connsiteX1" fmla="*/ 903600 w 903600"/>
              <a:gd name="connsiteY1" fmla="*/ 3091510 h 3091510"/>
              <a:gd name="connsiteX2" fmla="*/ 821819 w 903600"/>
              <a:gd name="connsiteY2" fmla="*/ 3043286 h 3091510"/>
              <a:gd name="connsiteX3" fmla="*/ 540634 w 903600"/>
              <a:gd name="connsiteY3" fmla="*/ 2813875 h 3091510"/>
              <a:gd name="connsiteX4" fmla="*/ 111396 w 903600"/>
              <a:gd name="connsiteY4" fmla="*/ 2662371 h 3091510"/>
              <a:gd name="connsiteX5" fmla="*/ 0 w 903600"/>
              <a:gd name="connsiteY5" fmla="*/ 2647243 h 3091510"/>
              <a:gd name="connsiteX6" fmla="*/ 0 w 903600"/>
              <a:gd name="connsiteY6" fmla="*/ 379743 h 3091510"/>
              <a:gd name="connsiteX7" fmla="*/ 58244 w 903600"/>
              <a:gd name="connsiteY7" fmla="*/ 370464 h 3091510"/>
              <a:gd name="connsiteX8" fmla="*/ 542839 w 903600"/>
              <a:gd name="connsiteY8" fmla="*/ 277173 h 3091510"/>
              <a:gd name="connsiteX9" fmla="*/ 824423 w 903600"/>
              <a:gd name="connsiteY9" fmla="*/ 46887 h 309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3600" h="3091510">
                <a:moveTo>
                  <a:pt x="903600" y="0"/>
                </a:moveTo>
                <a:lnTo>
                  <a:pt x="903600" y="3091510"/>
                </a:lnTo>
                <a:lnTo>
                  <a:pt x="821819" y="3043286"/>
                </a:lnTo>
                <a:cubicBezTo>
                  <a:pt x="722414" y="2977769"/>
                  <a:pt x="628119" y="2901300"/>
                  <a:pt x="540634" y="2813875"/>
                </a:cubicBezTo>
                <a:cubicBezTo>
                  <a:pt x="417913" y="2721665"/>
                  <a:pt x="267571" y="2686017"/>
                  <a:pt x="111396" y="2662371"/>
                </a:cubicBezTo>
                <a:lnTo>
                  <a:pt x="0" y="2647243"/>
                </a:lnTo>
                <a:lnTo>
                  <a:pt x="0" y="379743"/>
                </a:lnTo>
                <a:lnTo>
                  <a:pt x="58244" y="370464"/>
                </a:lnTo>
                <a:cubicBezTo>
                  <a:pt x="218287" y="349475"/>
                  <a:pt x="384249" y="330268"/>
                  <a:pt x="542839" y="277173"/>
                </a:cubicBezTo>
                <a:cubicBezTo>
                  <a:pt x="630476" y="189476"/>
                  <a:pt x="724904" y="112713"/>
                  <a:pt x="824423" y="4688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FB725C3C-3CC1-4259-90B6-B0066636363E}"/>
              </a:ext>
            </a:extLst>
          </p:cNvPr>
          <p:cNvSpPr/>
          <p:nvPr/>
        </p:nvSpPr>
        <p:spPr>
          <a:xfrm rot="16200000">
            <a:off x="5883463" y="3692941"/>
            <a:ext cx="611623" cy="2005629"/>
          </a:xfrm>
          <a:custGeom>
            <a:avLst/>
            <a:gdLst>
              <a:gd name="connsiteX0" fmla="*/ 863755 w 863755"/>
              <a:gd name="connsiteY0" fmla="*/ 0 h 2267500"/>
              <a:gd name="connsiteX1" fmla="*/ 863755 w 863755"/>
              <a:gd name="connsiteY1" fmla="*/ 2267500 h 2267500"/>
              <a:gd name="connsiteX2" fmla="*/ 739237 w 863755"/>
              <a:gd name="connsiteY2" fmla="*/ 2250590 h 2267500"/>
              <a:gd name="connsiteX3" fmla="*/ 305 w 863755"/>
              <a:gd name="connsiteY3" fmla="*/ 1190721 h 2267500"/>
              <a:gd name="connsiteX4" fmla="*/ 688035 w 863755"/>
              <a:gd name="connsiteY4" fmla="*/ 27997 h 22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755" h="2267500">
                <a:moveTo>
                  <a:pt x="863755" y="0"/>
                </a:moveTo>
                <a:lnTo>
                  <a:pt x="863755" y="2267500"/>
                </a:lnTo>
                <a:lnTo>
                  <a:pt x="739237" y="2250590"/>
                </a:lnTo>
                <a:cubicBezTo>
                  <a:pt x="347831" y="2193628"/>
                  <a:pt x="-11952" y="2072424"/>
                  <a:pt x="305" y="1190721"/>
                </a:cubicBezTo>
                <a:cubicBezTo>
                  <a:pt x="12562" y="309017"/>
                  <a:pt x="311033" y="107212"/>
                  <a:pt x="688035" y="27997"/>
                </a:cubicBezTo>
                <a:close/>
              </a:path>
            </a:pathLst>
          </a:custGeom>
          <a:solidFill>
            <a:srgbClr val="439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1487507-A092-46BE-B637-A09096D90FD5}"/>
              </a:ext>
            </a:extLst>
          </p:cNvPr>
          <p:cNvSpPr/>
          <p:nvPr/>
        </p:nvSpPr>
        <p:spPr>
          <a:xfrm>
            <a:off x="5633163" y="5154036"/>
            <a:ext cx="1172133" cy="173861"/>
          </a:xfrm>
          <a:prstGeom prst="roundRect">
            <a:avLst>
              <a:gd name="adj" fmla="val 50000"/>
            </a:avLst>
          </a:prstGeom>
          <a:solidFill>
            <a:srgbClr val="439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0BAF7EA-F928-4B29-8E07-AAC5D23BB1AE}"/>
              </a:ext>
            </a:extLst>
          </p:cNvPr>
          <p:cNvSpPr/>
          <p:nvPr/>
        </p:nvSpPr>
        <p:spPr>
          <a:xfrm>
            <a:off x="5841456" y="5751574"/>
            <a:ext cx="755546" cy="129973"/>
          </a:xfrm>
          <a:prstGeom prst="roundRect">
            <a:avLst>
              <a:gd name="adj" fmla="val 50000"/>
            </a:avLst>
          </a:prstGeom>
          <a:solidFill>
            <a:srgbClr val="439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912DCC9C-B307-4E66-94A9-804859B64845}"/>
              </a:ext>
            </a:extLst>
          </p:cNvPr>
          <p:cNvSpPr/>
          <p:nvPr/>
        </p:nvSpPr>
        <p:spPr>
          <a:xfrm>
            <a:off x="5633163" y="5452805"/>
            <a:ext cx="1172133" cy="173861"/>
          </a:xfrm>
          <a:prstGeom prst="roundRect">
            <a:avLst>
              <a:gd name="adj" fmla="val 50000"/>
            </a:avLst>
          </a:prstGeom>
          <a:solidFill>
            <a:srgbClr val="439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06CAB316-F6AE-4C8F-9D36-B31713E00DCD}"/>
              </a:ext>
            </a:extLst>
          </p:cNvPr>
          <p:cNvSpPr/>
          <p:nvPr/>
        </p:nvSpPr>
        <p:spPr>
          <a:xfrm rot="16200000">
            <a:off x="5899310" y="1203785"/>
            <a:ext cx="639837" cy="3173131"/>
          </a:xfrm>
          <a:custGeom>
            <a:avLst/>
            <a:gdLst>
              <a:gd name="connsiteX0" fmla="*/ 903600 w 903600"/>
              <a:gd name="connsiteY0" fmla="*/ 242360 h 3587440"/>
              <a:gd name="connsiteX1" fmla="*/ 903600 w 903600"/>
              <a:gd name="connsiteY1" fmla="*/ 3340691 h 3587440"/>
              <a:gd name="connsiteX2" fmla="*/ 835664 w 903600"/>
              <a:gd name="connsiteY2" fmla="*/ 3380921 h 3587440"/>
              <a:gd name="connsiteX3" fmla="*/ 1327 w 903600"/>
              <a:gd name="connsiteY3" fmla="*/ 3587440 h 3587440"/>
              <a:gd name="connsiteX4" fmla="*/ 0 w 903600"/>
              <a:gd name="connsiteY4" fmla="*/ 3587379 h 3587440"/>
              <a:gd name="connsiteX5" fmla="*/ 0 w 903600"/>
              <a:gd name="connsiteY5" fmla="*/ 223 h 3587440"/>
              <a:gd name="connsiteX6" fmla="*/ 4445 w 903600"/>
              <a:gd name="connsiteY6" fmla="*/ 3 h 3587440"/>
              <a:gd name="connsiteX7" fmla="*/ 838425 w 903600"/>
              <a:gd name="connsiteY7" fmla="*/ 203928 h 358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3587440">
                <a:moveTo>
                  <a:pt x="903600" y="242360"/>
                </a:moveTo>
                <a:lnTo>
                  <a:pt x="903600" y="3340691"/>
                </a:lnTo>
                <a:lnTo>
                  <a:pt x="835664" y="3380921"/>
                </a:lnTo>
                <a:cubicBezTo>
                  <a:pt x="575202" y="3518141"/>
                  <a:pt x="288235" y="3586994"/>
                  <a:pt x="1327" y="3587440"/>
                </a:cubicBezTo>
                <a:lnTo>
                  <a:pt x="0" y="3587379"/>
                </a:lnTo>
                <a:lnTo>
                  <a:pt x="0" y="223"/>
                </a:lnTo>
                <a:lnTo>
                  <a:pt x="4445" y="3"/>
                </a:lnTo>
                <a:cubicBezTo>
                  <a:pt x="291352" y="-443"/>
                  <a:pt x="578201" y="67518"/>
                  <a:pt x="838425" y="203928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FA84011A-1C26-4811-8E13-F543827A141A}"/>
              </a:ext>
            </a:extLst>
          </p:cNvPr>
          <p:cNvSpPr/>
          <p:nvPr/>
        </p:nvSpPr>
        <p:spPr>
          <a:xfrm rot="16200000">
            <a:off x="5899184" y="1843746"/>
            <a:ext cx="639837" cy="3172880"/>
          </a:xfrm>
          <a:custGeom>
            <a:avLst/>
            <a:gdLst>
              <a:gd name="connsiteX0" fmla="*/ 903600 w 903600"/>
              <a:gd name="connsiteY0" fmla="*/ 0 h 3587156"/>
              <a:gd name="connsiteX1" fmla="*/ 903600 w 903600"/>
              <a:gd name="connsiteY1" fmla="*/ 3587156 h 3587156"/>
              <a:gd name="connsiteX2" fmla="*/ 733002 w 903600"/>
              <a:gd name="connsiteY2" fmla="*/ 3579275 h 3587156"/>
              <a:gd name="connsiteX3" fmla="*/ 70947 w 903600"/>
              <a:gd name="connsiteY3" fmla="*/ 3383292 h 3587156"/>
              <a:gd name="connsiteX4" fmla="*/ 0 w 903600"/>
              <a:gd name="connsiteY4" fmla="*/ 3341456 h 3587156"/>
              <a:gd name="connsiteX5" fmla="*/ 0 w 903600"/>
              <a:gd name="connsiteY5" fmla="*/ 249947 h 3587156"/>
              <a:gd name="connsiteX6" fmla="*/ 73708 w 903600"/>
              <a:gd name="connsiteY6" fmla="*/ 206299 h 3587156"/>
              <a:gd name="connsiteX7" fmla="*/ 736106 w 903600"/>
              <a:gd name="connsiteY7" fmla="*/ 8256 h 358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3587156">
                <a:moveTo>
                  <a:pt x="903600" y="0"/>
                </a:moveTo>
                <a:lnTo>
                  <a:pt x="903600" y="3587156"/>
                </a:lnTo>
                <a:lnTo>
                  <a:pt x="733002" y="3579275"/>
                </a:lnTo>
                <a:cubicBezTo>
                  <a:pt x="504345" y="3557740"/>
                  <a:pt x="279126" y="3492420"/>
                  <a:pt x="70947" y="3383292"/>
                </a:cubicBezTo>
                <a:lnTo>
                  <a:pt x="0" y="3341456"/>
                </a:lnTo>
                <a:lnTo>
                  <a:pt x="0" y="249947"/>
                </a:lnTo>
                <a:lnTo>
                  <a:pt x="73708" y="206299"/>
                </a:lnTo>
                <a:cubicBezTo>
                  <a:pt x="282077" y="96523"/>
                  <a:pt x="507410" y="30502"/>
                  <a:pt x="736106" y="8256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F12EE079-5D6D-4EAD-BAFB-72F212786774}"/>
              </a:ext>
            </a:extLst>
          </p:cNvPr>
          <p:cNvSpPr/>
          <p:nvPr/>
        </p:nvSpPr>
        <p:spPr>
          <a:xfrm rot="16200000">
            <a:off x="5899310" y="2702787"/>
            <a:ext cx="639837" cy="2734475"/>
          </a:xfrm>
          <a:custGeom>
            <a:avLst/>
            <a:gdLst>
              <a:gd name="connsiteX0" fmla="*/ 903600 w 903600"/>
              <a:gd name="connsiteY0" fmla="*/ 0 h 3091510"/>
              <a:gd name="connsiteX1" fmla="*/ 903600 w 903600"/>
              <a:gd name="connsiteY1" fmla="*/ 3091510 h 3091510"/>
              <a:gd name="connsiteX2" fmla="*/ 821819 w 903600"/>
              <a:gd name="connsiteY2" fmla="*/ 3043286 h 3091510"/>
              <a:gd name="connsiteX3" fmla="*/ 540634 w 903600"/>
              <a:gd name="connsiteY3" fmla="*/ 2813875 h 3091510"/>
              <a:gd name="connsiteX4" fmla="*/ 111396 w 903600"/>
              <a:gd name="connsiteY4" fmla="*/ 2662371 h 3091510"/>
              <a:gd name="connsiteX5" fmla="*/ 0 w 903600"/>
              <a:gd name="connsiteY5" fmla="*/ 2647243 h 3091510"/>
              <a:gd name="connsiteX6" fmla="*/ 0 w 903600"/>
              <a:gd name="connsiteY6" fmla="*/ 379743 h 3091510"/>
              <a:gd name="connsiteX7" fmla="*/ 58244 w 903600"/>
              <a:gd name="connsiteY7" fmla="*/ 370464 h 3091510"/>
              <a:gd name="connsiteX8" fmla="*/ 542839 w 903600"/>
              <a:gd name="connsiteY8" fmla="*/ 277173 h 3091510"/>
              <a:gd name="connsiteX9" fmla="*/ 824423 w 903600"/>
              <a:gd name="connsiteY9" fmla="*/ 46887 h 309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3600" h="3091510">
                <a:moveTo>
                  <a:pt x="903600" y="0"/>
                </a:moveTo>
                <a:lnTo>
                  <a:pt x="903600" y="3091510"/>
                </a:lnTo>
                <a:lnTo>
                  <a:pt x="821819" y="3043286"/>
                </a:lnTo>
                <a:cubicBezTo>
                  <a:pt x="722414" y="2977769"/>
                  <a:pt x="628119" y="2901300"/>
                  <a:pt x="540634" y="2813875"/>
                </a:cubicBezTo>
                <a:cubicBezTo>
                  <a:pt x="417913" y="2721665"/>
                  <a:pt x="267571" y="2686017"/>
                  <a:pt x="111396" y="2662371"/>
                </a:cubicBezTo>
                <a:lnTo>
                  <a:pt x="0" y="2647243"/>
                </a:lnTo>
                <a:lnTo>
                  <a:pt x="0" y="379743"/>
                </a:lnTo>
                <a:lnTo>
                  <a:pt x="58244" y="370464"/>
                </a:lnTo>
                <a:cubicBezTo>
                  <a:pt x="218287" y="349475"/>
                  <a:pt x="384249" y="330268"/>
                  <a:pt x="542839" y="277173"/>
                </a:cubicBezTo>
                <a:cubicBezTo>
                  <a:pt x="630476" y="189476"/>
                  <a:pt x="724904" y="112713"/>
                  <a:pt x="824423" y="46887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C16D0CC3-C901-4A2B-87C0-85D177290D35}"/>
              </a:ext>
            </a:extLst>
          </p:cNvPr>
          <p:cNvSpPr/>
          <p:nvPr/>
        </p:nvSpPr>
        <p:spPr>
          <a:xfrm rot="16200000">
            <a:off x="5883463" y="3692941"/>
            <a:ext cx="611623" cy="2005629"/>
          </a:xfrm>
          <a:custGeom>
            <a:avLst/>
            <a:gdLst>
              <a:gd name="connsiteX0" fmla="*/ 863755 w 863755"/>
              <a:gd name="connsiteY0" fmla="*/ 0 h 2267500"/>
              <a:gd name="connsiteX1" fmla="*/ 863755 w 863755"/>
              <a:gd name="connsiteY1" fmla="*/ 2267500 h 2267500"/>
              <a:gd name="connsiteX2" fmla="*/ 739237 w 863755"/>
              <a:gd name="connsiteY2" fmla="*/ 2250590 h 2267500"/>
              <a:gd name="connsiteX3" fmla="*/ 305 w 863755"/>
              <a:gd name="connsiteY3" fmla="*/ 1190721 h 2267500"/>
              <a:gd name="connsiteX4" fmla="*/ 688035 w 863755"/>
              <a:gd name="connsiteY4" fmla="*/ 27997 h 22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755" h="2267500">
                <a:moveTo>
                  <a:pt x="863755" y="0"/>
                </a:moveTo>
                <a:lnTo>
                  <a:pt x="863755" y="2267500"/>
                </a:lnTo>
                <a:lnTo>
                  <a:pt x="739237" y="2250590"/>
                </a:lnTo>
                <a:cubicBezTo>
                  <a:pt x="347831" y="2193628"/>
                  <a:pt x="-11952" y="2072424"/>
                  <a:pt x="305" y="1190721"/>
                </a:cubicBezTo>
                <a:cubicBezTo>
                  <a:pt x="12562" y="309017"/>
                  <a:pt x="311033" y="107212"/>
                  <a:pt x="688035" y="27997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9635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FCC41B39-AD89-45B5-ACEE-310DEC09F9F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5F88FDF-9324-4E04-A82E-4DC9239390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C44F4DAB-1EE3-4CFE-A723-0C23D5BAB8DC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8C3AF9E-2EDC-4539-880C-E8797506BFCF}"/>
                </a:ext>
              </a:extLst>
            </p:cNvPr>
            <p:cNvSpPr txBox="1"/>
            <p:nvPr/>
          </p:nvSpPr>
          <p:spPr>
            <a:xfrm rot="16200000">
              <a:off x="10754106" y="3105834"/>
              <a:ext cx="2229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Introdução</a:t>
              </a:r>
            </a:p>
          </p:txBody>
        </p:sp>
        <p:pic>
          <p:nvPicPr>
            <p:cNvPr id="7" name="Gráfico 2" descr="Lâmpada e engrenagem">
              <a:extLst>
                <a:ext uri="{FF2B5EF4-FFF2-40B4-BE49-F238E27FC236}">
                  <a16:creationId xmlns:a16="http://schemas.microsoft.com/office/drawing/2014/main" id="{FB650F30-231D-412B-931A-034C69A2F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9DA89E8-AC8E-4AC2-AF80-707A0AC0BCE9}"/>
              </a:ext>
            </a:extLst>
          </p:cNvPr>
          <p:cNvGrpSpPr/>
          <p:nvPr/>
        </p:nvGrpSpPr>
        <p:grpSpPr>
          <a:xfrm>
            <a:off x="-10083800" y="3"/>
            <a:ext cx="12192000" cy="6858000"/>
            <a:chOff x="0" y="0"/>
            <a:chExt cx="12192000" cy="6858000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A9A138E-EEF4-438B-AE9C-4B8139B5F19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5C3B515-5AFA-419B-A506-C5AA6F0FEA01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15E30F5-2083-4C6A-BCC0-6E1EA087055B}"/>
                </a:ext>
              </a:extLst>
            </p:cNvPr>
            <p:cNvSpPr txBox="1"/>
            <p:nvPr/>
          </p:nvSpPr>
          <p:spPr>
            <a:xfrm rot="16200000">
              <a:off x="10754106" y="3105834"/>
              <a:ext cx="2229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Objetivos</a:t>
              </a:r>
            </a:p>
          </p:txBody>
        </p:sp>
        <p:pic>
          <p:nvPicPr>
            <p:cNvPr id="19" name="Gráfico 2" descr="Lâmpada e engrenagem">
              <a:extLst>
                <a:ext uri="{FF2B5EF4-FFF2-40B4-BE49-F238E27FC236}">
                  <a16:creationId xmlns:a16="http://schemas.microsoft.com/office/drawing/2014/main" id="{20B0EA58-4E0C-43B2-A8A5-022FB2E5A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9651C82-9FE2-437A-A2D9-E4DDF35DF40B}"/>
              </a:ext>
            </a:extLst>
          </p:cNvPr>
          <p:cNvGrpSpPr/>
          <p:nvPr/>
        </p:nvGrpSpPr>
        <p:grpSpPr>
          <a:xfrm>
            <a:off x="-10652883" y="4"/>
            <a:ext cx="12192000" cy="6858000"/>
            <a:chOff x="0" y="0"/>
            <a:chExt cx="12192000" cy="6858000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5FC003C-85CB-41AC-B970-E20A7212950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EDE3BA0E-0117-4DEA-A7DE-0558624714DD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C0CA085-5F0D-410F-9BB7-52BD1B265C44}"/>
                </a:ext>
              </a:extLst>
            </p:cNvPr>
            <p:cNvSpPr txBox="1"/>
            <p:nvPr/>
          </p:nvSpPr>
          <p:spPr>
            <a:xfrm rot="16200000">
              <a:off x="10441817" y="3105829"/>
              <a:ext cx="2854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Metodologias</a:t>
              </a:r>
            </a:p>
          </p:txBody>
        </p:sp>
        <p:pic>
          <p:nvPicPr>
            <p:cNvPr id="24" name="Gráfico 2" descr="Lâmpada e engrenagem">
              <a:extLst>
                <a:ext uri="{FF2B5EF4-FFF2-40B4-BE49-F238E27FC236}">
                  <a16:creationId xmlns:a16="http://schemas.microsoft.com/office/drawing/2014/main" id="{65112CCA-7CE4-460B-9D8B-A7EAA7138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F10ECA7-9EEA-45B1-A0BD-3DEA32EBC495}"/>
              </a:ext>
            </a:extLst>
          </p:cNvPr>
          <p:cNvGrpSpPr/>
          <p:nvPr/>
        </p:nvGrpSpPr>
        <p:grpSpPr>
          <a:xfrm>
            <a:off x="-11200065" y="2"/>
            <a:ext cx="12240548" cy="6858000"/>
            <a:chOff x="0" y="0"/>
            <a:chExt cx="12240548" cy="6858000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27BC98D-A42E-4FB6-B3E1-CDB89A4152C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9D913F91-41F8-40EF-AF3B-C515E3A46E48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C4A5DE6D-4298-444D-9C0C-3B7B9E8B2779}"/>
                </a:ext>
              </a:extLst>
            </p:cNvPr>
            <p:cNvSpPr txBox="1"/>
            <p:nvPr/>
          </p:nvSpPr>
          <p:spPr>
            <a:xfrm rot="16200000">
              <a:off x="10593400" y="3105831"/>
              <a:ext cx="2647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Resultados</a:t>
              </a:r>
            </a:p>
          </p:txBody>
        </p:sp>
        <p:pic>
          <p:nvPicPr>
            <p:cNvPr id="29" name="Gráfico 2" descr="Lâmpada e engrenagem">
              <a:extLst>
                <a:ext uri="{FF2B5EF4-FFF2-40B4-BE49-F238E27FC236}">
                  <a16:creationId xmlns:a16="http://schemas.microsoft.com/office/drawing/2014/main" id="{877E8B01-99EC-47F5-9B12-850172ED7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2CEB169E-1C94-4547-9D17-9225BB26BA76}"/>
              </a:ext>
            </a:extLst>
          </p:cNvPr>
          <p:cNvGrpSpPr/>
          <p:nvPr/>
        </p:nvGrpSpPr>
        <p:grpSpPr>
          <a:xfrm>
            <a:off x="-11720765" y="0"/>
            <a:ext cx="12192000" cy="6858000"/>
            <a:chOff x="0" y="0"/>
            <a:chExt cx="12192000" cy="6858000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3BA4EE60-7205-4E01-A557-BE55DC2BA18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DE82C045-2AD6-4819-B9B3-6B547634352E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520A87D-AB42-4840-9B40-32A4038A1452}"/>
                </a:ext>
              </a:extLst>
            </p:cNvPr>
            <p:cNvSpPr txBox="1"/>
            <p:nvPr/>
          </p:nvSpPr>
          <p:spPr>
            <a:xfrm rot="16200000">
              <a:off x="10754106" y="3105834"/>
              <a:ext cx="2229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Conclusão</a:t>
              </a:r>
            </a:p>
          </p:txBody>
        </p:sp>
        <p:pic>
          <p:nvPicPr>
            <p:cNvPr id="34" name="Gráfico 2" descr="Lâmpada e engrenagem">
              <a:extLst>
                <a:ext uri="{FF2B5EF4-FFF2-40B4-BE49-F238E27FC236}">
                  <a16:creationId xmlns:a16="http://schemas.microsoft.com/office/drawing/2014/main" id="{B407D3BD-7F76-4561-8D52-3386B8667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sp>
        <p:nvSpPr>
          <p:cNvPr id="130" name="Forma Livre: Forma 129">
            <a:extLst>
              <a:ext uri="{FF2B5EF4-FFF2-40B4-BE49-F238E27FC236}">
                <a16:creationId xmlns:a16="http://schemas.microsoft.com/office/drawing/2014/main" id="{A1E1836F-4B49-461B-9B3C-C60C99F19F7D}"/>
              </a:ext>
            </a:extLst>
          </p:cNvPr>
          <p:cNvSpPr/>
          <p:nvPr/>
        </p:nvSpPr>
        <p:spPr>
          <a:xfrm rot="8098821">
            <a:off x="5138629" y="1120410"/>
            <a:ext cx="1776477" cy="1778395"/>
          </a:xfrm>
          <a:custGeom>
            <a:avLst/>
            <a:gdLst>
              <a:gd name="connsiteX0" fmla="*/ 524731 w 2251026"/>
              <a:gd name="connsiteY0" fmla="*/ 1727452 h 2253457"/>
              <a:gd name="connsiteX1" fmla="*/ 0 w 2251026"/>
              <a:gd name="connsiteY1" fmla="*/ 457565 h 2253457"/>
              <a:gd name="connsiteX2" fmla="*/ 36398 w 2251026"/>
              <a:gd name="connsiteY2" fmla="*/ 95630 h 2253457"/>
              <a:gd name="connsiteX3" fmla="*/ 60927 w 2251026"/>
              <a:gd name="connsiteY3" fmla="*/ 0 h 2253457"/>
              <a:gd name="connsiteX4" fmla="*/ 2251026 w 2251026"/>
              <a:gd name="connsiteY4" fmla="*/ 2191602 h 2253457"/>
              <a:gd name="connsiteX5" fmla="*/ 2152603 w 2251026"/>
              <a:gd name="connsiteY5" fmla="*/ 2216971 h 2253457"/>
              <a:gd name="connsiteX6" fmla="*/ 1791544 w 2251026"/>
              <a:gd name="connsiteY6" fmla="*/ 2253457 h 2253457"/>
              <a:gd name="connsiteX7" fmla="*/ 524731 w 2251026"/>
              <a:gd name="connsiteY7" fmla="*/ 1727452 h 22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51026" h="2253457">
                <a:moveTo>
                  <a:pt x="524731" y="1727452"/>
                </a:moveTo>
                <a:cubicBezTo>
                  <a:pt x="200525" y="1402460"/>
                  <a:pt x="0" y="953487"/>
                  <a:pt x="0" y="457565"/>
                </a:cubicBezTo>
                <a:cubicBezTo>
                  <a:pt x="0" y="333584"/>
                  <a:pt x="12533" y="212538"/>
                  <a:pt x="36398" y="95630"/>
                </a:cubicBezTo>
                <a:lnTo>
                  <a:pt x="60927" y="0"/>
                </a:lnTo>
                <a:lnTo>
                  <a:pt x="2251026" y="2191602"/>
                </a:lnTo>
                <a:lnTo>
                  <a:pt x="2152603" y="2216971"/>
                </a:lnTo>
                <a:cubicBezTo>
                  <a:pt x="2035977" y="2240894"/>
                  <a:pt x="1915224" y="2253457"/>
                  <a:pt x="1791544" y="2253457"/>
                </a:cubicBezTo>
                <a:cubicBezTo>
                  <a:pt x="1296823" y="2253457"/>
                  <a:pt x="848937" y="2052445"/>
                  <a:pt x="524731" y="1727452"/>
                </a:cubicBezTo>
                <a:close/>
              </a:path>
            </a:pathLst>
          </a:custGeom>
          <a:solidFill>
            <a:srgbClr val="E76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31" name="Forma Livre: Forma 130">
            <a:extLst>
              <a:ext uri="{FF2B5EF4-FFF2-40B4-BE49-F238E27FC236}">
                <a16:creationId xmlns:a16="http://schemas.microsoft.com/office/drawing/2014/main" id="{8F63D20E-84B5-4F12-8899-7BEB0B82B779}"/>
              </a:ext>
            </a:extLst>
          </p:cNvPr>
          <p:cNvSpPr/>
          <p:nvPr/>
        </p:nvSpPr>
        <p:spPr>
          <a:xfrm rot="16200000">
            <a:off x="6492172" y="979211"/>
            <a:ext cx="713108" cy="2831155"/>
          </a:xfrm>
          <a:custGeom>
            <a:avLst/>
            <a:gdLst>
              <a:gd name="connsiteX0" fmla="*/ 903600 w 903600"/>
              <a:gd name="connsiteY0" fmla="*/ 242360 h 3587440"/>
              <a:gd name="connsiteX1" fmla="*/ 903600 w 903600"/>
              <a:gd name="connsiteY1" fmla="*/ 3340691 h 3587440"/>
              <a:gd name="connsiteX2" fmla="*/ 835664 w 903600"/>
              <a:gd name="connsiteY2" fmla="*/ 3380921 h 3587440"/>
              <a:gd name="connsiteX3" fmla="*/ 1327 w 903600"/>
              <a:gd name="connsiteY3" fmla="*/ 3587440 h 3587440"/>
              <a:gd name="connsiteX4" fmla="*/ 0 w 903600"/>
              <a:gd name="connsiteY4" fmla="*/ 3587379 h 3587440"/>
              <a:gd name="connsiteX5" fmla="*/ 0 w 903600"/>
              <a:gd name="connsiteY5" fmla="*/ 223 h 3587440"/>
              <a:gd name="connsiteX6" fmla="*/ 4445 w 903600"/>
              <a:gd name="connsiteY6" fmla="*/ 3 h 3587440"/>
              <a:gd name="connsiteX7" fmla="*/ 838425 w 903600"/>
              <a:gd name="connsiteY7" fmla="*/ 203928 h 358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3587440">
                <a:moveTo>
                  <a:pt x="903600" y="242360"/>
                </a:moveTo>
                <a:lnTo>
                  <a:pt x="903600" y="3340691"/>
                </a:lnTo>
                <a:lnTo>
                  <a:pt x="835664" y="3380921"/>
                </a:lnTo>
                <a:cubicBezTo>
                  <a:pt x="575202" y="3518141"/>
                  <a:pt x="288235" y="3586994"/>
                  <a:pt x="1327" y="3587440"/>
                </a:cubicBezTo>
                <a:lnTo>
                  <a:pt x="0" y="3587379"/>
                </a:lnTo>
                <a:lnTo>
                  <a:pt x="0" y="223"/>
                </a:lnTo>
                <a:lnTo>
                  <a:pt x="4445" y="3"/>
                </a:lnTo>
                <a:cubicBezTo>
                  <a:pt x="291352" y="-443"/>
                  <a:pt x="578201" y="67518"/>
                  <a:pt x="838425" y="203928"/>
                </a:cubicBezTo>
                <a:close/>
              </a:path>
            </a:pathLst>
          </a:cu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32" name="Forma Livre: Forma 131">
            <a:extLst>
              <a:ext uri="{FF2B5EF4-FFF2-40B4-BE49-F238E27FC236}">
                <a16:creationId xmlns:a16="http://schemas.microsoft.com/office/drawing/2014/main" id="{862CE3E4-2A47-4D59-A2D9-35D5F88C0D18}"/>
              </a:ext>
            </a:extLst>
          </p:cNvPr>
          <p:cNvSpPr/>
          <p:nvPr/>
        </p:nvSpPr>
        <p:spPr>
          <a:xfrm rot="16200000">
            <a:off x="5850607" y="1692429"/>
            <a:ext cx="713108" cy="2830931"/>
          </a:xfrm>
          <a:custGeom>
            <a:avLst/>
            <a:gdLst>
              <a:gd name="connsiteX0" fmla="*/ 903600 w 903600"/>
              <a:gd name="connsiteY0" fmla="*/ 0 h 3587156"/>
              <a:gd name="connsiteX1" fmla="*/ 903600 w 903600"/>
              <a:gd name="connsiteY1" fmla="*/ 3587156 h 3587156"/>
              <a:gd name="connsiteX2" fmla="*/ 733002 w 903600"/>
              <a:gd name="connsiteY2" fmla="*/ 3579275 h 3587156"/>
              <a:gd name="connsiteX3" fmla="*/ 70947 w 903600"/>
              <a:gd name="connsiteY3" fmla="*/ 3383292 h 3587156"/>
              <a:gd name="connsiteX4" fmla="*/ 0 w 903600"/>
              <a:gd name="connsiteY4" fmla="*/ 3341456 h 3587156"/>
              <a:gd name="connsiteX5" fmla="*/ 0 w 903600"/>
              <a:gd name="connsiteY5" fmla="*/ 249947 h 3587156"/>
              <a:gd name="connsiteX6" fmla="*/ 73708 w 903600"/>
              <a:gd name="connsiteY6" fmla="*/ 206299 h 3587156"/>
              <a:gd name="connsiteX7" fmla="*/ 736106 w 903600"/>
              <a:gd name="connsiteY7" fmla="*/ 8256 h 358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3587156">
                <a:moveTo>
                  <a:pt x="903600" y="0"/>
                </a:moveTo>
                <a:lnTo>
                  <a:pt x="903600" y="3587156"/>
                </a:lnTo>
                <a:lnTo>
                  <a:pt x="733002" y="3579275"/>
                </a:lnTo>
                <a:cubicBezTo>
                  <a:pt x="504345" y="3557740"/>
                  <a:pt x="279126" y="3492420"/>
                  <a:pt x="70947" y="3383292"/>
                </a:cubicBezTo>
                <a:lnTo>
                  <a:pt x="0" y="3341456"/>
                </a:lnTo>
                <a:lnTo>
                  <a:pt x="0" y="249947"/>
                </a:lnTo>
                <a:lnTo>
                  <a:pt x="73708" y="206299"/>
                </a:lnTo>
                <a:cubicBezTo>
                  <a:pt x="282077" y="96523"/>
                  <a:pt x="507410" y="30502"/>
                  <a:pt x="736106" y="8256"/>
                </a:cubicBezTo>
                <a:close/>
              </a:path>
            </a:pathLst>
          </a:cu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33" name="Forma Livre: Forma 132">
            <a:extLst>
              <a:ext uri="{FF2B5EF4-FFF2-40B4-BE49-F238E27FC236}">
                <a16:creationId xmlns:a16="http://schemas.microsoft.com/office/drawing/2014/main" id="{3EB14DD8-94D6-4276-A5E2-43D78B8290E6}"/>
              </a:ext>
            </a:extLst>
          </p:cNvPr>
          <p:cNvSpPr/>
          <p:nvPr/>
        </p:nvSpPr>
        <p:spPr>
          <a:xfrm rot="16200000">
            <a:off x="6391947" y="2601117"/>
            <a:ext cx="713108" cy="2439774"/>
          </a:xfrm>
          <a:custGeom>
            <a:avLst/>
            <a:gdLst>
              <a:gd name="connsiteX0" fmla="*/ 903600 w 903600"/>
              <a:gd name="connsiteY0" fmla="*/ 0 h 3091510"/>
              <a:gd name="connsiteX1" fmla="*/ 903600 w 903600"/>
              <a:gd name="connsiteY1" fmla="*/ 3091510 h 3091510"/>
              <a:gd name="connsiteX2" fmla="*/ 821819 w 903600"/>
              <a:gd name="connsiteY2" fmla="*/ 3043286 h 3091510"/>
              <a:gd name="connsiteX3" fmla="*/ 540634 w 903600"/>
              <a:gd name="connsiteY3" fmla="*/ 2813875 h 3091510"/>
              <a:gd name="connsiteX4" fmla="*/ 111396 w 903600"/>
              <a:gd name="connsiteY4" fmla="*/ 2662371 h 3091510"/>
              <a:gd name="connsiteX5" fmla="*/ 0 w 903600"/>
              <a:gd name="connsiteY5" fmla="*/ 2647243 h 3091510"/>
              <a:gd name="connsiteX6" fmla="*/ 0 w 903600"/>
              <a:gd name="connsiteY6" fmla="*/ 379743 h 3091510"/>
              <a:gd name="connsiteX7" fmla="*/ 58244 w 903600"/>
              <a:gd name="connsiteY7" fmla="*/ 370464 h 3091510"/>
              <a:gd name="connsiteX8" fmla="*/ 542839 w 903600"/>
              <a:gd name="connsiteY8" fmla="*/ 277173 h 3091510"/>
              <a:gd name="connsiteX9" fmla="*/ 824423 w 903600"/>
              <a:gd name="connsiteY9" fmla="*/ 46887 h 309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3600" h="3091510">
                <a:moveTo>
                  <a:pt x="903600" y="0"/>
                </a:moveTo>
                <a:lnTo>
                  <a:pt x="903600" y="3091510"/>
                </a:lnTo>
                <a:lnTo>
                  <a:pt x="821819" y="3043286"/>
                </a:lnTo>
                <a:cubicBezTo>
                  <a:pt x="722414" y="2977769"/>
                  <a:pt x="628119" y="2901300"/>
                  <a:pt x="540634" y="2813875"/>
                </a:cubicBezTo>
                <a:cubicBezTo>
                  <a:pt x="417913" y="2721665"/>
                  <a:pt x="267571" y="2686017"/>
                  <a:pt x="111396" y="2662371"/>
                </a:cubicBezTo>
                <a:lnTo>
                  <a:pt x="0" y="2647243"/>
                </a:lnTo>
                <a:lnTo>
                  <a:pt x="0" y="379743"/>
                </a:lnTo>
                <a:lnTo>
                  <a:pt x="58244" y="370464"/>
                </a:lnTo>
                <a:cubicBezTo>
                  <a:pt x="218287" y="349475"/>
                  <a:pt x="384249" y="330268"/>
                  <a:pt x="542839" y="277173"/>
                </a:cubicBezTo>
                <a:cubicBezTo>
                  <a:pt x="630476" y="189476"/>
                  <a:pt x="724904" y="112713"/>
                  <a:pt x="824423" y="4688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34" name="Forma Livre: Forma 133">
            <a:extLst>
              <a:ext uri="{FF2B5EF4-FFF2-40B4-BE49-F238E27FC236}">
                <a16:creationId xmlns:a16="http://schemas.microsoft.com/office/drawing/2014/main" id="{6491B4F8-9CAD-4C1E-A0CF-9A8E4A7C2D1D}"/>
              </a:ext>
            </a:extLst>
          </p:cNvPr>
          <p:cNvSpPr/>
          <p:nvPr/>
        </p:nvSpPr>
        <p:spPr>
          <a:xfrm rot="16200000">
            <a:off x="5772900" y="3623651"/>
            <a:ext cx="681663" cy="1789478"/>
          </a:xfrm>
          <a:custGeom>
            <a:avLst/>
            <a:gdLst>
              <a:gd name="connsiteX0" fmla="*/ 863755 w 863755"/>
              <a:gd name="connsiteY0" fmla="*/ 0 h 2267500"/>
              <a:gd name="connsiteX1" fmla="*/ 863755 w 863755"/>
              <a:gd name="connsiteY1" fmla="*/ 2267500 h 2267500"/>
              <a:gd name="connsiteX2" fmla="*/ 739237 w 863755"/>
              <a:gd name="connsiteY2" fmla="*/ 2250590 h 2267500"/>
              <a:gd name="connsiteX3" fmla="*/ 305 w 863755"/>
              <a:gd name="connsiteY3" fmla="*/ 1190721 h 2267500"/>
              <a:gd name="connsiteX4" fmla="*/ 688035 w 863755"/>
              <a:gd name="connsiteY4" fmla="*/ 27997 h 22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755" h="2267500">
                <a:moveTo>
                  <a:pt x="863755" y="0"/>
                </a:moveTo>
                <a:lnTo>
                  <a:pt x="863755" y="2267500"/>
                </a:lnTo>
                <a:lnTo>
                  <a:pt x="739237" y="2250590"/>
                </a:lnTo>
                <a:cubicBezTo>
                  <a:pt x="347831" y="2193628"/>
                  <a:pt x="-11952" y="2072424"/>
                  <a:pt x="305" y="1190721"/>
                </a:cubicBezTo>
                <a:cubicBezTo>
                  <a:pt x="12562" y="309017"/>
                  <a:pt x="311033" y="107212"/>
                  <a:pt x="688035" y="27997"/>
                </a:cubicBezTo>
                <a:close/>
              </a:path>
            </a:pathLst>
          </a:custGeom>
          <a:solidFill>
            <a:srgbClr val="439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35" name="Retângulo: Cantos Arredondados 134">
            <a:extLst>
              <a:ext uri="{FF2B5EF4-FFF2-40B4-BE49-F238E27FC236}">
                <a16:creationId xmlns:a16="http://schemas.microsoft.com/office/drawing/2014/main" id="{C9272D0A-94AD-4F0D-B5CB-CDF3F640A2D0}"/>
              </a:ext>
            </a:extLst>
          </p:cNvPr>
          <p:cNvSpPr/>
          <p:nvPr/>
        </p:nvSpPr>
        <p:spPr>
          <a:xfrm>
            <a:off x="5965005" y="5029150"/>
            <a:ext cx="1045809" cy="193770"/>
          </a:xfrm>
          <a:prstGeom prst="roundRect">
            <a:avLst>
              <a:gd name="adj" fmla="val 50000"/>
            </a:avLst>
          </a:prstGeom>
          <a:solidFill>
            <a:srgbClr val="439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36" name="Retângulo: Cantos Arredondados 135">
            <a:extLst>
              <a:ext uri="{FF2B5EF4-FFF2-40B4-BE49-F238E27FC236}">
                <a16:creationId xmlns:a16="http://schemas.microsoft.com/office/drawing/2014/main" id="{FEB20A22-3A61-4790-9ACC-5D5CE8A00A30}"/>
              </a:ext>
            </a:extLst>
          </p:cNvPr>
          <p:cNvSpPr/>
          <p:nvPr/>
        </p:nvSpPr>
        <p:spPr>
          <a:xfrm>
            <a:off x="6150851" y="5695115"/>
            <a:ext cx="674119" cy="144857"/>
          </a:xfrm>
          <a:prstGeom prst="roundRect">
            <a:avLst>
              <a:gd name="adj" fmla="val 50000"/>
            </a:avLst>
          </a:prstGeom>
          <a:solidFill>
            <a:srgbClr val="439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37" name="Retângulo: Cantos Arredondados 136">
            <a:extLst>
              <a:ext uri="{FF2B5EF4-FFF2-40B4-BE49-F238E27FC236}">
                <a16:creationId xmlns:a16="http://schemas.microsoft.com/office/drawing/2014/main" id="{9BDFC903-ADC3-4493-A408-2034C956E362}"/>
              </a:ext>
            </a:extLst>
          </p:cNvPr>
          <p:cNvSpPr/>
          <p:nvPr/>
        </p:nvSpPr>
        <p:spPr>
          <a:xfrm>
            <a:off x="5965005" y="5362133"/>
            <a:ext cx="1045809" cy="193770"/>
          </a:xfrm>
          <a:prstGeom prst="roundRect">
            <a:avLst>
              <a:gd name="adj" fmla="val 50000"/>
            </a:avLst>
          </a:prstGeom>
          <a:solidFill>
            <a:srgbClr val="439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38" name="Forma Livre: Forma 137">
            <a:extLst>
              <a:ext uri="{FF2B5EF4-FFF2-40B4-BE49-F238E27FC236}">
                <a16:creationId xmlns:a16="http://schemas.microsoft.com/office/drawing/2014/main" id="{A54FA3AE-5B77-41DC-A482-554C856A99FD}"/>
              </a:ext>
            </a:extLst>
          </p:cNvPr>
          <p:cNvSpPr/>
          <p:nvPr/>
        </p:nvSpPr>
        <p:spPr>
          <a:xfrm rot="16200000">
            <a:off x="6492172" y="979210"/>
            <a:ext cx="713108" cy="2831155"/>
          </a:xfrm>
          <a:custGeom>
            <a:avLst/>
            <a:gdLst>
              <a:gd name="connsiteX0" fmla="*/ 903600 w 903600"/>
              <a:gd name="connsiteY0" fmla="*/ 242360 h 3587440"/>
              <a:gd name="connsiteX1" fmla="*/ 903600 w 903600"/>
              <a:gd name="connsiteY1" fmla="*/ 3340691 h 3587440"/>
              <a:gd name="connsiteX2" fmla="*/ 835664 w 903600"/>
              <a:gd name="connsiteY2" fmla="*/ 3380921 h 3587440"/>
              <a:gd name="connsiteX3" fmla="*/ 1327 w 903600"/>
              <a:gd name="connsiteY3" fmla="*/ 3587440 h 3587440"/>
              <a:gd name="connsiteX4" fmla="*/ 0 w 903600"/>
              <a:gd name="connsiteY4" fmla="*/ 3587379 h 3587440"/>
              <a:gd name="connsiteX5" fmla="*/ 0 w 903600"/>
              <a:gd name="connsiteY5" fmla="*/ 223 h 3587440"/>
              <a:gd name="connsiteX6" fmla="*/ 4445 w 903600"/>
              <a:gd name="connsiteY6" fmla="*/ 3 h 3587440"/>
              <a:gd name="connsiteX7" fmla="*/ 838425 w 903600"/>
              <a:gd name="connsiteY7" fmla="*/ 203928 h 358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3587440">
                <a:moveTo>
                  <a:pt x="903600" y="242360"/>
                </a:moveTo>
                <a:lnTo>
                  <a:pt x="903600" y="3340691"/>
                </a:lnTo>
                <a:lnTo>
                  <a:pt x="835664" y="3380921"/>
                </a:lnTo>
                <a:cubicBezTo>
                  <a:pt x="575202" y="3518141"/>
                  <a:pt x="288235" y="3586994"/>
                  <a:pt x="1327" y="3587440"/>
                </a:cubicBezTo>
                <a:lnTo>
                  <a:pt x="0" y="3587379"/>
                </a:lnTo>
                <a:lnTo>
                  <a:pt x="0" y="223"/>
                </a:lnTo>
                <a:lnTo>
                  <a:pt x="4445" y="3"/>
                </a:lnTo>
                <a:cubicBezTo>
                  <a:pt x="291352" y="-443"/>
                  <a:pt x="578201" y="67518"/>
                  <a:pt x="838425" y="203928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39" name="Forma Livre: Forma 138">
            <a:extLst>
              <a:ext uri="{FF2B5EF4-FFF2-40B4-BE49-F238E27FC236}">
                <a16:creationId xmlns:a16="http://schemas.microsoft.com/office/drawing/2014/main" id="{27812381-2834-4CA5-9DDA-F08F04A2AF45}"/>
              </a:ext>
            </a:extLst>
          </p:cNvPr>
          <p:cNvSpPr/>
          <p:nvPr/>
        </p:nvSpPr>
        <p:spPr>
          <a:xfrm rot="16200000">
            <a:off x="5850607" y="1692429"/>
            <a:ext cx="713108" cy="2830931"/>
          </a:xfrm>
          <a:custGeom>
            <a:avLst/>
            <a:gdLst>
              <a:gd name="connsiteX0" fmla="*/ 903600 w 903600"/>
              <a:gd name="connsiteY0" fmla="*/ 0 h 3587156"/>
              <a:gd name="connsiteX1" fmla="*/ 903600 w 903600"/>
              <a:gd name="connsiteY1" fmla="*/ 3587156 h 3587156"/>
              <a:gd name="connsiteX2" fmla="*/ 733002 w 903600"/>
              <a:gd name="connsiteY2" fmla="*/ 3579275 h 3587156"/>
              <a:gd name="connsiteX3" fmla="*/ 70947 w 903600"/>
              <a:gd name="connsiteY3" fmla="*/ 3383292 h 3587156"/>
              <a:gd name="connsiteX4" fmla="*/ 0 w 903600"/>
              <a:gd name="connsiteY4" fmla="*/ 3341456 h 3587156"/>
              <a:gd name="connsiteX5" fmla="*/ 0 w 903600"/>
              <a:gd name="connsiteY5" fmla="*/ 249947 h 3587156"/>
              <a:gd name="connsiteX6" fmla="*/ 73708 w 903600"/>
              <a:gd name="connsiteY6" fmla="*/ 206299 h 3587156"/>
              <a:gd name="connsiteX7" fmla="*/ 736106 w 903600"/>
              <a:gd name="connsiteY7" fmla="*/ 8256 h 358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3587156">
                <a:moveTo>
                  <a:pt x="903600" y="0"/>
                </a:moveTo>
                <a:lnTo>
                  <a:pt x="903600" y="3587156"/>
                </a:lnTo>
                <a:lnTo>
                  <a:pt x="733002" y="3579275"/>
                </a:lnTo>
                <a:cubicBezTo>
                  <a:pt x="504345" y="3557740"/>
                  <a:pt x="279126" y="3492420"/>
                  <a:pt x="70947" y="3383292"/>
                </a:cubicBezTo>
                <a:lnTo>
                  <a:pt x="0" y="3341456"/>
                </a:lnTo>
                <a:lnTo>
                  <a:pt x="0" y="249947"/>
                </a:lnTo>
                <a:lnTo>
                  <a:pt x="73708" y="206299"/>
                </a:lnTo>
                <a:cubicBezTo>
                  <a:pt x="282077" y="96523"/>
                  <a:pt x="507410" y="30502"/>
                  <a:pt x="736106" y="8256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40" name="Forma Livre: Forma 139">
            <a:extLst>
              <a:ext uri="{FF2B5EF4-FFF2-40B4-BE49-F238E27FC236}">
                <a16:creationId xmlns:a16="http://schemas.microsoft.com/office/drawing/2014/main" id="{11413C4C-C0B6-40B9-A22C-97829079DB04}"/>
              </a:ext>
            </a:extLst>
          </p:cNvPr>
          <p:cNvSpPr/>
          <p:nvPr/>
        </p:nvSpPr>
        <p:spPr>
          <a:xfrm rot="16200000">
            <a:off x="6391947" y="2601117"/>
            <a:ext cx="713108" cy="2439774"/>
          </a:xfrm>
          <a:custGeom>
            <a:avLst/>
            <a:gdLst>
              <a:gd name="connsiteX0" fmla="*/ 903600 w 903600"/>
              <a:gd name="connsiteY0" fmla="*/ 0 h 3091510"/>
              <a:gd name="connsiteX1" fmla="*/ 903600 w 903600"/>
              <a:gd name="connsiteY1" fmla="*/ 3091510 h 3091510"/>
              <a:gd name="connsiteX2" fmla="*/ 821819 w 903600"/>
              <a:gd name="connsiteY2" fmla="*/ 3043286 h 3091510"/>
              <a:gd name="connsiteX3" fmla="*/ 540634 w 903600"/>
              <a:gd name="connsiteY3" fmla="*/ 2813875 h 3091510"/>
              <a:gd name="connsiteX4" fmla="*/ 111396 w 903600"/>
              <a:gd name="connsiteY4" fmla="*/ 2662371 h 3091510"/>
              <a:gd name="connsiteX5" fmla="*/ 0 w 903600"/>
              <a:gd name="connsiteY5" fmla="*/ 2647243 h 3091510"/>
              <a:gd name="connsiteX6" fmla="*/ 0 w 903600"/>
              <a:gd name="connsiteY6" fmla="*/ 379743 h 3091510"/>
              <a:gd name="connsiteX7" fmla="*/ 58244 w 903600"/>
              <a:gd name="connsiteY7" fmla="*/ 370464 h 3091510"/>
              <a:gd name="connsiteX8" fmla="*/ 542839 w 903600"/>
              <a:gd name="connsiteY8" fmla="*/ 277173 h 3091510"/>
              <a:gd name="connsiteX9" fmla="*/ 824423 w 903600"/>
              <a:gd name="connsiteY9" fmla="*/ 46887 h 309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3600" h="3091510">
                <a:moveTo>
                  <a:pt x="903600" y="0"/>
                </a:moveTo>
                <a:lnTo>
                  <a:pt x="903600" y="3091510"/>
                </a:lnTo>
                <a:lnTo>
                  <a:pt x="821819" y="3043286"/>
                </a:lnTo>
                <a:cubicBezTo>
                  <a:pt x="722414" y="2977769"/>
                  <a:pt x="628119" y="2901300"/>
                  <a:pt x="540634" y="2813875"/>
                </a:cubicBezTo>
                <a:cubicBezTo>
                  <a:pt x="417913" y="2721665"/>
                  <a:pt x="267571" y="2686017"/>
                  <a:pt x="111396" y="2662371"/>
                </a:cubicBezTo>
                <a:lnTo>
                  <a:pt x="0" y="2647243"/>
                </a:lnTo>
                <a:lnTo>
                  <a:pt x="0" y="379743"/>
                </a:lnTo>
                <a:lnTo>
                  <a:pt x="58244" y="370464"/>
                </a:lnTo>
                <a:cubicBezTo>
                  <a:pt x="218287" y="349475"/>
                  <a:pt x="384249" y="330268"/>
                  <a:pt x="542839" y="277173"/>
                </a:cubicBezTo>
                <a:cubicBezTo>
                  <a:pt x="630476" y="189476"/>
                  <a:pt x="724904" y="112713"/>
                  <a:pt x="824423" y="46887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41" name="Forma Livre: Forma 140">
            <a:extLst>
              <a:ext uri="{FF2B5EF4-FFF2-40B4-BE49-F238E27FC236}">
                <a16:creationId xmlns:a16="http://schemas.microsoft.com/office/drawing/2014/main" id="{083312CE-2E58-44D2-9EB0-0FB07584650C}"/>
              </a:ext>
            </a:extLst>
          </p:cNvPr>
          <p:cNvSpPr/>
          <p:nvPr/>
        </p:nvSpPr>
        <p:spPr>
          <a:xfrm rot="16200000">
            <a:off x="5772900" y="3623651"/>
            <a:ext cx="681663" cy="1789478"/>
          </a:xfrm>
          <a:custGeom>
            <a:avLst/>
            <a:gdLst>
              <a:gd name="connsiteX0" fmla="*/ 863755 w 863755"/>
              <a:gd name="connsiteY0" fmla="*/ 0 h 2267500"/>
              <a:gd name="connsiteX1" fmla="*/ 863755 w 863755"/>
              <a:gd name="connsiteY1" fmla="*/ 2267500 h 2267500"/>
              <a:gd name="connsiteX2" fmla="*/ 739237 w 863755"/>
              <a:gd name="connsiteY2" fmla="*/ 2250590 h 2267500"/>
              <a:gd name="connsiteX3" fmla="*/ 305 w 863755"/>
              <a:gd name="connsiteY3" fmla="*/ 1190721 h 2267500"/>
              <a:gd name="connsiteX4" fmla="*/ 688035 w 863755"/>
              <a:gd name="connsiteY4" fmla="*/ 27997 h 22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755" h="2267500">
                <a:moveTo>
                  <a:pt x="863755" y="0"/>
                </a:moveTo>
                <a:lnTo>
                  <a:pt x="863755" y="2267500"/>
                </a:lnTo>
                <a:lnTo>
                  <a:pt x="739237" y="2250590"/>
                </a:lnTo>
                <a:cubicBezTo>
                  <a:pt x="347831" y="2193628"/>
                  <a:pt x="-11952" y="2072424"/>
                  <a:pt x="305" y="1190721"/>
                </a:cubicBezTo>
                <a:cubicBezTo>
                  <a:pt x="12562" y="309017"/>
                  <a:pt x="311033" y="107212"/>
                  <a:pt x="688035" y="27997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502F5D26-F98A-4909-B481-AA9D7566CAF5}"/>
              </a:ext>
            </a:extLst>
          </p:cNvPr>
          <p:cNvGrpSpPr/>
          <p:nvPr/>
        </p:nvGrpSpPr>
        <p:grpSpPr>
          <a:xfrm>
            <a:off x="6939841" y="1200107"/>
            <a:ext cx="2120475" cy="729070"/>
            <a:chOff x="6460384" y="770085"/>
            <a:chExt cx="2686916" cy="9238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143" name="Conector reto 142">
              <a:extLst>
                <a:ext uri="{FF2B5EF4-FFF2-40B4-BE49-F238E27FC236}">
                  <a16:creationId xmlns:a16="http://schemas.microsoft.com/office/drawing/2014/main" id="{2EB0E8B1-3987-41FC-AE9E-6BF0143AD9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0384" y="1231998"/>
              <a:ext cx="2225003" cy="0"/>
            </a:xfrm>
            <a:prstGeom prst="line">
              <a:avLst/>
            </a:prstGeom>
            <a:ln w="28575">
              <a:solidFill>
                <a:srgbClr val="E55934"/>
              </a:solidFill>
              <a:tailEnd type="oval"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3D5532F3-8AC6-4369-8E85-5DB486AF02E9}"/>
                </a:ext>
              </a:extLst>
            </p:cNvPr>
            <p:cNvSpPr/>
            <p:nvPr/>
          </p:nvSpPr>
          <p:spPr>
            <a:xfrm>
              <a:off x="8223474" y="770085"/>
              <a:ext cx="923826" cy="923826"/>
            </a:xfrm>
            <a:prstGeom prst="ellipse">
              <a:avLst/>
            </a:prstGeom>
            <a:solidFill>
              <a:srgbClr val="E55934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5" name="Gráfico 144" descr="Apresentação com lista de verificação">
              <a:extLst>
                <a:ext uri="{FF2B5EF4-FFF2-40B4-BE49-F238E27FC236}">
                  <a16:creationId xmlns:a16="http://schemas.microsoft.com/office/drawing/2014/main" id="{1589FDF0-2BE5-4922-A0F8-6F160A006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62606" y="901221"/>
              <a:ext cx="661554" cy="661554"/>
            </a:xfrm>
            <a:prstGeom prst="rect">
              <a:avLst/>
            </a:prstGeom>
          </p:spPr>
        </p:pic>
      </p:grp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92BFDE68-027C-46FB-BB41-A0FC8C1F4882}"/>
              </a:ext>
            </a:extLst>
          </p:cNvPr>
          <p:cNvGrpSpPr/>
          <p:nvPr/>
        </p:nvGrpSpPr>
        <p:grpSpPr>
          <a:xfrm>
            <a:off x="7622626" y="2773106"/>
            <a:ext cx="1403981" cy="729070"/>
            <a:chOff x="7790211" y="2637177"/>
            <a:chExt cx="1779026" cy="923826"/>
          </a:xfrm>
        </p:grpSpPr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8142A63F-DB39-4194-BE5E-11BC5075DE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0211" y="3099090"/>
              <a:ext cx="1317113" cy="0"/>
            </a:xfrm>
            <a:prstGeom prst="line">
              <a:avLst/>
            </a:prstGeom>
            <a:ln w="28575">
              <a:solidFill>
                <a:srgbClr val="FDE74C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21AF9B17-0F5A-429D-B0BA-034B844DC8F2}"/>
                </a:ext>
              </a:extLst>
            </p:cNvPr>
            <p:cNvSpPr/>
            <p:nvPr/>
          </p:nvSpPr>
          <p:spPr>
            <a:xfrm>
              <a:off x="8645411" y="2637177"/>
              <a:ext cx="923826" cy="923826"/>
            </a:xfrm>
            <a:prstGeom prst="ellipse">
              <a:avLst/>
            </a:prstGeom>
            <a:solidFill>
              <a:srgbClr val="FDE74C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Gráfico 148" descr="Crescimento dos negócios">
              <a:extLst>
                <a:ext uri="{FF2B5EF4-FFF2-40B4-BE49-F238E27FC236}">
                  <a16:creationId xmlns:a16="http://schemas.microsoft.com/office/drawing/2014/main" id="{143ADABF-AED1-4D5D-88F7-BBE0819AD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03994" y="2777581"/>
              <a:ext cx="686611" cy="686611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EF7B5C2D-10EB-4374-84F2-7EA73CFDB037}"/>
              </a:ext>
            </a:extLst>
          </p:cNvPr>
          <p:cNvGrpSpPr/>
          <p:nvPr/>
        </p:nvGrpSpPr>
        <p:grpSpPr>
          <a:xfrm>
            <a:off x="7008471" y="4113117"/>
            <a:ext cx="2072613" cy="729070"/>
            <a:chOff x="6198250" y="4526067"/>
            <a:chExt cx="2626269" cy="923826"/>
          </a:xfrm>
        </p:grpSpPr>
        <p:cxnSp>
          <p:nvCxnSpPr>
            <p:cNvPr id="151" name="Conector reto 150">
              <a:extLst>
                <a:ext uri="{FF2B5EF4-FFF2-40B4-BE49-F238E27FC236}">
                  <a16:creationId xmlns:a16="http://schemas.microsoft.com/office/drawing/2014/main" id="{9E49A1E3-8B51-4B50-A6C6-EB1EFEBE16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8250" y="4987980"/>
              <a:ext cx="2164356" cy="0"/>
            </a:xfrm>
            <a:prstGeom prst="line">
              <a:avLst/>
            </a:prstGeom>
            <a:ln w="28575">
              <a:solidFill>
                <a:srgbClr val="5BC0EB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D389883D-88F5-4168-81CC-36C9A3DC4ADD}"/>
                </a:ext>
              </a:extLst>
            </p:cNvPr>
            <p:cNvSpPr/>
            <p:nvPr/>
          </p:nvSpPr>
          <p:spPr>
            <a:xfrm>
              <a:off x="7900693" y="4526067"/>
              <a:ext cx="923826" cy="923826"/>
            </a:xfrm>
            <a:prstGeom prst="ellipse">
              <a:avLst/>
            </a:prstGeom>
            <a:solidFill>
              <a:srgbClr val="5BC0EB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3" name="Gráfico 152" descr="Espiral">
              <a:extLst>
                <a:ext uri="{FF2B5EF4-FFF2-40B4-BE49-F238E27FC236}">
                  <a16:creationId xmlns:a16="http://schemas.microsoft.com/office/drawing/2014/main" id="{D14CC11E-5A1E-4FE4-BF55-ACF68B93D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038075" y="4665425"/>
              <a:ext cx="655308" cy="655308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759CAC06-489F-4C06-9A64-50E357ADFC01}"/>
              </a:ext>
            </a:extLst>
          </p:cNvPr>
          <p:cNvGrpSpPr/>
          <p:nvPr/>
        </p:nvGrpSpPr>
        <p:grpSpPr>
          <a:xfrm>
            <a:off x="3923173" y="2144365"/>
            <a:ext cx="1442200" cy="729070"/>
            <a:chOff x="2868805" y="1866923"/>
            <a:chExt cx="1827454" cy="923826"/>
          </a:xfrm>
        </p:grpSpPr>
        <p:cxnSp>
          <p:nvCxnSpPr>
            <p:cNvPr id="155" name="Conector reto 154">
              <a:extLst>
                <a:ext uri="{FF2B5EF4-FFF2-40B4-BE49-F238E27FC236}">
                  <a16:creationId xmlns:a16="http://schemas.microsoft.com/office/drawing/2014/main" id="{4359D17D-4686-400D-A233-EEB8530A6B07}"/>
                </a:ext>
              </a:extLst>
            </p:cNvPr>
            <p:cNvCxnSpPr>
              <a:cxnSpLocks/>
            </p:cNvCxnSpPr>
            <p:nvPr/>
          </p:nvCxnSpPr>
          <p:spPr>
            <a:xfrm>
              <a:off x="3330718" y="2328836"/>
              <a:ext cx="1365541" cy="0"/>
            </a:xfrm>
            <a:prstGeom prst="line">
              <a:avLst/>
            </a:prstGeom>
            <a:ln w="28575">
              <a:solidFill>
                <a:srgbClr val="FA792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E4E25371-E9D2-4F68-B677-3ACC33313B56}"/>
                </a:ext>
              </a:extLst>
            </p:cNvPr>
            <p:cNvSpPr/>
            <p:nvPr/>
          </p:nvSpPr>
          <p:spPr>
            <a:xfrm flipH="1">
              <a:off x="2868805" y="1866923"/>
              <a:ext cx="923826" cy="923826"/>
            </a:xfrm>
            <a:prstGeom prst="ellipse">
              <a:avLst/>
            </a:prstGeom>
            <a:solidFill>
              <a:srgbClr val="FA792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7" name="Gráfico 156" descr="Pesquisa">
              <a:extLst>
                <a:ext uri="{FF2B5EF4-FFF2-40B4-BE49-F238E27FC236}">
                  <a16:creationId xmlns:a16="http://schemas.microsoft.com/office/drawing/2014/main" id="{AAF5BF1E-C96C-44B8-A5F8-03A62C48E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77997" y="1976115"/>
              <a:ext cx="705441" cy="705441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28FEF412-6D93-45C8-9924-8F8002EA5DB5}"/>
              </a:ext>
            </a:extLst>
          </p:cNvPr>
          <p:cNvGrpSpPr/>
          <p:nvPr/>
        </p:nvGrpSpPr>
        <p:grpSpPr>
          <a:xfrm>
            <a:off x="3847869" y="3461053"/>
            <a:ext cx="1830940" cy="729070"/>
            <a:chOff x="3369531" y="3835554"/>
            <a:chExt cx="2320038" cy="923826"/>
          </a:xfrm>
        </p:grpSpPr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E3C1F9DA-E47F-4240-B860-BE650845991E}"/>
                </a:ext>
              </a:extLst>
            </p:cNvPr>
            <p:cNvCxnSpPr>
              <a:cxnSpLocks/>
            </p:cNvCxnSpPr>
            <p:nvPr/>
          </p:nvCxnSpPr>
          <p:spPr>
            <a:xfrm>
              <a:off x="3831444" y="4297467"/>
              <a:ext cx="1858125" cy="0"/>
            </a:xfrm>
            <a:prstGeom prst="line">
              <a:avLst/>
            </a:prstGeom>
            <a:ln w="28575">
              <a:solidFill>
                <a:srgbClr val="9BC53D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Elipse 159">
              <a:extLst>
                <a:ext uri="{FF2B5EF4-FFF2-40B4-BE49-F238E27FC236}">
                  <a16:creationId xmlns:a16="http://schemas.microsoft.com/office/drawing/2014/main" id="{1D948EE1-E71D-49A2-B350-C74C66ADA970}"/>
                </a:ext>
              </a:extLst>
            </p:cNvPr>
            <p:cNvSpPr/>
            <p:nvPr/>
          </p:nvSpPr>
          <p:spPr>
            <a:xfrm flipH="1">
              <a:off x="3369531" y="3835554"/>
              <a:ext cx="923826" cy="923826"/>
            </a:xfrm>
            <a:prstGeom prst="ellipse">
              <a:avLst/>
            </a:prstGeom>
            <a:solidFill>
              <a:srgbClr val="9BC53D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1" name="Gráfico 160" descr="Cronômetro">
              <a:extLst>
                <a:ext uri="{FF2B5EF4-FFF2-40B4-BE49-F238E27FC236}">
                  <a16:creationId xmlns:a16="http://schemas.microsoft.com/office/drawing/2014/main" id="{E939AFC1-A196-442D-B39C-989EAD343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73846" y="3952264"/>
              <a:ext cx="690403" cy="690403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19FBD19E-2844-4420-9796-1A2B7508C5EE}"/>
              </a:ext>
            </a:extLst>
          </p:cNvPr>
          <p:cNvGrpSpPr/>
          <p:nvPr/>
        </p:nvGrpSpPr>
        <p:grpSpPr>
          <a:xfrm>
            <a:off x="9072936" y="1192360"/>
            <a:ext cx="1284318" cy="1030135"/>
            <a:chOff x="9812722" y="579871"/>
            <a:chExt cx="1627397" cy="1305314"/>
          </a:xfrm>
        </p:grpSpPr>
        <p:sp>
          <p:nvSpPr>
            <p:cNvPr id="163" name="CaixaDeTexto 162">
              <a:extLst>
                <a:ext uri="{FF2B5EF4-FFF2-40B4-BE49-F238E27FC236}">
                  <a16:creationId xmlns:a16="http://schemas.microsoft.com/office/drawing/2014/main" id="{58C73A31-660F-49D1-902D-342108593A36}"/>
                </a:ext>
              </a:extLst>
            </p:cNvPr>
            <p:cNvSpPr txBox="1"/>
            <p:nvPr/>
          </p:nvSpPr>
          <p:spPr>
            <a:xfrm>
              <a:off x="9825808" y="579871"/>
              <a:ext cx="1614311" cy="467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TÍTULO</a:t>
              </a:r>
            </a:p>
          </p:txBody>
        </p:sp>
        <p:sp>
          <p:nvSpPr>
            <p:cNvPr id="164" name="CaixaDeTexto 163">
              <a:extLst>
                <a:ext uri="{FF2B5EF4-FFF2-40B4-BE49-F238E27FC236}">
                  <a16:creationId xmlns:a16="http://schemas.microsoft.com/office/drawing/2014/main" id="{01E2D2F3-AE05-4FE1-97CC-B423DD9E48DE}"/>
                </a:ext>
              </a:extLst>
            </p:cNvPr>
            <p:cNvSpPr txBox="1"/>
            <p:nvPr/>
          </p:nvSpPr>
          <p:spPr>
            <a:xfrm>
              <a:off x="9812722" y="949202"/>
              <a:ext cx="1614311" cy="935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ADICIONE ALGUM TEXTO AQUI</a:t>
              </a:r>
            </a:p>
          </p:txBody>
        </p:sp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96550462-18E3-440A-B328-C96D6ABF7DC8}"/>
              </a:ext>
            </a:extLst>
          </p:cNvPr>
          <p:cNvGrpSpPr/>
          <p:nvPr/>
        </p:nvGrpSpPr>
        <p:grpSpPr>
          <a:xfrm>
            <a:off x="9089703" y="2773106"/>
            <a:ext cx="1284318" cy="1030135"/>
            <a:chOff x="9812722" y="579871"/>
            <a:chExt cx="1627397" cy="1305314"/>
          </a:xfrm>
        </p:grpSpPr>
        <p:sp>
          <p:nvSpPr>
            <p:cNvPr id="166" name="CaixaDeTexto 165">
              <a:extLst>
                <a:ext uri="{FF2B5EF4-FFF2-40B4-BE49-F238E27FC236}">
                  <a16:creationId xmlns:a16="http://schemas.microsoft.com/office/drawing/2014/main" id="{7903CE80-60A5-42D9-9548-0FF0F43C97D4}"/>
                </a:ext>
              </a:extLst>
            </p:cNvPr>
            <p:cNvSpPr txBox="1"/>
            <p:nvPr/>
          </p:nvSpPr>
          <p:spPr>
            <a:xfrm>
              <a:off x="9825808" y="579871"/>
              <a:ext cx="1614311" cy="467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TÍTULO</a:t>
              </a:r>
            </a:p>
          </p:txBody>
        </p:sp>
        <p:sp>
          <p:nvSpPr>
            <p:cNvPr id="167" name="CaixaDeTexto 166">
              <a:extLst>
                <a:ext uri="{FF2B5EF4-FFF2-40B4-BE49-F238E27FC236}">
                  <a16:creationId xmlns:a16="http://schemas.microsoft.com/office/drawing/2014/main" id="{D13E198E-433C-4764-BD6D-DD5ADE40C7C2}"/>
                </a:ext>
              </a:extLst>
            </p:cNvPr>
            <p:cNvSpPr txBox="1"/>
            <p:nvPr/>
          </p:nvSpPr>
          <p:spPr>
            <a:xfrm>
              <a:off x="9812722" y="949202"/>
              <a:ext cx="1614311" cy="935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ADICIONE ALGUM TEXTO AQUI</a:t>
              </a:r>
            </a:p>
          </p:txBody>
        </p:sp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6D9C71EB-970A-4E0E-9056-4425307163AC}"/>
              </a:ext>
            </a:extLst>
          </p:cNvPr>
          <p:cNvGrpSpPr/>
          <p:nvPr/>
        </p:nvGrpSpPr>
        <p:grpSpPr>
          <a:xfrm>
            <a:off x="9089741" y="4125458"/>
            <a:ext cx="1284318" cy="1030135"/>
            <a:chOff x="9812722" y="579871"/>
            <a:chExt cx="1627397" cy="1305314"/>
          </a:xfrm>
        </p:grpSpPr>
        <p:sp>
          <p:nvSpPr>
            <p:cNvPr id="169" name="CaixaDeTexto 168">
              <a:extLst>
                <a:ext uri="{FF2B5EF4-FFF2-40B4-BE49-F238E27FC236}">
                  <a16:creationId xmlns:a16="http://schemas.microsoft.com/office/drawing/2014/main" id="{ED8F5982-4ECE-4890-A298-C1C89049E43A}"/>
                </a:ext>
              </a:extLst>
            </p:cNvPr>
            <p:cNvSpPr txBox="1"/>
            <p:nvPr/>
          </p:nvSpPr>
          <p:spPr>
            <a:xfrm>
              <a:off x="9825808" y="579871"/>
              <a:ext cx="1614311" cy="467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TÍTULO</a:t>
              </a:r>
            </a:p>
          </p:txBody>
        </p:sp>
        <p:sp>
          <p:nvSpPr>
            <p:cNvPr id="170" name="CaixaDeTexto 169">
              <a:extLst>
                <a:ext uri="{FF2B5EF4-FFF2-40B4-BE49-F238E27FC236}">
                  <a16:creationId xmlns:a16="http://schemas.microsoft.com/office/drawing/2014/main" id="{7661DFA7-FA78-4095-87AB-4C218AB623B7}"/>
                </a:ext>
              </a:extLst>
            </p:cNvPr>
            <p:cNvSpPr txBox="1"/>
            <p:nvPr/>
          </p:nvSpPr>
          <p:spPr>
            <a:xfrm>
              <a:off x="9812722" y="949202"/>
              <a:ext cx="1614311" cy="935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ADICIONE ALGUM TEXTO AQUI</a:t>
              </a:r>
            </a:p>
          </p:txBody>
        </p:sp>
      </p:grpSp>
      <p:grpSp>
        <p:nvGrpSpPr>
          <p:cNvPr id="171" name="Agrupar 170">
            <a:extLst>
              <a:ext uri="{FF2B5EF4-FFF2-40B4-BE49-F238E27FC236}">
                <a16:creationId xmlns:a16="http://schemas.microsoft.com/office/drawing/2014/main" id="{12CB6BD9-10BE-4D7C-9216-1D9D9F6590E5}"/>
              </a:ext>
            </a:extLst>
          </p:cNvPr>
          <p:cNvGrpSpPr/>
          <p:nvPr/>
        </p:nvGrpSpPr>
        <p:grpSpPr>
          <a:xfrm>
            <a:off x="2612825" y="3459683"/>
            <a:ext cx="1284318" cy="1030135"/>
            <a:chOff x="9812722" y="579871"/>
            <a:chExt cx="1627397" cy="1305314"/>
          </a:xfrm>
        </p:grpSpPr>
        <p:sp>
          <p:nvSpPr>
            <p:cNvPr id="172" name="CaixaDeTexto 171">
              <a:extLst>
                <a:ext uri="{FF2B5EF4-FFF2-40B4-BE49-F238E27FC236}">
                  <a16:creationId xmlns:a16="http://schemas.microsoft.com/office/drawing/2014/main" id="{E0EA9E9C-23B1-49BD-95BA-215D085E871B}"/>
                </a:ext>
              </a:extLst>
            </p:cNvPr>
            <p:cNvSpPr txBox="1"/>
            <p:nvPr/>
          </p:nvSpPr>
          <p:spPr>
            <a:xfrm>
              <a:off x="9825808" y="579871"/>
              <a:ext cx="1614311" cy="467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TÍTULO</a:t>
              </a:r>
            </a:p>
          </p:txBody>
        </p:sp>
        <p:sp>
          <p:nvSpPr>
            <p:cNvPr id="173" name="CaixaDeTexto 172">
              <a:extLst>
                <a:ext uri="{FF2B5EF4-FFF2-40B4-BE49-F238E27FC236}">
                  <a16:creationId xmlns:a16="http://schemas.microsoft.com/office/drawing/2014/main" id="{367786E4-C6C8-4C4F-A649-7EDC2F36F8A8}"/>
                </a:ext>
              </a:extLst>
            </p:cNvPr>
            <p:cNvSpPr txBox="1"/>
            <p:nvPr/>
          </p:nvSpPr>
          <p:spPr>
            <a:xfrm>
              <a:off x="9812722" y="949202"/>
              <a:ext cx="1614311" cy="935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ADICIONE ALGUM TEXTO AQUI</a:t>
              </a:r>
            </a:p>
          </p:txBody>
        </p:sp>
      </p:grp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AB8053F5-D022-4268-84D6-6FC61A638F4F}"/>
              </a:ext>
            </a:extLst>
          </p:cNvPr>
          <p:cNvGrpSpPr/>
          <p:nvPr/>
        </p:nvGrpSpPr>
        <p:grpSpPr>
          <a:xfrm>
            <a:off x="2602143" y="2166016"/>
            <a:ext cx="1284318" cy="1030135"/>
            <a:chOff x="9812722" y="579871"/>
            <a:chExt cx="1627397" cy="1305314"/>
          </a:xfrm>
        </p:grpSpPr>
        <p:sp>
          <p:nvSpPr>
            <p:cNvPr id="175" name="CaixaDeTexto 174">
              <a:extLst>
                <a:ext uri="{FF2B5EF4-FFF2-40B4-BE49-F238E27FC236}">
                  <a16:creationId xmlns:a16="http://schemas.microsoft.com/office/drawing/2014/main" id="{1A9BF4AD-3B3B-4972-A7A2-770AF21B4A17}"/>
                </a:ext>
              </a:extLst>
            </p:cNvPr>
            <p:cNvSpPr txBox="1"/>
            <p:nvPr/>
          </p:nvSpPr>
          <p:spPr>
            <a:xfrm>
              <a:off x="9825808" y="579871"/>
              <a:ext cx="1614311" cy="467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TÍTULO</a:t>
              </a:r>
            </a:p>
          </p:txBody>
        </p:sp>
        <p:sp>
          <p:nvSpPr>
            <p:cNvPr id="176" name="CaixaDeTexto 175">
              <a:extLst>
                <a:ext uri="{FF2B5EF4-FFF2-40B4-BE49-F238E27FC236}">
                  <a16:creationId xmlns:a16="http://schemas.microsoft.com/office/drawing/2014/main" id="{6204C09B-C5FC-4FA2-85AE-90DA041993BE}"/>
                </a:ext>
              </a:extLst>
            </p:cNvPr>
            <p:cNvSpPr txBox="1"/>
            <p:nvPr/>
          </p:nvSpPr>
          <p:spPr>
            <a:xfrm>
              <a:off x="9812722" y="949202"/>
              <a:ext cx="1614311" cy="935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ADICIONE ALGUM TEXTO AQUI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166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FCC41B39-AD89-45B5-ACEE-310DEC09F9F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5F88FDF-9324-4E04-A82E-4DC9239390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C44F4DAB-1EE3-4CFE-A723-0C23D5BAB8DC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8C3AF9E-2EDC-4539-880C-E8797506BFCF}"/>
                </a:ext>
              </a:extLst>
            </p:cNvPr>
            <p:cNvSpPr txBox="1"/>
            <p:nvPr/>
          </p:nvSpPr>
          <p:spPr>
            <a:xfrm rot="16200000">
              <a:off x="10754106" y="3105834"/>
              <a:ext cx="2229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Introdução</a:t>
              </a:r>
            </a:p>
          </p:txBody>
        </p:sp>
        <p:pic>
          <p:nvPicPr>
            <p:cNvPr id="7" name="Gráfico 2" descr="Lâmpada e engrenagem">
              <a:extLst>
                <a:ext uri="{FF2B5EF4-FFF2-40B4-BE49-F238E27FC236}">
                  <a16:creationId xmlns:a16="http://schemas.microsoft.com/office/drawing/2014/main" id="{FB650F30-231D-412B-931A-034C69A2F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9DA89E8-AC8E-4AC2-AF80-707A0AC0BCE9}"/>
              </a:ext>
            </a:extLst>
          </p:cNvPr>
          <p:cNvGrpSpPr/>
          <p:nvPr/>
        </p:nvGrpSpPr>
        <p:grpSpPr>
          <a:xfrm>
            <a:off x="-547182" y="0"/>
            <a:ext cx="12192000" cy="6858000"/>
            <a:chOff x="0" y="0"/>
            <a:chExt cx="12192000" cy="6858000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A9A138E-EEF4-438B-AE9C-4B8139B5F19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5C3B515-5AFA-419B-A506-C5AA6F0FEA01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15E30F5-2083-4C6A-BCC0-6E1EA087055B}"/>
                </a:ext>
              </a:extLst>
            </p:cNvPr>
            <p:cNvSpPr txBox="1"/>
            <p:nvPr/>
          </p:nvSpPr>
          <p:spPr>
            <a:xfrm rot="16200000">
              <a:off x="10754106" y="3105834"/>
              <a:ext cx="2229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Objetivos</a:t>
              </a:r>
            </a:p>
          </p:txBody>
        </p:sp>
        <p:pic>
          <p:nvPicPr>
            <p:cNvPr id="19" name="Gráfico 2" descr="Lâmpada e engrenagem">
              <a:extLst>
                <a:ext uri="{FF2B5EF4-FFF2-40B4-BE49-F238E27FC236}">
                  <a16:creationId xmlns:a16="http://schemas.microsoft.com/office/drawing/2014/main" id="{20B0EA58-4E0C-43B2-A8A5-022FB2E5A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9651C82-9FE2-437A-A2D9-E4DDF35DF40B}"/>
              </a:ext>
            </a:extLst>
          </p:cNvPr>
          <p:cNvGrpSpPr/>
          <p:nvPr/>
        </p:nvGrpSpPr>
        <p:grpSpPr>
          <a:xfrm>
            <a:off x="-10652883" y="4"/>
            <a:ext cx="12192000" cy="6858000"/>
            <a:chOff x="0" y="0"/>
            <a:chExt cx="12192000" cy="6858000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5FC003C-85CB-41AC-B970-E20A7212950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EDE3BA0E-0117-4DEA-A7DE-0558624714DD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C0CA085-5F0D-410F-9BB7-52BD1B265C44}"/>
                </a:ext>
              </a:extLst>
            </p:cNvPr>
            <p:cNvSpPr txBox="1"/>
            <p:nvPr/>
          </p:nvSpPr>
          <p:spPr>
            <a:xfrm rot="16200000">
              <a:off x="10441817" y="3105829"/>
              <a:ext cx="2854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Metodologias</a:t>
              </a:r>
            </a:p>
          </p:txBody>
        </p:sp>
        <p:pic>
          <p:nvPicPr>
            <p:cNvPr id="24" name="Gráfico 2" descr="Lâmpada e engrenagem">
              <a:extLst>
                <a:ext uri="{FF2B5EF4-FFF2-40B4-BE49-F238E27FC236}">
                  <a16:creationId xmlns:a16="http://schemas.microsoft.com/office/drawing/2014/main" id="{65112CCA-7CE4-460B-9D8B-A7EAA7138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F10ECA7-9EEA-45B1-A0BD-3DEA32EBC495}"/>
              </a:ext>
            </a:extLst>
          </p:cNvPr>
          <p:cNvGrpSpPr/>
          <p:nvPr/>
        </p:nvGrpSpPr>
        <p:grpSpPr>
          <a:xfrm>
            <a:off x="-11200065" y="2"/>
            <a:ext cx="12240548" cy="6858000"/>
            <a:chOff x="0" y="0"/>
            <a:chExt cx="12240548" cy="6858000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27BC98D-A42E-4FB6-B3E1-CDB89A4152C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9D913F91-41F8-40EF-AF3B-C515E3A46E48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C4A5DE6D-4298-444D-9C0C-3B7B9E8B2779}"/>
                </a:ext>
              </a:extLst>
            </p:cNvPr>
            <p:cNvSpPr txBox="1"/>
            <p:nvPr/>
          </p:nvSpPr>
          <p:spPr>
            <a:xfrm rot="16200000">
              <a:off x="10593400" y="3105831"/>
              <a:ext cx="2647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Resultados</a:t>
              </a:r>
            </a:p>
          </p:txBody>
        </p:sp>
        <p:pic>
          <p:nvPicPr>
            <p:cNvPr id="29" name="Gráfico 2" descr="Lâmpada e engrenagem">
              <a:extLst>
                <a:ext uri="{FF2B5EF4-FFF2-40B4-BE49-F238E27FC236}">
                  <a16:creationId xmlns:a16="http://schemas.microsoft.com/office/drawing/2014/main" id="{877E8B01-99EC-47F5-9B12-850172ED7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2CEB169E-1C94-4547-9D17-9225BB26BA76}"/>
              </a:ext>
            </a:extLst>
          </p:cNvPr>
          <p:cNvGrpSpPr/>
          <p:nvPr/>
        </p:nvGrpSpPr>
        <p:grpSpPr>
          <a:xfrm>
            <a:off x="-11720765" y="0"/>
            <a:ext cx="12192000" cy="6858000"/>
            <a:chOff x="0" y="0"/>
            <a:chExt cx="12192000" cy="6858000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3BA4EE60-7205-4E01-A557-BE55DC2BA18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DE82C045-2AD6-4819-B9B3-6B547634352E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520A87D-AB42-4840-9B40-32A4038A1452}"/>
                </a:ext>
              </a:extLst>
            </p:cNvPr>
            <p:cNvSpPr txBox="1"/>
            <p:nvPr/>
          </p:nvSpPr>
          <p:spPr>
            <a:xfrm rot="16200000">
              <a:off x="10754106" y="3105834"/>
              <a:ext cx="2229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Conclusão</a:t>
              </a:r>
            </a:p>
          </p:txBody>
        </p:sp>
        <p:pic>
          <p:nvPicPr>
            <p:cNvPr id="34" name="Gráfico 2" descr="Lâmpada e engrenagem">
              <a:extLst>
                <a:ext uri="{FF2B5EF4-FFF2-40B4-BE49-F238E27FC236}">
                  <a16:creationId xmlns:a16="http://schemas.microsoft.com/office/drawing/2014/main" id="{B407D3BD-7F76-4561-8D52-3386B8667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71A6BBC0-DF66-40D9-8DC9-61FB7F20A980}"/>
              </a:ext>
            </a:extLst>
          </p:cNvPr>
          <p:cNvCxnSpPr>
            <a:stCxn id="41" idx="6"/>
          </p:cNvCxnSpPr>
          <p:nvPr/>
        </p:nvCxnSpPr>
        <p:spPr>
          <a:xfrm>
            <a:off x="3769399" y="3750105"/>
            <a:ext cx="223519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468E5872-9FA6-4B17-A509-AFAEC332875A}"/>
              </a:ext>
            </a:extLst>
          </p:cNvPr>
          <p:cNvCxnSpPr>
            <a:stCxn id="38" idx="6"/>
          </p:cNvCxnSpPr>
          <p:nvPr/>
        </p:nvCxnSpPr>
        <p:spPr>
          <a:xfrm>
            <a:off x="6235508" y="3750105"/>
            <a:ext cx="223519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2C5C9686-E9C7-4229-9CFA-E9774C84E88B}"/>
              </a:ext>
            </a:extLst>
          </p:cNvPr>
          <p:cNvGrpSpPr/>
          <p:nvPr/>
        </p:nvGrpSpPr>
        <p:grpSpPr>
          <a:xfrm flipV="1">
            <a:off x="5939944" y="3602323"/>
            <a:ext cx="295564" cy="295564"/>
            <a:chOff x="720437" y="1339273"/>
            <a:chExt cx="1995054" cy="1995054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18CAE38-37B4-429D-BE3B-9C69F49B59CF}"/>
                </a:ext>
              </a:extLst>
            </p:cNvPr>
            <p:cNvSpPr/>
            <p:nvPr/>
          </p:nvSpPr>
          <p:spPr>
            <a:xfrm>
              <a:off x="720437" y="1339273"/>
              <a:ext cx="1995054" cy="19950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CF4CE8D2-9E8E-49DB-8DFC-ADC8019CBB59}"/>
                </a:ext>
              </a:extLst>
            </p:cNvPr>
            <p:cNvSpPr/>
            <p:nvPr/>
          </p:nvSpPr>
          <p:spPr>
            <a:xfrm>
              <a:off x="997528" y="1616364"/>
              <a:ext cx="1440872" cy="1440872"/>
            </a:xfrm>
            <a:prstGeom prst="ellipse">
              <a:avLst/>
            </a:prstGeom>
            <a:solidFill>
              <a:srgbClr val="6CA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9FD83D97-C827-471B-8151-38D2F2149E90}"/>
              </a:ext>
            </a:extLst>
          </p:cNvPr>
          <p:cNvGrpSpPr/>
          <p:nvPr/>
        </p:nvGrpSpPr>
        <p:grpSpPr>
          <a:xfrm flipV="1">
            <a:off x="3473835" y="3602323"/>
            <a:ext cx="295564" cy="295564"/>
            <a:chOff x="720437" y="1339273"/>
            <a:chExt cx="1995054" cy="1995054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394A519B-E50A-4417-A479-F2B456E1F64D}"/>
                </a:ext>
              </a:extLst>
            </p:cNvPr>
            <p:cNvSpPr/>
            <p:nvPr/>
          </p:nvSpPr>
          <p:spPr>
            <a:xfrm>
              <a:off x="720437" y="1339273"/>
              <a:ext cx="1995054" cy="19950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479DB03D-A460-4F5D-8F27-5497DE4C5E07}"/>
                </a:ext>
              </a:extLst>
            </p:cNvPr>
            <p:cNvSpPr/>
            <p:nvPr/>
          </p:nvSpPr>
          <p:spPr>
            <a:xfrm>
              <a:off x="997528" y="1616364"/>
              <a:ext cx="1440872" cy="1440872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DB0AF808-B4C7-4FF2-82E7-DCF8C210C117}"/>
              </a:ext>
            </a:extLst>
          </p:cNvPr>
          <p:cNvGrpSpPr/>
          <p:nvPr/>
        </p:nvGrpSpPr>
        <p:grpSpPr>
          <a:xfrm flipV="1">
            <a:off x="8452236" y="3602323"/>
            <a:ext cx="295564" cy="295564"/>
            <a:chOff x="720437" y="1339273"/>
            <a:chExt cx="1995054" cy="1995054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ED24D607-CF57-4816-9A8C-683DE61C22E0}"/>
                </a:ext>
              </a:extLst>
            </p:cNvPr>
            <p:cNvSpPr/>
            <p:nvPr/>
          </p:nvSpPr>
          <p:spPr>
            <a:xfrm>
              <a:off x="720437" y="1339273"/>
              <a:ext cx="1995054" cy="19950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C0694DE4-EFC9-4126-B0B8-85451E74250C}"/>
                </a:ext>
              </a:extLst>
            </p:cNvPr>
            <p:cNvSpPr/>
            <p:nvPr/>
          </p:nvSpPr>
          <p:spPr>
            <a:xfrm>
              <a:off x="997528" y="1616364"/>
              <a:ext cx="1440872" cy="1440872"/>
            </a:xfrm>
            <a:prstGeom prst="ellipse">
              <a:avLst/>
            </a:prstGeom>
            <a:solidFill>
              <a:srgbClr val="FDBA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D7FDD80E-FC13-4C7C-8414-A8DD48B85BB9}"/>
              </a:ext>
            </a:extLst>
          </p:cNvPr>
          <p:cNvGrpSpPr/>
          <p:nvPr/>
        </p:nvGrpSpPr>
        <p:grpSpPr>
          <a:xfrm>
            <a:off x="2998089" y="1432199"/>
            <a:ext cx="1263990" cy="1263990"/>
            <a:chOff x="582588" y="1885409"/>
            <a:chExt cx="1263990" cy="1263990"/>
          </a:xfrm>
        </p:grpSpPr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4C92AB12-0416-433B-8773-4FD4548ECD2B}"/>
                </a:ext>
              </a:extLst>
            </p:cNvPr>
            <p:cNvGrpSpPr/>
            <p:nvPr/>
          </p:nvGrpSpPr>
          <p:grpSpPr>
            <a:xfrm>
              <a:off x="582588" y="1885409"/>
              <a:ext cx="1263990" cy="1263990"/>
              <a:chOff x="226987" y="1258876"/>
              <a:chExt cx="1263990" cy="1263990"/>
            </a:xfrm>
          </p:grpSpPr>
          <p:sp>
            <p:nvSpPr>
              <p:cNvPr id="49" name="Lágrima 48">
                <a:extLst>
                  <a:ext uri="{FF2B5EF4-FFF2-40B4-BE49-F238E27FC236}">
                    <a16:creationId xmlns:a16="http://schemas.microsoft.com/office/drawing/2014/main" id="{E0E60ACF-317E-4E69-BFF2-E5707540CE36}"/>
                  </a:ext>
                </a:extLst>
              </p:cNvPr>
              <p:cNvSpPr/>
              <p:nvPr/>
            </p:nvSpPr>
            <p:spPr>
              <a:xfrm rot="8128749">
                <a:off x="226987" y="1258876"/>
                <a:ext cx="1263990" cy="1263990"/>
              </a:xfrm>
              <a:prstGeom prst="teardrop">
                <a:avLst>
                  <a:gd name="adj" fmla="val 140079"/>
                </a:avLst>
              </a:prstGeom>
              <a:solidFill>
                <a:srgbClr val="FF60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E903BEAC-4819-4C7B-9AFD-AD9FB3C10D54}"/>
                  </a:ext>
                </a:extLst>
              </p:cNvPr>
              <p:cNvSpPr/>
              <p:nvPr/>
            </p:nvSpPr>
            <p:spPr>
              <a:xfrm>
                <a:off x="388697" y="1419428"/>
                <a:ext cx="940570" cy="9405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48" name="Picture 7">
              <a:extLst>
                <a:ext uri="{FF2B5EF4-FFF2-40B4-BE49-F238E27FC236}">
                  <a16:creationId xmlns:a16="http://schemas.microsoft.com/office/drawing/2014/main" id="{87707611-30D2-4B9B-BA40-C5F0511E1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74" y="2217338"/>
              <a:ext cx="597818" cy="597816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362AABC1-2EBA-4CCF-BF43-90B8FF10F2BF}"/>
              </a:ext>
            </a:extLst>
          </p:cNvPr>
          <p:cNvGrpSpPr/>
          <p:nvPr/>
        </p:nvGrpSpPr>
        <p:grpSpPr>
          <a:xfrm>
            <a:off x="5461891" y="1432200"/>
            <a:ext cx="1263990" cy="1263990"/>
            <a:chOff x="3046390" y="1885410"/>
            <a:chExt cx="1263990" cy="1263990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7DB8DB9A-15E0-4EE9-914B-070BE1CB61C8}"/>
                </a:ext>
              </a:extLst>
            </p:cNvPr>
            <p:cNvGrpSpPr/>
            <p:nvPr/>
          </p:nvGrpSpPr>
          <p:grpSpPr>
            <a:xfrm>
              <a:off x="3046390" y="1885410"/>
              <a:ext cx="1263990" cy="1263990"/>
              <a:chOff x="226987" y="1258876"/>
              <a:chExt cx="1263990" cy="1263990"/>
            </a:xfrm>
          </p:grpSpPr>
          <p:sp>
            <p:nvSpPr>
              <p:cNvPr id="54" name="Lágrima 53">
                <a:extLst>
                  <a:ext uri="{FF2B5EF4-FFF2-40B4-BE49-F238E27FC236}">
                    <a16:creationId xmlns:a16="http://schemas.microsoft.com/office/drawing/2014/main" id="{AECA4E93-DBB4-486D-A847-E08A0C53236F}"/>
                  </a:ext>
                </a:extLst>
              </p:cNvPr>
              <p:cNvSpPr/>
              <p:nvPr/>
            </p:nvSpPr>
            <p:spPr>
              <a:xfrm rot="8128749">
                <a:off x="226987" y="1258876"/>
                <a:ext cx="1263990" cy="1263990"/>
              </a:xfrm>
              <a:prstGeom prst="teardrop">
                <a:avLst>
                  <a:gd name="adj" fmla="val 140079"/>
                </a:avLst>
              </a:prstGeom>
              <a:solidFill>
                <a:srgbClr val="6CA7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C7D13FEB-F203-41B2-8006-DD4B714BA983}"/>
                  </a:ext>
                </a:extLst>
              </p:cNvPr>
              <p:cNvSpPr/>
              <p:nvPr/>
            </p:nvSpPr>
            <p:spPr>
              <a:xfrm>
                <a:off x="388697" y="1419428"/>
                <a:ext cx="940570" cy="9405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53" name="Picture 9">
              <a:extLst>
                <a:ext uri="{FF2B5EF4-FFF2-40B4-BE49-F238E27FC236}">
                  <a16:creationId xmlns:a16="http://schemas.microsoft.com/office/drawing/2014/main" id="{8601E1EF-3AE0-4DD6-AA8A-3C2A9CC2C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600" y="2217338"/>
              <a:ext cx="597818" cy="597816"/>
            </a:xfrm>
            <a:prstGeom prst="rect">
              <a:avLst/>
            </a:prstGeom>
          </p:spPr>
        </p:pic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CF4431D4-6412-4385-9C8D-8065A5E3E063}"/>
              </a:ext>
            </a:extLst>
          </p:cNvPr>
          <p:cNvGrpSpPr/>
          <p:nvPr/>
        </p:nvGrpSpPr>
        <p:grpSpPr>
          <a:xfrm>
            <a:off x="7959561" y="1432201"/>
            <a:ext cx="1263990" cy="1263990"/>
            <a:chOff x="5544060" y="1885411"/>
            <a:chExt cx="1263990" cy="1263990"/>
          </a:xfrm>
        </p:grpSpPr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57606338-1633-490F-9004-223243CB9369}"/>
                </a:ext>
              </a:extLst>
            </p:cNvPr>
            <p:cNvGrpSpPr/>
            <p:nvPr/>
          </p:nvGrpSpPr>
          <p:grpSpPr>
            <a:xfrm>
              <a:off x="5544060" y="1885411"/>
              <a:ext cx="1263990" cy="1263990"/>
              <a:chOff x="226987" y="1258876"/>
              <a:chExt cx="1263990" cy="1263990"/>
            </a:xfrm>
          </p:grpSpPr>
          <p:sp>
            <p:nvSpPr>
              <p:cNvPr id="59" name="Lágrima 58">
                <a:extLst>
                  <a:ext uri="{FF2B5EF4-FFF2-40B4-BE49-F238E27FC236}">
                    <a16:creationId xmlns:a16="http://schemas.microsoft.com/office/drawing/2014/main" id="{D5869E2F-B9EE-4583-A4CC-BF7CADDC36A2}"/>
                  </a:ext>
                </a:extLst>
              </p:cNvPr>
              <p:cNvSpPr/>
              <p:nvPr/>
            </p:nvSpPr>
            <p:spPr>
              <a:xfrm rot="8128749">
                <a:off x="226987" y="1258876"/>
                <a:ext cx="1263990" cy="1263990"/>
              </a:xfrm>
              <a:prstGeom prst="teardrop">
                <a:avLst>
                  <a:gd name="adj" fmla="val 140079"/>
                </a:avLst>
              </a:prstGeom>
              <a:solidFill>
                <a:srgbClr val="FDBA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E6049DC1-795D-4D05-B5C4-79FDC8FB8384}"/>
                  </a:ext>
                </a:extLst>
              </p:cNvPr>
              <p:cNvSpPr/>
              <p:nvPr/>
            </p:nvSpPr>
            <p:spPr>
              <a:xfrm>
                <a:off x="388697" y="1419428"/>
                <a:ext cx="940570" cy="9405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58" name="Picture 13">
              <a:extLst>
                <a:ext uri="{FF2B5EF4-FFF2-40B4-BE49-F238E27FC236}">
                  <a16:creationId xmlns:a16="http://schemas.microsoft.com/office/drawing/2014/main" id="{905E3E1C-6589-4CD6-8FF5-BD4CF92B1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7146" y="2217338"/>
              <a:ext cx="597818" cy="597816"/>
            </a:xfrm>
            <a:prstGeom prst="rect">
              <a:avLst/>
            </a:prstGeom>
          </p:spPr>
        </p:pic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3CEA09B3-F79D-496A-9ADE-B0138D1AE68E}"/>
              </a:ext>
            </a:extLst>
          </p:cNvPr>
          <p:cNvGrpSpPr/>
          <p:nvPr/>
        </p:nvGrpSpPr>
        <p:grpSpPr>
          <a:xfrm>
            <a:off x="2821069" y="4535038"/>
            <a:ext cx="1609499" cy="892552"/>
            <a:chOff x="405568" y="4897581"/>
            <a:chExt cx="1609499" cy="892552"/>
          </a:xfrm>
        </p:grpSpPr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D8F3C979-AD07-43AE-9819-1A2AA86829C3}"/>
                </a:ext>
              </a:extLst>
            </p:cNvPr>
            <p:cNvSpPr txBox="1"/>
            <p:nvPr/>
          </p:nvSpPr>
          <p:spPr>
            <a:xfrm>
              <a:off x="413972" y="4897581"/>
              <a:ext cx="1601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atin typeface="Tw Cen MT" panose="020B0602020104020603" pitchFamily="34" charset="0"/>
                </a:rPr>
                <a:t>TÍTULO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4B6E4D4E-14C9-4FBB-A491-3E1907B0FE64}"/>
                </a:ext>
              </a:extLst>
            </p:cNvPr>
            <p:cNvSpPr txBox="1"/>
            <p:nvPr/>
          </p:nvSpPr>
          <p:spPr>
            <a:xfrm>
              <a:off x="405568" y="5266913"/>
              <a:ext cx="1601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i="1" dirty="0">
                  <a:latin typeface="Tw Cen MT" panose="020B0602020104020603" pitchFamily="34" charset="0"/>
                </a:rPr>
                <a:t>Digite aqui algum texto</a:t>
              </a:r>
            </a:p>
          </p:txBody>
        </p:sp>
      </p:grp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C5DFA0F-8309-4463-9969-98E945E223DA}"/>
              </a:ext>
            </a:extLst>
          </p:cNvPr>
          <p:cNvSpPr txBox="1"/>
          <p:nvPr/>
        </p:nvSpPr>
        <p:spPr>
          <a:xfrm>
            <a:off x="3100469" y="3864715"/>
            <a:ext cx="105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2015</a:t>
            </a:r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4A57A011-E458-406D-BCD0-18DC85EA3854}"/>
              </a:ext>
            </a:extLst>
          </p:cNvPr>
          <p:cNvGrpSpPr/>
          <p:nvPr/>
        </p:nvGrpSpPr>
        <p:grpSpPr>
          <a:xfrm>
            <a:off x="5271175" y="4535038"/>
            <a:ext cx="1609499" cy="892552"/>
            <a:chOff x="405568" y="4897581"/>
            <a:chExt cx="1609499" cy="892552"/>
          </a:xfrm>
        </p:grpSpPr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C5CF9CD5-9CE8-4633-AB4F-D44CDCFC0FAC}"/>
                </a:ext>
              </a:extLst>
            </p:cNvPr>
            <p:cNvSpPr txBox="1"/>
            <p:nvPr/>
          </p:nvSpPr>
          <p:spPr>
            <a:xfrm>
              <a:off x="413972" y="4897581"/>
              <a:ext cx="1601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atin typeface="Tw Cen MT" panose="020B0602020104020603" pitchFamily="34" charset="0"/>
                </a:rPr>
                <a:t>TÍTULO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D0160B8C-C079-4237-9663-E7FD6730D47D}"/>
                </a:ext>
              </a:extLst>
            </p:cNvPr>
            <p:cNvSpPr txBox="1"/>
            <p:nvPr/>
          </p:nvSpPr>
          <p:spPr>
            <a:xfrm>
              <a:off x="405568" y="5266913"/>
              <a:ext cx="1601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i="1" dirty="0">
                  <a:latin typeface="Tw Cen MT" panose="020B0602020104020603" pitchFamily="34" charset="0"/>
                </a:rPr>
                <a:t>Digite aqui algum texto</a:t>
              </a:r>
            </a:p>
          </p:txBody>
        </p:sp>
      </p:grp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0F687588-8904-43FB-AA13-C497448ACC92}"/>
              </a:ext>
            </a:extLst>
          </p:cNvPr>
          <p:cNvSpPr txBox="1"/>
          <p:nvPr/>
        </p:nvSpPr>
        <p:spPr>
          <a:xfrm>
            <a:off x="5550575" y="3864715"/>
            <a:ext cx="105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6CA7CA"/>
                </a:solidFill>
                <a:latin typeface="Tw Cen MT" panose="020B0602020104020603" pitchFamily="34" charset="0"/>
              </a:rPr>
              <a:t>2016</a:t>
            </a:r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B1B86AC9-0B68-4B6A-9DC9-0A0EB5BA7197}"/>
              </a:ext>
            </a:extLst>
          </p:cNvPr>
          <p:cNvGrpSpPr/>
          <p:nvPr/>
        </p:nvGrpSpPr>
        <p:grpSpPr>
          <a:xfrm>
            <a:off x="7767312" y="4535038"/>
            <a:ext cx="1609499" cy="892552"/>
            <a:chOff x="405568" y="4897581"/>
            <a:chExt cx="1609499" cy="892552"/>
          </a:xfrm>
        </p:grpSpPr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C763F7AB-F259-4584-AF29-DA55EBD1A6F8}"/>
                </a:ext>
              </a:extLst>
            </p:cNvPr>
            <p:cNvSpPr txBox="1"/>
            <p:nvPr/>
          </p:nvSpPr>
          <p:spPr>
            <a:xfrm>
              <a:off x="413972" y="4897581"/>
              <a:ext cx="1601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atin typeface="Tw Cen MT" panose="020B0602020104020603" pitchFamily="34" charset="0"/>
                </a:rPr>
                <a:t>TÍTULO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B47FB192-84EA-43B0-B134-1B012A266125}"/>
                </a:ext>
              </a:extLst>
            </p:cNvPr>
            <p:cNvSpPr txBox="1"/>
            <p:nvPr/>
          </p:nvSpPr>
          <p:spPr>
            <a:xfrm>
              <a:off x="405568" y="5266913"/>
              <a:ext cx="1601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i="1" dirty="0">
                  <a:latin typeface="Tw Cen MT" panose="020B0602020104020603" pitchFamily="34" charset="0"/>
                </a:rPr>
                <a:t>Digite aqui algum texto</a:t>
              </a:r>
            </a:p>
          </p:txBody>
        </p:sp>
      </p:grp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BC89C3CD-BC2C-4F7E-9E55-19A94DE1DDCD}"/>
              </a:ext>
            </a:extLst>
          </p:cNvPr>
          <p:cNvSpPr txBox="1"/>
          <p:nvPr/>
        </p:nvSpPr>
        <p:spPr>
          <a:xfrm>
            <a:off x="8080580" y="3864715"/>
            <a:ext cx="105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DBA71"/>
                </a:solidFill>
                <a:latin typeface="Tw Cen MT" panose="020B0602020104020603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599834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5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5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75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8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FCC41B39-AD89-45B5-ACEE-310DEC09F9F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5F88FDF-9324-4E04-A82E-4DC9239390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C44F4DAB-1EE3-4CFE-A723-0C23D5BAB8DC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8C3AF9E-2EDC-4539-880C-E8797506BFCF}"/>
                </a:ext>
              </a:extLst>
            </p:cNvPr>
            <p:cNvSpPr txBox="1"/>
            <p:nvPr/>
          </p:nvSpPr>
          <p:spPr>
            <a:xfrm rot="16200000">
              <a:off x="10754106" y="3105834"/>
              <a:ext cx="2229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Introdução</a:t>
              </a:r>
            </a:p>
          </p:txBody>
        </p:sp>
        <p:pic>
          <p:nvPicPr>
            <p:cNvPr id="7" name="Gráfico 2" descr="Lâmpada e engrenagem">
              <a:extLst>
                <a:ext uri="{FF2B5EF4-FFF2-40B4-BE49-F238E27FC236}">
                  <a16:creationId xmlns:a16="http://schemas.microsoft.com/office/drawing/2014/main" id="{FB650F30-231D-412B-931A-034C69A2F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9DA89E8-AC8E-4AC2-AF80-707A0AC0BCE9}"/>
              </a:ext>
            </a:extLst>
          </p:cNvPr>
          <p:cNvGrpSpPr/>
          <p:nvPr/>
        </p:nvGrpSpPr>
        <p:grpSpPr>
          <a:xfrm>
            <a:off x="-547182" y="0"/>
            <a:ext cx="12192000" cy="6858000"/>
            <a:chOff x="0" y="0"/>
            <a:chExt cx="12192000" cy="6858000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A9A138E-EEF4-438B-AE9C-4B8139B5F19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5C3B515-5AFA-419B-A506-C5AA6F0FEA01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15E30F5-2083-4C6A-BCC0-6E1EA087055B}"/>
                </a:ext>
              </a:extLst>
            </p:cNvPr>
            <p:cNvSpPr txBox="1"/>
            <p:nvPr/>
          </p:nvSpPr>
          <p:spPr>
            <a:xfrm rot="16200000">
              <a:off x="10754106" y="3105834"/>
              <a:ext cx="2229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Objetivos</a:t>
              </a:r>
            </a:p>
          </p:txBody>
        </p:sp>
        <p:pic>
          <p:nvPicPr>
            <p:cNvPr id="19" name="Gráfico 2" descr="Lâmpada e engrenagem">
              <a:extLst>
                <a:ext uri="{FF2B5EF4-FFF2-40B4-BE49-F238E27FC236}">
                  <a16:creationId xmlns:a16="http://schemas.microsoft.com/office/drawing/2014/main" id="{20B0EA58-4E0C-43B2-A8A5-022FB2E5A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9651C82-9FE2-437A-A2D9-E4DDF35DF40B}"/>
              </a:ext>
            </a:extLst>
          </p:cNvPr>
          <p:cNvGrpSpPr/>
          <p:nvPr/>
        </p:nvGrpSpPr>
        <p:grpSpPr>
          <a:xfrm>
            <a:off x="-1117922" y="0"/>
            <a:ext cx="12192000" cy="6858000"/>
            <a:chOff x="0" y="0"/>
            <a:chExt cx="12192000" cy="6858000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5FC003C-85CB-41AC-B970-E20A7212950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EDE3BA0E-0117-4DEA-A7DE-0558624714DD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C0CA085-5F0D-410F-9BB7-52BD1B265C44}"/>
                </a:ext>
              </a:extLst>
            </p:cNvPr>
            <p:cNvSpPr txBox="1"/>
            <p:nvPr/>
          </p:nvSpPr>
          <p:spPr>
            <a:xfrm rot="16200000">
              <a:off x="10441817" y="3105829"/>
              <a:ext cx="2854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Metodologias</a:t>
              </a:r>
            </a:p>
          </p:txBody>
        </p:sp>
        <p:pic>
          <p:nvPicPr>
            <p:cNvPr id="24" name="Gráfico 2" descr="Lâmpada e engrenagem">
              <a:extLst>
                <a:ext uri="{FF2B5EF4-FFF2-40B4-BE49-F238E27FC236}">
                  <a16:creationId xmlns:a16="http://schemas.microsoft.com/office/drawing/2014/main" id="{65112CCA-7CE4-460B-9D8B-A7EAA7138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F10ECA7-9EEA-45B1-A0BD-3DEA32EBC495}"/>
              </a:ext>
            </a:extLst>
          </p:cNvPr>
          <p:cNvGrpSpPr/>
          <p:nvPr/>
        </p:nvGrpSpPr>
        <p:grpSpPr>
          <a:xfrm>
            <a:off x="-11200065" y="2"/>
            <a:ext cx="12240548" cy="6858000"/>
            <a:chOff x="0" y="0"/>
            <a:chExt cx="12240548" cy="6858000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27BC98D-A42E-4FB6-B3E1-CDB89A4152C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9D913F91-41F8-40EF-AF3B-C515E3A46E48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C4A5DE6D-4298-444D-9C0C-3B7B9E8B2779}"/>
                </a:ext>
              </a:extLst>
            </p:cNvPr>
            <p:cNvSpPr txBox="1"/>
            <p:nvPr/>
          </p:nvSpPr>
          <p:spPr>
            <a:xfrm rot="16200000">
              <a:off x="10593400" y="3105831"/>
              <a:ext cx="2647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Resultados</a:t>
              </a:r>
            </a:p>
          </p:txBody>
        </p:sp>
        <p:pic>
          <p:nvPicPr>
            <p:cNvPr id="29" name="Gráfico 2" descr="Lâmpada e engrenagem">
              <a:extLst>
                <a:ext uri="{FF2B5EF4-FFF2-40B4-BE49-F238E27FC236}">
                  <a16:creationId xmlns:a16="http://schemas.microsoft.com/office/drawing/2014/main" id="{877E8B01-99EC-47F5-9B12-850172ED7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2CEB169E-1C94-4547-9D17-9225BB26BA76}"/>
              </a:ext>
            </a:extLst>
          </p:cNvPr>
          <p:cNvGrpSpPr/>
          <p:nvPr/>
        </p:nvGrpSpPr>
        <p:grpSpPr>
          <a:xfrm>
            <a:off x="-11720765" y="0"/>
            <a:ext cx="12192000" cy="6858000"/>
            <a:chOff x="0" y="0"/>
            <a:chExt cx="12192000" cy="6858000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3BA4EE60-7205-4E01-A557-BE55DC2BA18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DE82C045-2AD6-4819-B9B3-6B547634352E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520A87D-AB42-4840-9B40-32A4038A1452}"/>
                </a:ext>
              </a:extLst>
            </p:cNvPr>
            <p:cNvSpPr txBox="1"/>
            <p:nvPr/>
          </p:nvSpPr>
          <p:spPr>
            <a:xfrm rot="16200000">
              <a:off x="10754106" y="3105834"/>
              <a:ext cx="2229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Conclusão</a:t>
              </a:r>
            </a:p>
          </p:txBody>
        </p:sp>
        <p:pic>
          <p:nvPicPr>
            <p:cNvPr id="34" name="Gráfico 2" descr="Lâmpada e engrenagem">
              <a:extLst>
                <a:ext uri="{FF2B5EF4-FFF2-40B4-BE49-F238E27FC236}">
                  <a16:creationId xmlns:a16="http://schemas.microsoft.com/office/drawing/2014/main" id="{B407D3BD-7F76-4561-8D52-3386B8667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78387B34-8F0F-4AF3-BB92-67CA2010B871}"/>
              </a:ext>
            </a:extLst>
          </p:cNvPr>
          <p:cNvGrpSpPr/>
          <p:nvPr/>
        </p:nvGrpSpPr>
        <p:grpSpPr>
          <a:xfrm>
            <a:off x="4632515" y="1357885"/>
            <a:ext cx="1591200" cy="1912772"/>
            <a:chOff x="9956269" y="1477690"/>
            <a:chExt cx="1591200" cy="1912772"/>
          </a:xfrm>
        </p:grpSpPr>
        <p:sp>
          <p:nvSpPr>
            <p:cNvPr id="36" name="Retângulo: Cantos Superiores Arredondados 35">
              <a:extLst>
                <a:ext uri="{FF2B5EF4-FFF2-40B4-BE49-F238E27FC236}">
                  <a16:creationId xmlns:a16="http://schemas.microsoft.com/office/drawing/2014/main" id="{72713AB0-F85E-42CA-8649-8185A651435E}"/>
                </a:ext>
              </a:extLst>
            </p:cNvPr>
            <p:cNvSpPr/>
            <p:nvPr/>
          </p:nvSpPr>
          <p:spPr>
            <a:xfrm>
              <a:off x="9956269" y="1519619"/>
              <a:ext cx="1591200" cy="1870843"/>
            </a:xfrm>
            <a:prstGeom prst="round2SameRect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2D89167B-4BE1-43F7-BDA3-C2DC3656FFEC}"/>
                </a:ext>
              </a:extLst>
            </p:cNvPr>
            <p:cNvSpPr txBox="1"/>
            <p:nvPr/>
          </p:nvSpPr>
          <p:spPr>
            <a:xfrm>
              <a:off x="10054679" y="1477690"/>
              <a:ext cx="1324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OBJT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4F69C837-CDB8-47EA-B92C-827E932E8687}"/>
                </a:ext>
              </a:extLst>
            </p:cNvPr>
            <p:cNvSpPr txBox="1"/>
            <p:nvPr/>
          </p:nvSpPr>
          <p:spPr>
            <a:xfrm>
              <a:off x="10093533" y="1947208"/>
              <a:ext cx="1285449" cy="10156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0" b="1" i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DEA26101-C20D-4E86-97A7-74C5E94B4E90}"/>
              </a:ext>
            </a:extLst>
          </p:cNvPr>
          <p:cNvGrpSpPr/>
          <p:nvPr/>
        </p:nvGrpSpPr>
        <p:grpSpPr>
          <a:xfrm>
            <a:off x="7605766" y="1351074"/>
            <a:ext cx="1591200" cy="1912772"/>
            <a:chOff x="6872351" y="1477690"/>
            <a:chExt cx="1591200" cy="1912772"/>
          </a:xfrm>
        </p:grpSpPr>
        <p:sp>
          <p:nvSpPr>
            <p:cNvPr id="40" name="Retângulo: Cantos Superiores Arredondados 39">
              <a:extLst>
                <a:ext uri="{FF2B5EF4-FFF2-40B4-BE49-F238E27FC236}">
                  <a16:creationId xmlns:a16="http://schemas.microsoft.com/office/drawing/2014/main" id="{94E8E6E5-1D9C-4355-92E2-BBE6026E1910}"/>
                </a:ext>
              </a:extLst>
            </p:cNvPr>
            <p:cNvSpPr/>
            <p:nvPr/>
          </p:nvSpPr>
          <p:spPr>
            <a:xfrm>
              <a:off x="6872351" y="1519619"/>
              <a:ext cx="1591200" cy="1870843"/>
            </a:xfrm>
            <a:prstGeom prst="round2SameRect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253C2052-4F29-4145-9653-927BBB7D3795}"/>
                </a:ext>
              </a:extLst>
            </p:cNvPr>
            <p:cNvSpPr txBox="1"/>
            <p:nvPr/>
          </p:nvSpPr>
          <p:spPr>
            <a:xfrm>
              <a:off x="6970761" y="1477690"/>
              <a:ext cx="1324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OBJT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6F384A1-797A-4393-8843-51516014C2E6}"/>
                </a:ext>
              </a:extLst>
            </p:cNvPr>
            <p:cNvSpPr txBox="1"/>
            <p:nvPr/>
          </p:nvSpPr>
          <p:spPr>
            <a:xfrm>
              <a:off x="7009615" y="1947208"/>
              <a:ext cx="1285449" cy="10156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0" b="1" i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DCE67CE5-39F6-4264-8DEA-C1D55EEC4FCD}"/>
              </a:ext>
            </a:extLst>
          </p:cNvPr>
          <p:cNvGrpSpPr/>
          <p:nvPr/>
        </p:nvGrpSpPr>
        <p:grpSpPr>
          <a:xfrm>
            <a:off x="1725179" y="1351074"/>
            <a:ext cx="1591200" cy="1912772"/>
            <a:chOff x="704515" y="1477690"/>
            <a:chExt cx="1591200" cy="1912772"/>
          </a:xfrm>
        </p:grpSpPr>
        <p:sp>
          <p:nvSpPr>
            <p:cNvPr id="44" name="Retângulo: Cantos Superiores Arredondados 43">
              <a:extLst>
                <a:ext uri="{FF2B5EF4-FFF2-40B4-BE49-F238E27FC236}">
                  <a16:creationId xmlns:a16="http://schemas.microsoft.com/office/drawing/2014/main" id="{FD138109-75FD-4515-A1B4-F9C1EF161CA9}"/>
                </a:ext>
              </a:extLst>
            </p:cNvPr>
            <p:cNvSpPr/>
            <p:nvPr/>
          </p:nvSpPr>
          <p:spPr>
            <a:xfrm>
              <a:off x="704515" y="1519619"/>
              <a:ext cx="1591200" cy="1870843"/>
            </a:xfrm>
            <a:prstGeom prst="round2Same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2306B6F4-C0FE-41D3-94E0-D7ED342F2854}"/>
                </a:ext>
              </a:extLst>
            </p:cNvPr>
            <p:cNvSpPr txBox="1"/>
            <p:nvPr/>
          </p:nvSpPr>
          <p:spPr>
            <a:xfrm>
              <a:off x="802925" y="1477690"/>
              <a:ext cx="1324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OBJT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4EEF0DAD-9FF6-45D8-BAB0-377E0E9F6C33}"/>
                </a:ext>
              </a:extLst>
            </p:cNvPr>
            <p:cNvSpPr txBox="1"/>
            <p:nvPr/>
          </p:nvSpPr>
          <p:spPr>
            <a:xfrm>
              <a:off x="841779" y="1947208"/>
              <a:ext cx="1285449" cy="10156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0" b="1" i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A6FEA53D-38D3-4899-8F46-0DCFA87C76D0}"/>
              </a:ext>
            </a:extLst>
          </p:cNvPr>
          <p:cNvSpPr/>
          <p:nvPr/>
        </p:nvSpPr>
        <p:spPr>
          <a:xfrm flipV="1">
            <a:off x="1725179" y="2328425"/>
            <a:ext cx="1591200" cy="2944800"/>
          </a:xfrm>
          <a:custGeom>
            <a:avLst/>
            <a:gdLst>
              <a:gd name="connsiteX0" fmla="*/ 0 w 1591200"/>
              <a:gd name="connsiteY0" fmla="*/ 2944800 h 2944800"/>
              <a:gd name="connsiteX1" fmla="*/ 371524 w 1591200"/>
              <a:gd name="connsiteY1" fmla="*/ 2944800 h 2944800"/>
              <a:gd name="connsiteX2" fmla="*/ 795600 w 1591200"/>
              <a:gd name="connsiteY2" fmla="*/ 2482345 h 2944800"/>
              <a:gd name="connsiteX3" fmla="*/ 1219676 w 1591200"/>
              <a:gd name="connsiteY3" fmla="*/ 2944800 h 2944800"/>
              <a:gd name="connsiteX4" fmla="*/ 1591200 w 1591200"/>
              <a:gd name="connsiteY4" fmla="*/ 2944800 h 2944800"/>
              <a:gd name="connsiteX5" fmla="*/ 1591200 w 1591200"/>
              <a:gd name="connsiteY5" fmla="*/ 265205 h 2944800"/>
              <a:gd name="connsiteX6" fmla="*/ 1325995 w 1591200"/>
              <a:gd name="connsiteY6" fmla="*/ 0 h 2944800"/>
              <a:gd name="connsiteX7" fmla="*/ 265205 w 1591200"/>
              <a:gd name="connsiteY7" fmla="*/ 0 h 2944800"/>
              <a:gd name="connsiteX8" fmla="*/ 0 w 1591200"/>
              <a:gd name="connsiteY8" fmla="*/ 265205 h 29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200" h="2944800">
                <a:moveTo>
                  <a:pt x="0" y="2944800"/>
                </a:moveTo>
                <a:lnTo>
                  <a:pt x="371524" y="2944800"/>
                </a:lnTo>
                <a:cubicBezTo>
                  <a:pt x="371524" y="2689393"/>
                  <a:pt x="561389" y="2482345"/>
                  <a:pt x="795600" y="2482345"/>
                </a:cubicBezTo>
                <a:cubicBezTo>
                  <a:pt x="1029811" y="2482345"/>
                  <a:pt x="1219676" y="2689393"/>
                  <a:pt x="1219676" y="2944800"/>
                </a:cubicBezTo>
                <a:lnTo>
                  <a:pt x="1591200" y="2944800"/>
                </a:lnTo>
                <a:lnTo>
                  <a:pt x="1591200" y="265205"/>
                </a:lnTo>
                <a:cubicBezTo>
                  <a:pt x="1591200" y="118736"/>
                  <a:pt x="1472464" y="0"/>
                  <a:pt x="1325995" y="0"/>
                </a:cubicBezTo>
                <a:lnTo>
                  <a:pt x="265205" y="0"/>
                </a:lnTo>
                <a:cubicBezTo>
                  <a:pt x="118736" y="0"/>
                  <a:pt x="0" y="118736"/>
                  <a:pt x="0" y="2652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E6F0DF1-F02B-45FD-A886-677A0DC244C5}"/>
              </a:ext>
            </a:extLst>
          </p:cNvPr>
          <p:cNvGrpSpPr/>
          <p:nvPr/>
        </p:nvGrpSpPr>
        <p:grpSpPr>
          <a:xfrm>
            <a:off x="1748422" y="2855072"/>
            <a:ext cx="1529102" cy="2090391"/>
            <a:chOff x="727758" y="2981688"/>
            <a:chExt cx="1529102" cy="2090391"/>
          </a:xfrm>
        </p:grpSpPr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6049F022-0A90-418E-BAAA-B0E76126D66A}"/>
                </a:ext>
              </a:extLst>
            </p:cNvPr>
            <p:cNvSpPr txBox="1"/>
            <p:nvPr/>
          </p:nvSpPr>
          <p:spPr>
            <a:xfrm>
              <a:off x="727758" y="3430019"/>
              <a:ext cx="15134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Adicione algum texto aqui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3F4B13F8-B5B8-4EC7-A5DE-54841A600E16}"/>
                </a:ext>
              </a:extLst>
            </p:cNvPr>
            <p:cNvSpPr txBox="1"/>
            <p:nvPr/>
          </p:nvSpPr>
          <p:spPr>
            <a:xfrm>
              <a:off x="743370" y="2981688"/>
              <a:ext cx="1513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FF0066"/>
                  </a:solidFill>
                  <a:latin typeface="Century Gothic" panose="020B0502020202020204" pitchFamily="34" charset="0"/>
                </a:rPr>
                <a:t>TÍTULO</a:t>
              </a:r>
            </a:p>
          </p:txBody>
        </p:sp>
        <p:pic>
          <p:nvPicPr>
            <p:cNvPr id="51" name="Picture 33">
              <a:extLst>
                <a:ext uri="{FF2B5EF4-FFF2-40B4-BE49-F238E27FC236}">
                  <a16:creationId xmlns:a16="http://schemas.microsoft.com/office/drawing/2014/main" id="{6EEBCC8B-67A9-4700-8FA7-99E67689C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619" y="4166311"/>
              <a:ext cx="905768" cy="905768"/>
            </a:xfrm>
            <a:prstGeom prst="rect">
              <a:avLst/>
            </a:prstGeom>
          </p:spPr>
        </p:pic>
      </p:grp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AF9773E8-FAA4-4FAD-A90F-BD0B1F44E370}"/>
              </a:ext>
            </a:extLst>
          </p:cNvPr>
          <p:cNvSpPr/>
          <p:nvPr/>
        </p:nvSpPr>
        <p:spPr>
          <a:xfrm flipV="1">
            <a:off x="7605766" y="2328425"/>
            <a:ext cx="1591200" cy="2944800"/>
          </a:xfrm>
          <a:custGeom>
            <a:avLst/>
            <a:gdLst>
              <a:gd name="connsiteX0" fmla="*/ 0 w 1591200"/>
              <a:gd name="connsiteY0" fmla="*/ 2944800 h 2944800"/>
              <a:gd name="connsiteX1" fmla="*/ 371524 w 1591200"/>
              <a:gd name="connsiteY1" fmla="*/ 2944800 h 2944800"/>
              <a:gd name="connsiteX2" fmla="*/ 795600 w 1591200"/>
              <a:gd name="connsiteY2" fmla="*/ 2482345 h 2944800"/>
              <a:gd name="connsiteX3" fmla="*/ 1219676 w 1591200"/>
              <a:gd name="connsiteY3" fmla="*/ 2944800 h 2944800"/>
              <a:gd name="connsiteX4" fmla="*/ 1591200 w 1591200"/>
              <a:gd name="connsiteY4" fmla="*/ 2944800 h 2944800"/>
              <a:gd name="connsiteX5" fmla="*/ 1591200 w 1591200"/>
              <a:gd name="connsiteY5" fmla="*/ 265205 h 2944800"/>
              <a:gd name="connsiteX6" fmla="*/ 1325995 w 1591200"/>
              <a:gd name="connsiteY6" fmla="*/ 0 h 2944800"/>
              <a:gd name="connsiteX7" fmla="*/ 265205 w 1591200"/>
              <a:gd name="connsiteY7" fmla="*/ 0 h 2944800"/>
              <a:gd name="connsiteX8" fmla="*/ 0 w 1591200"/>
              <a:gd name="connsiteY8" fmla="*/ 265205 h 29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200" h="2944800">
                <a:moveTo>
                  <a:pt x="0" y="2944800"/>
                </a:moveTo>
                <a:lnTo>
                  <a:pt x="371524" y="2944800"/>
                </a:lnTo>
                <a:cubicBezTo>
                  <a:pt x="371524" y="2689393"/>
                  <a:pt x="561389" y="2482345"/>
                  <a:pt x="795600" y="2482345"/>
                </a:cubicBezTo>
                <a:cubicBezTo>
                  <a:pt x="1029811" y="2482345"/>
                  <a:pt x="1219676" y="2689393"/>
                  <a:pt x="1219676" y="2944800"/>
                </a:cubicBezTo>
                <a:lnTo>
                  <a:pt x="1591200" y="2944800"/>
                </a:lnTo>
                <a:lnTo>
                  <a:pt x="1591200" y="265205"/>
                </a:lnTo>
                <a:cubicBezTo>
                  <a:pt x="1591200" y="118736"/>
                  <a:pt x="1472464" y="0"/>
                  <a:pt x="1325995" y="0"/>
                </a:cubicBezTo>
                <a:lnTo>
                  <a:pt x="265205" y="0"/>
                </a:lnTo>
                <a:cubicBezTo>
                  <a:pt x="118736" y="0"/>
                  <a:pt x="0" y="118736"/>
                  <a:pt x="0" y="2652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551468D9-64F3-4F80-9542-AD9A04CB8E01}"/>
              </a:ext>
            </a:extLst>
          </p:cNvPr>
          <p:cNvGrpSpPr/>
          <p:nvPr/>
        </p:nvGrpSpPr>
        <p:grpSpPr>
          <a:xfrm>
            <a:off x="7609582" y="2855072"/>
            <a:ext cx="1548529" cy="2085816"/>
            <a:chOff x="6876167" y="2981688"/>
            <a:chExt cx="1548529" cy="2085816"/>
          </a:xfrm>
        </p:grpSpPr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3790DF35-B93A-4137-A836-25A03B7E7312}"/>
                </a:ext>
              </a:extLst>
            </p:cNvPr>
            <p:cNvSpPr txBox="1"/>
            <p:nvPr/>
          </p:nvSpPr>
          <p:spPr>
            <a:xfrm>
              <a:off x="6876167" y="3427647"/>
              <a:ext cx="15134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Adicione algum texto aqui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B688710F-E576-4CC1-9813-3B5E6B322106}"/>
                </a:ext>
              </a:extLst>
            </p:cNvPr>
            <p:cNvSpPr txBox="1"/>
            <p:nvPr/>
          </p:nvSpPr>
          <p:spPr>
            <a:xfrm>
              <a:off x="6911206" y="2981688"/>
              <a:ext cx="1513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EE9524"/>
                  </a:solidFill>
                  <a:latin typeface="Century Gothic" panose="020B0502020202020204" pitchFamily="34" charset="0"/>
                </a:rPr>
                <a:t>TÍTULO</a:t>
              </a:r>
            </a:p>
          </p:txBody>
        </p:sp>
        <p:pic>
          <p:nvPicPr>
            <p:cNvPr id="56" name="Picture 41">
              <a:extLst>
                <a:ext uri="{FF2B5EF4-FFF2-40B4-BE49-F238E27FC236}">
                  <a16:creationId xmlns:a16="http://schemas.microsoft.com/office/drawing/2014/main" id="{53E55F04-4C38-4CB5-898B-470F45DCC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5066" y="4161736"/>
              <a:ext cx="905770" cy="905768"/>
            </a:xfrm>
            <a:prstGeom prst="rect">
              <a:avLst/>
            </a:prstGeom>
          </p:spPr>
        </p:pic>
      </p:grp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79C4D70E-F252-41C1-9501-54E21B622A03}"/>
              </a:ext>
            </a:extLst>
          </p:cNvPr>
          <p:cNvSpPr/>
          <p:nvPr/>
        </p:nvSpPr>
        <p:spPr>
          <a:xfrm flipV="1">
            <a:off x="4632515" y="2335236"/>
            <a:ext cx="1591200" cy="2944800"/>
          </a:xfrm>
          <a:custGeom>
            <a:avLst/>
            <a:gdLst>
              <a:gd name="connsiteX0" fmla="*/ 0 w 1591200"/>
              <a:gd name="connsiteY0" fmla="*/ 2944800 h 2944800"/>
              <a:gd name="connsiteX1" fmla="*/ 371524 w 1591200"/>
              <a:gd name="connsiteY1" fmla="*/ 2944800 h 2944800"/>
              <a:gd name="connsiteX2" fmla="*/ 795600 w 1591200"/>
              <a:gd name="connsiteY2" fmla="*/ 2482345 h 2944800"/>
              <a:gd name="connsiteX3" fmla="*/ 1219676 w 1591200"/>
              <a:gd name="connsiteY3" fmla="*/ 2944800 h 2944800"/>
              <a:gd name="connsiteX4" fmla="*/ 1591200 w 1591200"/>
              <a:gd name="connsiteY4" fmla="*/ 2944800 h 2944800"/>
              <a:gd name="connsiteX5" fmla="*/ 1591200 w 1591200"/>
              <a:gd name="connsiteY5" fmla="*/ 265205 h 2944800"/>
              <a:gd name="connsiteX6" fmla="*/ 1325995 w 1591200"/>
              <a:gd name="connsiteY6" fmla="*/ 0 h 2944800"/>
              <a:gd name="connsiteX7" fmla="*/ 265205 w 1591200"/>
              <a:gd name="connsiteY7" fmla="*/ 0 h 2944800"/>
              <a:gd name="connsiteX8" fmla="*/ 0 w 1591200"/>
              <a:gd name="connsiteY8" fmla="*/ 265205 h 29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200" h="2944800">
                <a:moveTo>
                  <a:pt x="0" y="2944800"/>
                </a:moveTo>
                <a:lnTo>
                  <a:pt x="371524" y="2944800"/>
                </a:lnTo>
                <a:cubicBezTo>
                  <a:pt x="371524" y="2689393"/>
                  <a:pt x="561389" y="2482345"/>
                  <a:pt x="795600" y="2482345"/>
                </a:cubicBezTo>
                <a:cubicBezTo>
                  <a:pt x="1029811" y="2482345"/>
                  <a:pt x="1219676" y="2689393"/>
                  <a:pt x="1219676" y="2944800"/>
                </a:cubicBezTo>
                <a:lnTo>
                  <a:pt x="1591200" y="2944800"/>
                </a:lnTo>
                <a:lnTo>
                  <a:pt x="1591200" y="265205"/>
                </a:lnTo>
                <a:cubicBezTo>
                  <a:pt x="1591200" y="118736"/>
                  <a:pt x="1472464" y="0"/>
                  <a:pt x="1325995" y="0"/>
                </a:cubicBezTo>
                <a:lnTo>
                  <a:pt x="265205" y="0"/>
                </a:lnTo>
                <a:cubicBezTo>
                  <a:pt x="118736" y="0"/>
                  <a:pt x="0" y="118736"/>
                  <a:pt x="0" y="2652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B233D695-D852-49A1-A6F7-BB5F8D544B8B}"/>
              </a:ext>
            </a:extLst>
          </p:cNvPr>
          <p:cNvGrpSpPr/>
          <p:nvPr/>
        </p:nvGrpSpPr>
        <p:grpSpPr>
          <a:xfrm>
            <a:off x="4655758" y="2861883"/>
            <a:ext cx="1529102" cy="2140148"/>
            <a:chOff x="9979512" y="2981688"/>
            <a:chExt cx="1529102" cy="2140148"/>
          </a:xfrm>
        </p:grpSpPr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07B15D40-4644-4EF6-B5E0-97E7845CD52D}"/>
                </a:ext>
              </a:extLst>
            </p:cNvPr>
            <p:cNvSpPr txBox="1"/>
            <p:nvPr/>
          </p:nvSpPr>
          <p:spPr>
            <a:xfrm>
              <a:off x="9979512" y="3409279"/>
              <a:ext cx="15134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Adicione algum texto aqui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62F9D895-7BCE-4877-B058-0D31296D1584}"/>
                </a:ext>
              </a:extLst>
            </p:cNvPr>
            <p:cNvSpPr txBox="1"/>
            <p:nvPr/>
          </p:nvSpPr>
          <p:spPr>
            <a:xfrm>
              <a:off x="9995124" y="2981688"/>
              <a:ext cx="1513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1C7CBB"/>
                  </a:solidFill>
                  <a:latin typeface="Century Gothic" panose="020B0502020202020204" pitchFamily="34" charset="0"/>
                </a:rPr>
                <a:t>TÍTULO</a:t>
              </a:r>
            </a:p>
          </p:txBody>
        </p:sp>
        <p:pic>
          <p:nvPicPr>
            <p:cNvPr id="61" name="Picture 43">
              <a:extLst>
                <a:ext uri="{FF2B5EF4-FFF2-40B4-BE49-F238E27FC236}">
                  <a16:creationId xmlns:a16="http://schemas.microsoft.com/office/drawing/2014/main" id="{834C23FB-EBEB-4CF5-9382-B4E65661C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8245" y="4189716"/>
              <a:ext cx="932120" cy="932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062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2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FCC41B39-AD89-45B5-ACEE-310DEC09F9F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5F88FDF-9324-4E04-A82E-4DC9239390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C44F4DAB-1EE3-4CFE-A723-0C23D5BAB8DC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8C3AF9E-2EDC-4539-880C-E8797506BFCF}"/>
                </a:ext>
              </a:extLst>
            </p:cNvPr>
            <p:cNvSpPr txBox="1"/>
            <p:nvPr/>
          </p:nvSpPr>
          <p:spPr>
            <a:xfrm rot="16200000">
              <a:off x="10754106" y="3105834"/>
              <a:ext cx="2229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Introdução</a:t>
              </a:r>
            </a:p>
          </p:txBody>
        </p:sp>
        <p:pic>
          <p:nvPicPr>
            <p:cNvPr id="7" name="Gráfico 2" descr="Lâmpada e engrenagem">
              <a:extLst>
                <a:ext uri="{FF2B5EF4-FFF2-40B4-BE49-F238E27FC236}">
                  <a16:creationId xmlns:a16="http://schemas.microsoft.com/office/drawing/2014/main" id="{FB650F30-231D-412B-931A-034C69A2F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9DA89E8-AC8E-4AC2-AF80-707A0AC0BCE9}"/>
              </a:ext>
            </a:extLst>
          </p:cNvPr>
          <p:cNvGrpSpPr/>
          <p:nvPr/>
        </p:nvGrpSpPr>
        <p:grpSpPr>
          <a:xfrm>
            <a:off x="-547182" y="0"/>
            <a:ext cx="12192000" cy="6858000"/>
            <a:chOff x="0" y="0"/>
            <a:chExt cx="12192000" cy="6858000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A9A138E-EEF4-438B-AE9C-4B8139B5F19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5C3B515-5AFA-419B-A506-C5AA6F0FEA01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15E30F5-2083-4C6A-BCC0-6E1EA087055B}"/>
                </a:ext>
              </a:extLst>
            </p:cNvPr>
            <p:cNvSpPr txBox="1"/>
            <p:nvPr/>
          </p:nvSpPr>
          <p:spPr>
            <a:xfrm rot="16200000">
              <a:off x="10754106" y="3105834"/>
              <a:ext cx="2229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Objetivos</a:t>
              </a:r>
            </a:p>
          </p:txBody>
        </p:sp>
        <p:pic>
          <p:nvPicPr>
            <p:cNvPr id="19" name="Gráfico 2" descr="Lâmpada e engrenagem">
              <a:extLst>
                <a:ext uri="{FF2B5EF4-FFF2-40B4-BE49-F238E27FC236}">
                  <a16:creationId xmlns:a16="http://schemas.microsoft.com/office/drawing/2014/main" id="{20B0EA58-4E0C-43B2-A8A5-022FB2E5A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9651C82-9FE2-437A-A2D9-E4DDF35DF40B}"/>
              </a:ext>
            </a:extLst>
          </p:cNvPr>
          <p:cNvGrpSpPr/>
          <p:nvPr/>
        </p:nvGrpSpPr>
        <p:grpSpPr>
          <a:xfrm>
            <a:off x="-1117922" y="0"/>
            <a:ext cx="12192000" cy="6858000"/>
            <a:chOff x="0" y="0"/>
            <a:chExt cx="12192000" cy="6858000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5FC003C-85CB-41AC-B970-E20A7212950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EDE3BA0E-0117-4DEA-A7DE-0558624714DD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C0CA085-5F0D-410F-9BB7-52BD1B265C44}"/>
                </a:ext>
              </a:extLst>
            </p:cNvPr>
            <p:cNvSpPr txBox="1"/>
            <p:nvPr/>
          </p:nvSpPr>
          <p:spPr>
            <a:xfrm rot="16200000">
              <a:off x="10441817" y="3105829"/>
              <a:ext cx="2854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Metodologias</a:t>
              </a:r>
            </a:p>
          </p:txBody>
        </p:sp>
        <p:pic>
          <p:nvPicPr>
            <p:cNvPr id="24" name="Gráfico 2" descr="Lâmpada e engrenagem">
              <a:extLst>
                <a:ext uri="{FF2B5EF4-FFF2-40B4-BE49-F238E27FC236}">
                  <a16:creationId xmlns:a16="http://schemas.microsoft.com/office/drawing/2014/main" id="{65112CCA-7CE4-460B-9D8B-A7EAA7138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F10ECA7-9EEA-45B1-A0BD-3DEA32EBC495}"/>
              </a:ext>
            </a:extLst>
          </p:cNvPr>
          <p:cNvGrpSpPr/>
          <p:nvPr/>
        </p:nvGrpSpPr>
        <p:grpSpPr>
          <a:xfrm>
            <a:off x="-1775783" y="0"/>
            <a:ext cx="12240548" cy="6858000"/>
            <a:chOff x="0" y="0"/>
            <a:chExt cx="12240548" cy="6858000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27BC98D-A42E-4FB6-B3E1-CDB89A4152C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9D913F91-41F8-40EF-AF3B-C515E3A46E48}"/>
                </a:ext>
              </a:extLst>
            </p:cNvPr>
            <p:cNvSpPr/>
            <p:nvPr/>
          </p:nvSpPr>
          <p:spPr>
            <a:xfrm>
              <a:off x="10880858" y="1895764"/>
              <a:ext cx="1311142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C4A5DE6D-4298-444D-9C0C-3B7B9E8B2779}"/>
                </a:ext>
              </a:extLst>
            </p:cNvPr>
            <p:cNvSpPr txBox="1"/>
            <p:nvPr/>
          </p:nvSpPr>
          <p:spPr>
            <a:xfrm rot="16200000">
              <a:off x="10593400" y="3105831"/>
              <a:ext cx="2647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Resultados</a:t>
              </a:r>
            </a:p>
          </p:txBody>
        </p:sp>
        <p:pic>
          <p:nvPicPr>
            <p:cNvPr id="29" name="Gráfico 2" descr="Lâmpada e engrenagem">
              <a:extLst>
                <a:ext uri="{FF2B5EF4-FFF2-40B4-BE49-F238E27FC236}">
                  <a16:creationId xmlns:a16="http://schemas.microsoft.com/office/drawing/2014/main" id="{877E8B01-99EC-47F5-9B12-850172ED7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909387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2CEB169E-1C94-4547-9D17-9225BB26BA76}"/>
              </a:ext>
            </a:extLst>
          </p:cNvPr>
          <p:cNvGrpSpPr/>
          <p:nvPr/>
        </p:nvGrpSpPr>
        <p:grpSpPr>
          <a:xfrm>
            <a:off x="-11720765" y="0"/>
            <a:ext cx="12192000" cy="6858000"/>
            <a:chOff x="0" y="0"/>
            <a:chExt cx="12192000" cy="6858000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3BA4EE60-7205-4E01-A557-BE55DC2BA18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DE82C045-2AD6-4819-B9B3-6B547634352E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520A87D-AB42-4840-9B40-32A4038A1452}"/>
                </a:ext>
              </a:extLst>
            </p:cNvPr>
            <p:cNvSpPr txBox="1"/>
            <p:nvPr/>
          </p:nvSpPr>
          <p:spPr>
            <a:xfrm rot="16200000">
              <a:off x="10754106" y="3105834"/>
              <a:ext cx="2229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Conclusão</a:t>
              </a:r>
            </a:p>
          </p:txBody>
        </p:sp>
        <p:pic>
          <p:nvPicPr>
            <p:cNvPr id="34" name="Gráfico 2" descr="Lâmpada e engrenagem">
              <a:extLst>
                <a:ext uri="{FF2B5EF4-FFF2-40B4-BE49-F238E27FC236}">
                  <a16:creationId xmlns:a16="http://schemas.microsoft.com/office/drawing/2014/main" id="{B407D3BD-7F76-4561-8D52-3386B8667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5E4B71D3-A86C-418C-9788-6529ACCAD9A7}"/>
              </a:ext>
            </a:extLst>
          </p:cNvPr>
          <p:cNvGrpSpPr/>
          <p:nvPr/>
        </p:nvGrpSpPr>
        <p:grpSpPr>
          <a:xfrm>
            <a:off x="841721" y="3107895"/>
            <a:ext cx="2309090" cy="2309090"/>
            <a:chOff x="341746" y="2274455"/>
            <a:chExt cx="2309090" cy="2309090"/>
          </a:xfrm>
        </p:grpSpPr>
        <p:sp>
          <p:nvSpPr>
            <p:cNvPr id="57" name="Círculo: Vazio 56">
              <a:extLst>
                <a:ext uri="{FF2B5EF4-FFF2-40B4-BE49-F238E27FC236}">
                  <a16:creationId xmlns:a16="http://schemas.microsoft.com/office/drawing/2014/main" id="{5DC71D26-EAC0-46C2-B36D-ED9D53C76E7F}"/>
                </a:ext>
              </a:extLst>
            </p:cNvPr>
            <p:cNvSpPr/>
            <p:nvPr/>
          </p:nvSpPr>
          <p:spPr>
            <a:xfrm>
              <a:off x="341746" y="2274455"/>
              <a:ext cx="2309090" cy="2309090"/>
            </a:xfrm>
            <a:prstGeom prst="donut">
              <a:avLst>
                <a:gd name="adj" fmla="val 58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DD48F739-E532-49AE-A138-AB4D0667CC75}"/>
                </a:ext>
              </a:extLst>
            </p:cNvPr>
            <p:cNvSpPr/>
            <p:nvPr/>
          </p:nvSpPr>
          <p:spPr>
            <a:xfrm>
              <a:off x="341746" y="3429000"/>
              <a:ext cx="2309090" cy="1154545"/>
            </a:xfrm>
            <a:custGeom>
              <a:avLst/>
              <a:gdLst>
                <a:gd name="connsiteX0" fmla="*/ 0 w 2309090"/>
                <a:gd name="connsiteY0" fmla="*/ 0 h 1154545"/>
                <a:gd name="connsiteX1" fmla="*/ 134897 w 2309090"/>
                <a:gd name="connsiteY1" fmla="*/ 0 h 1154545"/>
                <a:gd name="connsiteX2" fmla="*/ 1154545 w 2309090"/>
                <a:gd name="connsiteY2" fmla="*/ 1019648 h 1154545"/>
                <a:gd name="connsiteX3" fmla="*/ 2174193 w 2309090"/>
                <a:gd name="connsiteY3" fmla="*/ 0 h 1154545"/>
                <a:gd name="connsiteX4" fmla="*/ 2309090 w 2309090"/>
                <a:gd name="connsiteY4" fmla="*/ 0 h 1154545"/>
                <a:gd name="connsiteX5" fmla="*/ 1154545 w 2309090"/>
                <a:gd name="connsiteY5" fmla="*/ 1154545 h 1154545"/>
                <a:gd name="connsiteX6" fmla="*/ 0 w 2309090"/>
                <a:gd name="connsiteY6" fmla="*/ 0 h 1154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9090" h="1154545">
                  <a:moveTo>
                    <a:pt x="0" y="0"/>
                  </a:moveTo>
                  <a:lnTo>
                    <a:pt x="134897" y="0"/>
                  </a:lnTo>
                  <a:cubicBezTo>
                    <a:pt x="134897" y="563136"/>
                    <a:pt x="591409" y="1019648"/>
                    <a:pt x="1154545" y="1019648"/>
                  </a:cubicBezTo>
                  <a:cubicBezTo>
                    <a:pt x="1717681" y="1019648"/>
                    <a:pt x="2174193" y="563136"/>
                    <a:pt x="2174193" y="0"/>
                  </a:cubicBezTo>
                  <a:lnTo>
                    <a:pt x="2309090" y="0"/>
                  </a:lnTo>
                  <a:cubicBezTo>
                    <a:pt x="2309090" y="637638"/>
                    <a:pt x="1792183" y="1154545"/>
                    <a:pt x="1154545" y="1154545"/>
                  </a:cubicBezTo>
                  <a:cubicBezTo>
                    <a:pt x="516907" y="1154545"/>
                    <a:pt x="0" y="637638"/>
                    <a:pt x="0" y="0"/>
                  </a:cubicBezTo>
                  <a:close/>
                </a:path>
              </a:pathLst>
            </a:cu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E5F39E9A-C7AF-4388-9CBA-151E7C3AB1A9}"/>
              </a:ext>
            </a:extLst>
          </p:cNvPr>
          <p:cNvGrpSpPr/>
          <p:nvPr/>
        </p:nvGrpSpPr>
        <p:grpSpPr>
          <a:xfrm>
            <a:off x="3835534" y="3107895"/>
            <a:ext cx="2309090" cy="2309090"/>
            <a:chOff x="341746" y="2274455"/>
            <a:chExt cx="2309090" cy="2309090"/>
          </a:xfrm>
        </p:grpSpPr>
        <p:sp>
          <p:nvSpPr>
            <p:cNvPr id="60" name="Círculo: Vazio 59">
              <a:extLst>
                <a:ext uri="{FF2B5EF4-FFF2-40B4-BE49-F238E27FC236}">
                  <a16:creationId xmlns:a16="http://schemas.microsoft.com/office/drawing/2014/main" id="{68A6C39F-F864-486D-9ECE-BE2582311C18}"/>
                </a:ext>
              </a:extLst>
            </p:cNvPr>
            <p:cNvSpPr/>
            <p:nvPr/>
          </p:nvSpPr>
          <p:spPr>
            <a:xfrm>
              <a:off x="341746" y="2274455"/>
              <a:ext cx="2309090" cy="2309090"/>
            </a:xfrm>
            <a:prstGeom prst="donut">
              <a:avLst>
                <a:gd name="adj" fmla="val 58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05AEE83C-4ABF-48A5-B955-4785FCBD1C54}"/>
                </a:ext>
              </a:extLst>
            </p:cNvPr>
            <p:cNvSpPr/>
            <p:nvPr/>
          </p:nvSpPr>
          <p:spPr>
            <a:xfrm>
              <a:off x="341746" y="3429000"/>
              <a:ext cx="2309090" cy="1154545"/>
            </a:xfrm>
            <a:custGeom>
              <a:avLst/>
              <a:gdLst>
                <a:gd name="connsiteX0" fmla="*/ 0 w 2309090"/>
                <a:gd name="connsiteY0" fmla="*/ 0 h 1154545"/>
                <a:gd name="connsiteX1" fmla="*/ 134897 w 2309090"/>
                <a:gd name="connsiteY1" fmla="*/ 0 h 1154545"/>
                <a:gd name="connsiteX2" fmla="*/ 1154545 w 2309090"/>
                <a:gd name="connsiteY2" fmla="*/ 1019648 h 1154545"/>
                <a:gd name="connsiteX3" fmla="*/ 2174193 w 2309090"/>
                <a:gd name="connsiteY3" fmla="*/ 0 h 1154545"/>
                <a:gd name="connsiteX4" fmla="*/ 2309090 w 2309090"/>
                <a:gd name="connsiteY4" fmla="*/ 0 h 1154545"/>
                <a:gd name="connsiteX5" fmla="*/ 1154545 w 2309090"/>
                <a:gd name="connsiteY5" fmla="*/ 1154545 h 1154545"/>
                <a:gd name="connsiteX6" fmla="*/ 0 w 2309090"/>
                <a:gd name="connsiteY6" fmla="*/ 0 h 1154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9090" h="1154545">
                  <a:moveTo>
                    <a:pt x="0" y="0"/>
                  </a:moveTo>
                  <a:lnTo>
                    <a:pt x="134897" y="0"/>
                  </a:lnTo>
                  <a:cubicBezTo>
                    <a:pt x="134897" y="563136"/>
                    <a:pt x="591409" y="1019648"/>
                    <a:pt x="1154545" y="1019648"/>
                  </a:cubicBezTo>
                  <a:cubicBezTo>
                    <a:pt x="1717681" y="1019648"/>
                    <a:pt x="2174193" y="563136"/>
                    <a:pt x="2174193" y="0"/>
                  </a:cubicBezTo>
                  <a:lnTo>
                    <a:pt x="2309090" y="0"/>
                  </a:lnTo>
                  <a:cubicBezTo>
                    <a:pt x="2309090" y="637638"/>
                    <a:pt x="1792183" y="1154545"/>
                    <a:pt x="1154545" y="1154545"/>
                  </a:cubicBezTo>
                  <a:cubicBezTo>
                    <a:pt x="516907" y="1154545"/>
                    <a:pt x="0" y="637638"/>
                    <a:pt x="0" y="0"/>
                  </a:cubicBezTo>
                  <a:close/>
                </a:path>
              </a:pathLst>
            </a:cu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6E31833E-5868-46C2-AF72-43368BF6E4DA}"/>
              </a:ext>
            </a:extLst>
          </p:cNvPr>
          <p:cNvGrpSpPr/>
          <p:nvPr/>
        </p:nvGrpSpPr>
        <p:grpSpPr>
          <a:xfrm>
            <a:off x="6829347" y="3107895"/>
            <a:ext cx="2309090" cy="2309090"/>
            <a:chOff x="341746" y="2274455"/>
            <a:chExt cx="2309090" cy="2309090"/>
          </a:xfrm>
        </p:grpSpPr>
        <p:sp>
          <p:nvSpPr>
            <p:cNvPr id="63" name="Círculo: Vazio 62">
              <a:extLst>
                <a:ext uri="{FF2B5EF4-FFF2-40B4-BE49-F238E27FC236}">
                  <a16:creationId xmlns:a16="http://schemas.microsoft.com/office/drawing/2014/main" id="{8347DF71-8171-4FDA-80B9-236E30517C00}"/>
                </a:ext>
              </a:extLst>
            </p:cNvPr>
            <p:cNvSpPr/>
            <p:nvPr/>
          </p:nvSpPr>
          <p:spPr>
            <a:xfrm>
              <a:off x="341746" y="2274455"/>
              <a:ext cx="2309090" cy="2309090"/>
            </a:xfrm>
            <a:prstGeom prst="donut">
              <a:avLst>
                <a:gd name="adj" fmla="val 58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B14F71D1-D34A-4B11-BD47-BAE48420A2DA}"/>
                </a:ext>
              </a:extLst>
            </p:cNvPr>
            <p:cNvSpPr/>
            <p:nvPr/>
          </p:nvSpPr>
          <p:spPr>
            <a:xfrm>
              <a:off x="341746" y="3429000"/>
              <a:ext cx="2309090" cy="1154545"/>
            </a:xfrm>
            <a:custGeom>
              <a:avLst/>
              <a:gdLst>
                <a:gd name="connsiteX0" fmla="*/ 0 w 2309090"/>
                <a:gd name="connsiteY0" fmla="*/ 0 h 1154545"/>
                <a:gd name="connsiteX1" fmla="*/ 134897 w 2309090"/>
                <a:gd name="connsiteY1" fmla="*/ 0 h 1154545"/>
                <a:gd name="connsiteX2" fmla="*/ 1154545 w 2309090"/>
                <a:gd name="connsiteY2" fmla="*/ 1019648 h 1154545"/>
                <a:gd name="connsiteX3" fmla="*/ 2174193 w 2309090"/>
                <a:gd name="connsiteY3" fmla="*/ 0 h 1154545"/>
                <a:gd name="connsiteX4" fmla="*/ 2309090 w 2309090"/>
                <a:gd name="connsiteY4" fmla="*/ 0 h 1154545"/>
                <a:gd name="connsiteX5" fmla="*/ 1154545 w 2309090"/>
                <a:gd name="connsiteY5" fmla="*/ 1154545 h 1154545"/>
                <a:gd name="connsiteX6" fmla="*/ 0 w 2309090"/>
                <a:gd name="connsiteY6" fmla="*/ 0 h 1154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9090" h="1154545">
                  <a:moveTo>
                    <a:pt x="0" y="0"/>
                  </a:moveTo>
                  <a:lnTo>
                    <a:pt x="134897" y="0"/>
                  </a:lnTo>
                  <a:cubicBezTo>
                    <a:pt x="134897" y="563136"/>
                    <a:pt x="591409" y="1019648"/>
                    <a:pt x="1154545" y="1019648"/>
                  </a:cubicBezTo>
                  <a:cubicBezTo>
                    <a:pt x="1717681" y="1019648"/>
                    <a:pt x="2174193" y="563136"/>
                    <a:pt x="2174193" y="0"/>
                  </a:cubicBezTo>
                  <a:lnTo>
                    <a:pt x="2309090" y="0"/>
                  </a:lnTo>
                  <a:cubicBezTo>
                    <a:pt x="2309090" y="637638"/>
                    <a:pt x="1792183" y="1154545"/>
                    <a:pt x="1154545" y="1154545"/>
                  </a:cubicBezTo>
                  <a:cubicBezTo>
                    <a:pt x="516907" y="1154545"/>
                    <a:pt x="0" y="637638"/>
                    <a:pt x="0" y="0"/>
                  </a:cubicBezTo>
                  <a:close/>
                </a:path>
              </a:pathLst>
            </a:cu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 useBgFill="1">
        <p:nvSpPr>
          <p:cNvPr id="3" name="Retângulo 2">
            <a:extLst>
              <a:ext uri="{FF2B5EF4-FFF2-40B4-BE49-F238E27FC236}">
                <a16:creationId xmlns:a16="http://schemas.microsoft.com/office/drawing/2014/main" id="{30A6348B-8651-4B5B-A7A9-D82206F87B77}"/>
              </a:ext>
            </a:extLst>
          </p:cNvPr>
          <p:cNvSpPr/>
          <p:nvPr/>
        </p:nvSpPr>
        <p:spPr>
          <a:xfrm>
            <a:off x="821747" y="4201627"/>
            <a:ext cx="8434958" cy="1227505"/>
          </a:xfrm>
          <a:prstGeom prst="rect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5EBE83CD-1A45-4E84-BD4E-B97DFC2E88E5}"/>
              </a:ext>
            </a:extLst>
          </p:cNvPr>
          <p:cNvGrpSpPr/>
          <p:nvPr/>
        </p:nvGrpSpPr>
        <p:grpSpPr>
          <a:xfrm>
            <a:off x="765079" y="4120716"/>
            <a:ext cx="2405092" cy="2308706"/>
            <a:chOff x="252632" y="2622203"/>
            <a:chExt cx="2405092" cy="2308706"/>
          </a:xfrm>
        </p:grpSpPr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B9715341-8FCB-4181-8F01-11B4F8326BA8}"/>
                </a:ext>
              </a:extLst>
            </p:cNvPr>
            <p:cNvSpPr txBox="1"/>
            <p:nvPr/>
          </p:nvSpPr>
          <p:spPr>
            <a:xfrm>
              <a:off x="882524" y="2622203"/>
              <a:ext cx="1145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45%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7FCA1604-4724-48A0-B6A4-721B0C67C8FE}"/>
                </a:ext>
              </a:extLst>
            </p:cNvPr>
            <p:cNvSpPr txBox="1"/>
            <p:nvPr/>
          </p:nvSpPr>
          <p:spPr>
            <a:xfrm>
              <a:off x="804938" y="3199285"/>
              <a:ext cx="1300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TÍTULO</a:t>
              </a:r>
              <a:endParaRPr lang="pt-BR" sz="36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8" name="TextBox 48">
              <a:extLst>
                <a:ext uri="{FF2B5EF4-FFF2-40B4-BE49-F238E27FC236}">
                  <a16:creationId xmlns:a16="http://schemas.microsoft.com/office/drawing/2014/main" id="{7B7458A8-FC80-47AB-AFCC-0416DC33C3FF}"/>
                </a:ext>
              </a:extLst>
            </p:cNvPr>
            <p:cNvSpPr txBox="1"/>
            <p:nvPr/>
          </p:nvSpPr>
          <p:spPr>
            <a:xfrm>
              <a:off x="252632" y="3915246"/>
              <a:ext cx="24050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Adicione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uma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pequena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explicação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do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tema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D169EE6D-6F33-40D4-9BFA-9C8E17F268FC}"/>
              </a:ext>
            </a:extLst>
          </p:cNvPr>
          <p:cNvGrpSpPr/>
          <p:nvPr/>
        </p:nvGrpSpPr>
        <p:grpSpPr>
          <a:xfrm>
            <a:off x="3841545" y="4120716"/>
            <a:ext cx="2405092" cy="2308706"/>
            <a:chOff x="335284" y="2622203"/>
            <a:chExt cx="2405092" cy="2308706"/>
          </a:xfrm>
        </p:grpSpPr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2540143D-7AF1-476D-AEA8-1228E9E1BCF2}"/>
                </a:ext>
              </a:extLst>
            </p:cNvPr>
            <p:cNvSpPr txBox="1"/>
            <p:nvPr/>
          </p:nvSpPr>
          <p:spPr>
            <a:xfrm>
              <a:off x="939813" y="2622203"/>
              <a:ext cx="1145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60%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F68C51AC-4A80-414C-9E8A-304749157D36}"/>
                </a:ext>
              </a:extLst>
            </p:cNvPr>
            <p:cNvSpPr txBox="1"/>
            <p:nvPr/>
          </p:nvSpPr>
          <p:spPr>
            <a:xfrm>
              <a:off x="862227" y="3199285"/>
              <a:ext cx="1300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TÍTULO</a:t>
              </a:r>
              <a:endParaRPr lang="pt-BR" sz="3600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2" name="TextBox 48">
              <a:extLst>
                <a:ext uri="{FF2B5EF4-FFF2-40B4-BE49-F238E27FC236}">
                  <a16:creationId xmlns:a16="http://schemas.microsoft.com/office/drawing/2014/main" id="{25FC7D61-2828-4915-A3B1-E50F9689C25F}"/>
                </a:ext>
              </a:extLst>
            </p:cNvPr>
            <p:cNvSpPr txBox="1"/>
            <p:nvPr/>
          </p:nvSpPr>
          <p:spPr>
            <a:xfrm>
              <a:off x="335284" y="3915246"/>
              <a:ext cx="24050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Adicione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uma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pequena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explicação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do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tema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954A467F-1745-4C22-9458-4E6276808E33}"/>
              </a:ext>
            </a:extLst>
          </p:cNvPr>
          <p:cNvGrpSpPr/>
          <p:nvPr/>
        </p:nvGrpSpPr>
        <p:grpSpPr>
          <a:xfrm>
            <a:off x="6819342" y="4121473"/>
            <a:ext cx="2405092" cy="2307948"/>
            <a:chOff x="319267" y="2622960"/>
            <a:chExt cx="2405092" cy="2307948"/>
          </a:xfrm>
        </p:grpSpPr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A4D3E181-A184-465D-8C7B-9969B397F99A}"/>
                </a:ext>
              </a:extLst>
            </p:cNvPr>
            <p:cNvSpPr txBox="1"/>
            <p:nvPr/>
          </p:nvSpPr>
          <p:spPr>
            <a:xfrm>
              <a:off x="949159" y="2622960"/>
              <a:ext cx="1145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93%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77570AF3-4E51-491A-A7D9-E81569C8E828}"/>
                </a:ext>
              </a:extLst>
            </p:cNvPr>
            <p:cNvSpPr txBox="1"/>
            <p:nvPr/>
          </p:nvSpPr>
          <p:spPr>
            <a:xfrm>
              <a:off x="871573" y="3200042"/>
              <a:ext cx="1300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TÍTULO</a:t>
              </a:r>
              <a:endParaRPr lang="pt-BR" sz="3600" b="1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6" name="TextBox 48">
              <a:extLst>
                <a:ext uri="{FF2B5EF4-FFF2-40B4-BE49-F238E27FC236}">
                  <a16:creationId xmlns:a16="http://schemas.microsoft.com/office/drawing/2014/main" id="{13020CCD-6498-4E53-9735-3609AC138758}"/>
                </a:ext>
              </a:extLst>
            </p:cNvPr>
            <p:cNvSpPr txBox="1"/>
            <p:nvPr/>
          </p:nvSpPr>
          <p:spPr>
            <a:xfrm>
              <a:off x="319267" y="3915245"/>
              <a:ext cx="24050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Adicione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uma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pequena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explicação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do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tema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7728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animRot by="4860000">
                                      <p:cBhvr>
                                        <p:cTn id="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6480000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0020000">
                                      <p:cBhvr>
                                        <p:cTn id="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FCC41B39-AD89-45B5-ACEE-310DEC09F9F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5F88FDF-9324-4E04-A82E-4DC9239390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C44F4DAB-1EE3-4CFE-A723-0C23D5BAB8DC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8C3AF9E-2EDC-4539-880C-E8797506BFCF}"/>
                </a:ext>
              </a:extLst>
            </p:cNvPr>
            <p:cNvSpPr txBox="1"/>
            <p:nvPr/>
          </p:nvSpPr>
          <p:spPr>
            <a:xfrm rot="16200000">
              <a:off x="10754106" y="3105834"/>
              <a:ext cx="2229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Introdução</a:t>
              </a:r>
            </a:p>
          </p:txBody>
        </p:sp>
        <p:pic>
          <p:nvPicPr>
            <p:cNvPr id="7" name="Gráfico 2" descr="Lâmpada e engrenagem">
              <a:extLst>
                <a:ext uri="{FF2B5EF4-FFF2-40B4-BE49-F238E27FC236}">
                  <a16:creationId xmlns:a16="http://schemas.microsoft.com/office/drawing/2014/main" id="{FB650F30-231D-412B-931A-034C69A2F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9DA89E8-AC8E-4AC2-AF80-707A0AC0BCE9}"/>
              </a:ext>
            </a:extLst>
          </p:cNvPr>
          <p:cNvGrpSpPr/>
          <p:nvPr/>
        </p:nvGrpSpPr>
        <p:grpSpPr>
          <a:xfrm>
            <a:off x="-547182" y="0"/>
            <a:ext cx="12192000" cy="6858000"/>
            <a:chOff x="0" y="0"/>
            <a:chExt cx="12192000" cy="6858000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A9A138E-EEF4-438B-AE9C-4B8139B5F19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5C3B515-5AFA-419B-A506-C5AA6F0FEA01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15E30F5-2083-4C6A-BCC0-6E1EA087055B}"/>
                </a:ext>
              </a:extLst>
            </p:cNvPr>
            <p:cNvSpPr txBox="1"/>
            <p:nvPr/>
          </p:nvSpPr>
          <p:spPr>
            <a:xfrm rot="16200000">
              <a:off x="10754106" y="3105834"/>
              <a:ext cx="2229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Objetivos</a:t>
              </a:r>
            </a:p>
          </p:txBody>
        </p:sp>
        <p:pic>
          <p:nvPicPr>
            <p:cNvPr id="19" name="Gráfico 2" descr="Lâmpada e engrenagem">
              <a:extLst>
                <a:ext uri="{FF2B5EF4-FFF2-40B4-BE49-F238E27FC236}">
                  <a16:creationId xmlns:a16="http://schemas.microsoft.com/office/drawing/2014/main" id="{20B0EA58-4E0C-43B2-A8A5-022FB2E5A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9651C82-9FE2-437A-A2D9-E4DDF35DF40B}"/>
              </a:ext>
            </a:extLst>
          </p:cNvPr>
          <p:cNvGrpSpPr/>
          <p:nvPr/>
        </p:nvGrpSpPr>
        <p:grpSpPr>
          <a:xfrm>
            <a:off x="-1117922" y="0"/>
            <a:ext cx="12192000" cy="6858000"/>
            <a:chOff x="0" y="0"/>
            <a:chExt cx="12192000" cy="6858000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5FC003C-85CB-41AC-B970-E20A7212950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EDE3BA0E-0117-4DEA-A7DE-0558624714DD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C0CA085-5F0D-410F-9BB7-52BD1B265C44}"/>
                </a:ext>
              </a:extLst>
            </p:cNvPr>
            <p:cNvSpPr txBox="1"/>
            <p:nvPr/>
          </p:nvSpPr>
          <p:spPr>
            <a:xfrm rot="16200000">
              <a:off x="10441817" y="3105829"/>
              <a:ext cx="2854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Metodologias</a:t>
              </a:r>
            </a:p>
          </p:txBody>
        </p:sp>
        <p:pic>
          <p:nvPicPr>
            <p:cNvPr id="24" name="Gráfico 2" descr="Lâmpada e engrenagem">
              <a:extLst>
                <a:ext uri="{FF2B5EF4-FFF2-40B4-BE49-F238E27FC236}">
                  <a16:creationId xmlns:a16="http://schemas.microsoft.com/office/drawing/2014/main" id="{65112CCA-7CE4-460B-9D8B-A7EAA7138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F10ECA7-9EEA-45B1-A0BD-3DEA32EBC495}"/>
              </a:ext>
            </a:extLst>
          </p:cNvPr>
          <p:cNvGrpSpPr/>
          <p:nvPr/>
        </p:nvGrpSpPr>
        <p:grpSpPr>
          <a:xfrm>
            <a:off x="-1775783" y="0"/>
            <a:ext cx="12240548" cy="6858000"/>
            <a:chOff x="0" y="0"/>
            <a:chExt cx="12240548" cy="6858000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27BC98D-A42E-4FB6-B3E1-CDB89A4152C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9D913F91-41F8-40EF-AF3B-C515E3A46E48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C4A5DE6D-4298-444D-9C0C-3B7B9E8B2779}"/>
                </a:ext>
              </a:extLst>
            </p:cNvPr>
            <p:cNvSpPr txBox="1"/>
            <p:nvPr/>
          </p:nvSpPr>
          <p:spPr>
            <a:xfrm rot="16200000">
              <a:off x="10593400" y="3105831"/>
              <a:ext cx="2647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Resultados</a:t>
              </a:r>
            </a:p>
          </p:txBody>
        </p:sp>
        <p:pic>
          <p:nvPicPr>
            <p:cNvPr id="29" name="Gráfico 2" descr="Lâmpada e engrenagem">
              <a:extLst>
                <a:ext uri="{FF2B5EF4-FFF2-40B4-BE49-F238E27FC236}">
                  <a16:creationId xmlns:a16="http://schemas.microsoft.com/office/drawing/2014/main" id="{877E8B01-99EC-47F5-9B12-850172ED7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2CEB169E-1C94-4547-9D17-9225BB26BA76}"/>
              </a:ext>
            </a:extLst>
          </p:cNvPr>
          <p:cNvGrpSpPr/>
          <p:nvPr/>
        </p:nvGrpSpPr>
        <p:grpSpPr>
          <a:xfrm>
            <a:off x="-2322965" y="0"/>
            <a:ext cx="12192000" cy="6858000"/>
            <a:chOff x="0" y="0"/>
            <a:chExt cx="12192000" cy="6858000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3BA4EE60-7205-4E01-A557-BE55DC2BA18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DE82C045-2AD6-4819-B9B3-6B547634352E}"/>
                </a:ext>
              </a:extLst>
            </p:cNvPr>
            <p:cNvSpPr/>
            <p:nvPr/>
          </p:nvSpPr>
          <p:spPr>
            <a:xfrm>
              <a:off x="10658764" y="1895764"/>
              <a:ext cx="1533236" cy="3066472"/>
            </a:xfrm>
            <a:custGeom>
              <a:avLst/>
              <a:gdLst>
                <a:gd name="connsiteX0" fmla="*/ 1533236 w 1533236"/>
                <a:gd name="connsiteY0" fmla="*/ 0 h 3066472"/>
                <a:gd name="connsiteX1" fmla="*/ 1533236 w 1533236"/>
                <a:gd name="connsiteY1" fmla="*/ 3066472 h 3066472"/>
                <a:gd name="connsiteX2" fmla="*/ 0 w 1533236"/>
                <a:gd name="connsiteY2" fmla="*/ 1533236 h 3066472"/>
                <a:gd name="connsiteX3" fmla="*/ 1533236 w 1533236"/>
                <a:gd name="connsiteY3" fmla="*/ 0 h 306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36" h="3066472">
                  <a:moveTo>
                    <a:pt x="1533236" y="0"/>
                  </a:moveTo>
                  <a:lnTo>
                    <a:pt x="1533236" y="3066472"/>
                  </a:lnTo>
                  <a:cubicBezTo>
                    <a:pt x="686453" y="3066472"/>
                    <a:pt x="0" y="2380019"/>
                    <a:pt x="0" y="1533236"/>
                  </a:cubicBezTo>
                  <a:cubicBezTo>
                    <a:pt x="0" y="686453"/>
                    <a:pt x="686453" y="0"/>
                    <a:pt x="1533236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520A87D-AB42-4840-9B40-32A4038A1452}"/>
                </a:ext>
              </a:extLst>
            </p:cNvPr>
            <p:cNvSpPr txBox="1"/>
            <p:nvPr/>
          </p:nvSpPr>
          <p:spPr>
            <a:xfrm rot="16200000">
              <a:off x="10754106" y="3105834"/>
              <a:ext cx="2229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Trirong Thin" panose="020B0502040204020203" pitchFamily="2" charset="-34"/>
                </a:rPr>
                <a:t>Conclusão</a:t>
              </a:r>
            </a:p>
          </p:txBody>
        </p:sp>
        <p:pic>
          <p:nvPicPr>
            <p:cNvPr id="34" name="Gráfico 2" descr="Lâmpada e engrenagem">
              <a:extLst>
                <a:ext uri="{FF2B5EF4-FFF2-40B4-BE49-F238E27FC236}">
                  <a16:creationId xmlns:a16="http://schemas.microsoft.com/office/drawing/2014/main" id="{B407D3BD-7F76-4561-8D52-3386B8667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781112" y="3089277"/>
              <a:ext cx="642210" cy="679446"/>
            </a:xfrm>
            <a:prstGeom prst="rect">
              <a:avLst/>
            </a:prstGeom>
          </p:spPr>
        </p:pic>
      </p:grpSp>
      <p:grpSp>
        <p:nvGrpSpPr>
          <p:cNvPr id="278" name="Agrupar 277">
            <a:extLst>
              <a:ext uri="{FF2B5EF4-FFF2-40B4-BE49-F238E27FC236}">
                <a16:creationId xmlns:a16="http://schemas.microsoft.com/office/drawing/2014/main" id="{A2A08C06-5FDE-49D5-9394-75A6598191F6}"/>
              </a:ext>
            </a:extLst>
          </p:cNvPr>
          <p:cNvGrpSpPr/>
          <p:nvPr/>
        </p:nvGrpSpPr>
        <p:grpSpPr>
          <a:xfrm>
            <a:off x="3453191" y="2155029"/>
            <a:ext cx="1668042" cy="1668042"/>
            <a:chOff x="7957521" y="1821114"/>
            <a:chExt cx="2422405" cy="2422405"/>
          </a:xfrm>
        </p:grpSpPr>
        <p:sp>
          <p:nvSpPr>
            <p:cNvPr id="279" name="Oval 1">
              <a:extLst>
                <a:ext uri="{FF2B5EF4-FFF2-40B4-BE49-F238E27FC236}">
                  <a16:creationId xmlns:a16="http://schemas.microsoft.com/office/drawing/2014/main" id="{4958119E-9D15-47C0-9CC8-A410B47118EC}"/>
                </a:ext>
              </a:extLst>
            </p:cNvPr>
            <p:cNvSpPr/>
            <p:nvPr/>
          </p:nvSpPr>
          <p:spPr>
            <a:xfrm>
              <a:off x="7957521" y="1821114"/>
              <a:ext cx="2422405" cy="2422405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279400" sx="110000" sy="110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0" name="Oval 42">
              <a:extLst>
                <a:ext uri="{FF2B5EF4-FFF2-40B4-BE49-F238E27FC236}">
                  <a16:creationId xmlns:a16="http://schemas.microsoft.com/office/drawing/2014/main" id="{6AC9AF57-52ED-4CDE-BADE-D86E05CF9DA8}"/>
                </a:ext>
              </a:extLst>
            </p:cNvPr>
            <p:cNvSpPr/>
            <p:nvPr/>
          </p:nvSpPr>
          <p:spPr>
            <a:xfrm>
              <a:off x="8402789" y="2266382"/>
              <a:ext cx="1531867" cy="153186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1" name="Agrupar 280">
            <a:extLst>
              <a:ext uri="{FF2B5EF4-FFF2-40B4-BE49-F238E27FC236}">
                <a16:creationId xmlns:a16="http://schemas.microsoft.com/office/drawing/2014/main" id="{1CE76E29-CC17-458D-9B95-36AC9C6ADFBE}"/>
              </a:ext>
            </a:extLst>
          </p:cNvPr>
          <p:cNvGrpSpPr/>
          <p:nvPr/>
        </p:nvGrpSpPr>
        <p:grpSpPr>
          <a:xfrm>
            <a:off x="3412584" y="1276036"/>
            <a:ext cx="1264857" cy="1657954"/>
            <a:chOff x="4622259" y="654364"/>
            <a:chExt cx="1961720" cy="2571391"/>
          </a:xfrm>
        </p:grpSpPr>
        <p:sp>
          <p:nvSpPr>
            <p:cNvPr id="282" name="Freeform: Shape 5">
              <a:extLst>
                <a:ext uri="{FF2B5EF4-FFF2-40B4-BE49-F238E27FC236}">
                  <a16:creationId xmlns:a16="http://schemas.microsoft.com/office/drawing/2014/main" id="{697529DA-7E67-4CF8-9843-E1AA83DBAABF}"/>
                </a:ext>
              </a:extLst>
            </p:cNvPr>
            <p:cNvSpPr/>
            <p:nvPr/>
          </p:nvSpPr>
          <p:spPr>
            <a:xfrm rot="1802297">
              <a:off x="4622259" y="1655826"/>
              <a:ext cx="1961720" cy="1394938"/>
            </a:xfrm>
            <a:custGeom>
              <a:avLst/>
              <a:gdLst>
                <a:gd name="connsiteX0" fmla="*/ 0 w 1961720"/>
                <a:gd name="connsiteY0" fmla="*/ 0 h 1394938"/>
                <a:gd name="connsiteX1" fmla="*/ 33670 w 1961720"/>
                <a:gd name="connsiteY1" fmla="*/ 74636 h 1394938"/>
                <a:gd name="connsiteX2" fmla="*/ 607072 w 1961720"/>
                <a:gd name="connsiteY2" fmla="*/ 359569 h 1394938"/>
                <a:gd name="connsiteX3" fmla="*/ 693081 w 1961720"/>
                <a:gd name="connsiteY3" fmla="*/ 340039 h 1394938"/>
                <a:gd name="connsiteX4" fmla="*/ 695676 w 1961720"/>
                <a:gd name="connsiteY4" fmla="*/ 349911 h 1394938"/>
                <a:gd name="connsiteX5" fmla="*/ 825182 w 1961720"/>
                <a:gd name="connsiteY5" fmla="*/ 642011 h 1394938"/>
                <a:gd name="connsiteX6" fmla="*/ 1808828 w 1961720"/>
                <a:gd name="connsiteY6" fmla="*/ 1360839 h 1394938"/>
                <a:gd name="connsiteX7" fmla="*/ 1951389 w 1961720"/>
                <a:gd name="connsiteY7" fmla="*/ 1387108 h 1394938"/>
                <a:gd name="connsiteX8" fmla="*/ 1961720 w 1961720"/>
                <a:gd name="connsiteY8" fmla="*/ 1391075 h 1394938"/>
                <a:gd name="connsiteX9" fmla="*/ 1904862 w 1961720"/>
                <a:gd name="connsiteY9" fmla="*/ 1394765 h 1394938"/>
                <a:gd name="connsiteX10" fmla="*/ 693695 w 1961720"/>
                <a:gd name="connsiteY10" fmla="*/ 939388 h 1394938"/>
                <a:gd name="connsiteX11" fmla="*/ 44602 w 1961720"/>
                <a:gd name="connsiteY11" fmla="*/ 119019 h 1394938"/>
                <a:gd name="connsiteX12" fmla="*/ 0 w 1961720"/>
                <a:gd name="connsiteY12" fmla="*/ 0 h 13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1720" h="1394938">
                  <a:moveTo>
                    <a:pt x="0" y="0"/>
                  </a:moveTo>
                  <a:lnTo>
                    <a:pt x="33670" y="74636"/>
                  </a:lnTo>
                  <a:cubicBezTo>
                    <a:pt x="153768" y="282331"/>
                    <a:pt x="383090" y="387513"/>
                    <a:pt x="607072" y="359569"/>
                  </a:cubicBezTo>
                  <a:lnTo>
                    <a:pt x="693081" y="340039"/>
                  </a:lnTo>
                  <a:lnTo>
                    <a:pt x="695676" y="349911"/>
                  </a:lnTo>
                  <a:cubicBezTo>
                    <a:pt x="727685" y="449941"/>
                    <a:pt x="770705" y="547801"/>
                    <a:pt x="825182" y="642011"/>
                  </a:cubicBezTo>
                  <a:cubicBezTo>
                    <a:pt x="1043087" y="1018853"/>
                    <a:pt x="1403031" y="1265959"/>
                    <a:pt x="1808828" y="1360839"/>
                  </a:cubicBezTo>
                  <a:lnTo>
                    <a:pt x="1951389" y="1387108"/>
                  </a:lnTo>
                  <a:lnTo>
                    <a:pt x="1961720" y="1391075"/>
                  </a:lnTo>
                  <a:lnTo>
                    <a:pt x="1904862" y="1394765"/>
                  </a:lnTo>
                  <a:cubicBezTo>
                    <a:pt x="1527227" y="1400861"/>
                    <a:pt x="1084440" y="1246115"/>
                    <a:pt x="693695" y="939388"/>
                  </a:cubicBezTo>
                  <a:cubicBezTo>
                    <a:pt x="389783" y="700823"/>
                    <a:pt x="167705" y="409842"/>
                    <a:pt x="44602" y="1190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C55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3" name="Freeform: Shape 4">
              <a:extLst>
                <a:ext uri="{FF2B5EF4-FFF2-40B4-BE49-F238E27FC236}">
                  <a16:creationId xmlns:a16="http://schemas.microsoft.com/office/drawing/2014/main" id="{E46D013F-91E8-411E-8F6D-315D3C9D7BFF}"/>
                </a:ext>
              </a:extLst>
            </p:cNvPr>
            <p:cNvSpPr/>
            <p:nvPr/>
          </p:nvSpPr>
          <p:spPr>
            <a:xfrm rot="1802297">
              <a:off x="5313980" y="1668725"/>
              <a:ext cx="1258308" cy="1557030"/>
            </a:xfrm>
            <a:custGeom>
              <a:avLst/>
              <a:gdLst>
                <a:gd name="connsiteX0" fmla="*/ 418992 w 1258308"/>
                <a:gd name="connsiteY0" fmla="*/ 0 h 1557030"/>
                <a:gd name="connsiteX1" fmla="*/ 424401 w 1258308"/>
                <a:gd name="connsiteY1" fmla="*/ 159949 h 1557030"/>
                <a:gd name="connsiteX2" fmla="*/ 1171217 w 1258308"/>
                <a:gd name="connsiteY2" fmla="*/ 1523588 h 1557030"/>
                <a:gd name="connsiteX3" fmla="*/ 1258308 w 1258308"/>
                <a:gd name="connsiteY3" fmla="*/ 1557030 h 1557030"/>
                <a:gd name="connsiteX4" fmla="*/ 1115747 w 1258308"/>
                <a:gd name="connsiteY4" fmla="*/ 1530761 h 1557030"/>
                <a:gd name="connsiteX5" fmla="*/ 132101 w 1258308"/>
                <a:gd name="connsiteY5" fmla="*/ 811933 h 1557030"/>
                <a:gd name="connsiteX6" fmla="*/ 2595 w 1258308"/>
                <a:gd name="connsiteY6" fmla="*/ 519833 h 1557030"/>
                <a:gd name="connsiteX7" fmla="*/ 0 w 1258308"/>
                <a:gd name="connsiteY7" fmla="*/ 509961 h 1557030"/>
                <a:gd name="connsiteX8" fmla="*/ 25007 w 1258308"/>
                <a:gd name="connsiteY8" fmla="*/ 504283 h 1557030"/>
                <a:gd name="connsiteX9" fmla="*/ 131952 w 1258308"/>
                <a:gd name="connsiteY9" fmla="*/ 456037 h 1557030"/>
                <a:gd name="connsiteX10" fmla="*/ 401587 w 1258308"/>
                <a:gd name="connsiteY10" fmla="*/ 104154 h 1557030"/>
                <a:gd name="connsiteX11" fmla="*/ 418992 w 1258308"/>
                <a:gd name="connsiteY11" fmla="*/ 0 h 155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8308" h="1557030">
                  <a:moveTo>
                    <a:pt x="418992" y="0"/>
                  </a:moveTo>
                  <a:lnTo>
                    <a:pt x="424401" y="159949"/>
                  </a:lnTo>
                  <a:cubicBezTo>
                    <a:pt x="468267" y="805001"/>
                    <a:pt x="768875" y="1336708"/>
                    <a:pt x="1171217" y="1523588"/>
                  </a:cubicBezTo>
                  <a:lnTo>
                    <a:pt x="1258308" y="1557030"/>
                  </a:lnTo>
                  <a:lnTo>
                    <a:pt x="1115747" y="1530761"/>
                  </a:lnTo>
                  <a:cubicBezTo>
                    <a:pt x="709950" y="1435881"/>
                    <a:pt x="350006" y="1188775"/>
                    <a:pt x="132101" y="811933"/>
                  </a:cubicBezTo>
                  <a:cubicBezTo>
                    <a:pt x="77624" y="717723"/>
                    <a:pt x="34604" y="619863"/>
                    <a:pt x="2595" y="519833"/>
                  </a:cubicBezTo>
                  <a:lnTo>
                    <a:pt x="0" y="509961"/>
                  </a:lnTo>
                  <a:lnTo>
                    <a:pt x="25007" y="504283"/>
                  </a:lnTo>
                  <a:cubicBezTo>
                    <a:pt x="61511" y="492088"/>
                    <a:pt x="97336" y="476053"/>
                    <a:pt x="131952" y="456037"/>
                  </a:cubicBezTo>
                  <a:cubicBezTo>
                    <a:pt x="270415" y="375971"/>
                    <a:pt x="363317" y="247363"/>
                    <a:pt x="401587" y="104154"/>
                  </a:cubicBezTo>
                  <a:lnTo>
                    <a:pt x="418992" y="0"/>
                  </a:lnTo>
                  <a:close/>
                </a:path>
              </a:pathLst>
            </a:custGeom>
            <a:solidFill>
              <a:srgbClr val="E230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4" name="Freeform: Shape 3">
              <a:extLst>
                <a:ext uri="{FF2B5EF4-FFF2-40B4-BE49-F238E27FC236}">
                  <a16:creationId xmlns:a16="http://schemas.microsoft.com/office/drawing/2014/main" id="{AFB9CA10-0602-439D-B9B7-7671F840F1E0}"/>
                </a:ext>
              </a:extLst>
            </p:cNvPr>
            <p:cNvSpPr/>
            <p:nvPr/>
          </p:nvSpPr>
          <p:spPr>
            <a:xfrm rot="1802297">
              <a:off x="5096268" y="760553"/>
              <a:ext cx="1155360" cy="1158621"/>
            </a:xfrm>
            <a:custGeom>
              <a:avLst/>
              <a:gdLst>
                <a:gd name="connsiteX0" fmla="*/ 287952 w 1155360"/>
                <a:gd name="connsiteY0" fmla="*/ 77891 h 1158621"/>
                <a:gd name="connsiteX1" fmla="*/ 1079315 w 1155360"/>
                <a:gd name="connsiteY1" fmla="*/ 289369 h 1158621"/>
                <a:gd name="connsiteX2" fmla="*/ 1152769 w 1155360"/>
                <a:gd name="connsiteY2" fmla="*/ 507330 h 1158621"/>
                <a:gd name="connsiteX3" fmla="*/ 1155360 w 1155360"/>
                <a:gd name="connsiteY3" fmla="*/ 603331 h 1158621"/>
                <a:gd name="connsiteX4" fmla="*/ 1154757 w 1155360"/>
                <a:gd name="connsiteY4" fmla="*/ 621153 h 1158621"/>
                <a:gd name="connsiteX5" fmla="*/ 1154877 w 1155360"/>
                <a:gd name="connsiteY5" fmla="*/ 624695 h 1158621"/>
                <a:gd name="connsiteX6" fmla="*/ 1137472 w 1155360"/>
                <a:gd name="connsiteY6" fmla="*/ 728849 h 1158621"/>
                <a:gd name="connsiteX7" fmla="*/ 867836 w 1155360"/>
                <a:gd name="connsiteY7" fmla="*/ 1080732 h 1158621"/>
                <a:gd name="connsiteX8" fmla="*/ 76474 w 1155360"/>
                <a:gd name="connsiteY8" fmla="*/ 869253 h 1158621"/>
                <a:gd name="connsiteX9" fmla="*/ 42803 w 1155360"/>
                <a:gd name="connsiteY9" fmla="*/ 794617 h 1158621"/>
                <a:gd name="connsiteX10" fmla="*/ 40758 w 1155360"/>
                <a:gd name="connsiteY10" fmla="*/ 789161 h 1158621"/>
                <a:gd name="connsiteX11" fmla="*/ 6529 w 1155360"/>
                <a:gd name="connsiteY11" fmla="*/ 665624 h 1158621"/>
                <a:gd name="connsiteX12" fmla="*/ 2844 w 1155360"/>
                <a:gd name="connsiteY12" fmla="*/ 644778 h 1158621"/>
                <a:gd name="connsiteX13" fmla="*/ 0 w 1155360"/>
                <a:gd name="connsiteY13" fmla="*/ 539387 h 1158621"/>
                <a:gd name="connsiteX14" fmla="*/ 287952 w 1155360"/>
                <a:gd name="connsiteY14" fmla="*/ 77891 h 11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5360" h="1158621">
                  <a:moveTo>
                    <a:pt x="287952" y="77891"/>
                  </a:moveTo>
                  <a:cubicBezTo>
                    <a:pt x="564879" y="-82240"/>
                    <a:pt x="919184" y="12442"/>
                    <a:pt x="1079315" y="289369"/>
                  </a:cubicBezTo>
                  <a:cubicBezTo>
                    <a:pt x="1119347" y="358601"/>
                    <a:pt x="1143454" y="432669"/>
                    <a:pt x="1152769" y="507330"/>
                  </a:cubicBezTo>
                  <a:lnTo>
                    <a:pt x="1155360" y="603331"/>
                  </a:lnTo>
                  <a:lnTo>
                    <a:pt x="1154757" y="621153"/>
                  </a:lnTo>
                  <a:lnTo>
                    <a:pt x="1154877" y="624695"/>
                  </a:lnTo>
                  <a:lnTo>
                    <a:pt x="1137472" y="728849"/>
                  </a:lnTo>
                  <a:cubicBezTo>
                    <a:pt x="1099202" y="872058"/>
                    <a:pt x="1006300" y="1000666"/>
                    <a:pt x="867836" y="1080732"/>
                  </a:cubicBezTo>
                  <a:cubicBezTo>
                    <a:pt x="590910" y="1240862"/>
                    <a:pt x="236604" y="1146180"/>
                    <a:pt x="76474" y="869253"/>
                  </a:cubicBezTo>
                  <a:lnTo>
                    <a:pt x="42803" y="794617"/>
                  </a:lnTo>
                  <a:lnTo>
                    <a:pt x="40758" y="789161"/>
                  </a:lnTo>
                  <a:cubicBezTo>
                    <a:pt x="27262" y="747774"/>
                    <a:pt x="15836" y="706545"/>
                    <a:pt x="6529" y="665624"/>
                  </a:cubicBezTo>
                  <a:lnTo>
                    <a:pt x="2844" y="644778"/>
                  </a:lnTo>
                  <a:lnTo>
                    <a:pt x="0" y="539387"/>
                  </a:lnTo>
                  <a:cubicBezTo>
                    <a:pt x="12983" y="353904"/>
                    <a:pt x="114873" y="177973"/>
                    <a:pt x="287952" y="77891"/>
                  </a:cubicBezTo>
                  <a:close/>
                </a:path>
              </a:pathLst>
            </a:custGeom>
            <a:solidFill>
              <a:srgbClr val="A11641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85" name="Agrupar 284">
              <a:extLst>
                <a:ext uri="{FF2B5EF4-FFF2-40B4-BE49-F238E27FC236}">
                  <a16:creationId xmlns:a16="http://schemas.microsoft.com/office/drawing/2014/main" id="{7E65875D-C6F9-41ED-A577-312568AB076A}"/>
                </a:ext>
              </a:extLst>
            </p:cNvPr>
            <p:cNvGrpSpPr/>
            <p:nvPr/>
          </p:nvGrpSpPr>
          <p:grpSpPr>
            <a:xfrm>
              <a:off x="5244789" y="654364"/>
              <a:ext cx="842908" cy="1288829"/>
              <a:chOff x="6540894" y="639136"/>
              <a:chExt cx="842908" cy="1288829"/>
            </a:xfrm>
          </p:grpSpPr>
          <p:sp>
            <p:nvSpPr>
              <p:cNvPr id="286" name="Oval 34">
                <a:extLst>
                  <a:ext uri="{FF2B5EF4-FFF2-40B4-BE49-F238E27FC236}">
                    <a16:creationId xmlns:a16="http://schemas.microsoft.com/office/drawing/2014/main" id="{799BDD60-4689-4109-B81D-392846B75CAC}"/>
                  </a:ext>
                </a:extLst>
              </p:cNvPr>
              <p:cNvSpPr/>
              <p:nvPr/>
            </p:nvSpPr>
            <p:spPr>
              <a:xfrm>
                <a:off x="6556304" y="907601"/>
                <a:ext cx="827498" cy="8274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sx="102000" sy="102000" algn="c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7" name="TextBox 44">
                <a:extLst>
                  <a:ext uri="{FF2B5EF4-FFF2-40B4-BE49-F238E27FC236}">
                    <a16:creationId xmlns:a16="http://schemas.microsoft.com/office/drawing/2014/main" id="{FA343848-ACAD-4FEB-B4E8-3E8997358A53}"/>
                  </a:ext>
                </a:extLst>
              </p:cNvPr>
              <p:cNvSpPr txBox="1"/>
              <p:nvPr/>
            </p:nvSpPr>
            <p:spPr>
              <a:xfrm>
                <a:off x="6540894" y="639136"/>
                <a:ext cx="786007" cy="12888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Gill Sans MT" panose="020B0502020104020203" pitchFamily="34" charset="0"/>
                  </a:defRPr>
                </a:lvl1pPr>
              </a:lstStyle>
              <a:p>
                <a:r>
                  <a:rPr lang="en-US" sz="4800" dirty="0">
                    <a:latin typeface="Tw Cen MT" panose="020B0602020104020603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288" name="Agrupar 287">
            <a:extLst>
              <a:ext uri="{FF2B5EF4-FFF2-40B4-BE49-F238E27FC236}">
                <a16:creationId xmlns:a16="http://schemas.microsoft.com/office/drawing/2014/main" id="{542C5BB4-6A61-496E-A846-61B76FFB00FA}"/>
              </a:ext>
            </a:extLst>
          </p:cNvPr>
          <p:cNvGrpSpPr/>
          <p:nvPr/>
        </p:nvGrpSpPr>
        <p:grpSpPr>
          <a:xfrm rot="2700000">
            <a:off x="4138765" y="1407169"/>
            <a:ext cx="1264857" cy="1624800"/>
            <a:chOff x="4622259" y="705783"/>
            <a:chExt cx="1961720" cy="2519972"/>
          </a:xfrm>
        </p:grpSpPr>
        <p:sp>
          <p:nvSpPr>
            <p:cNvPr id="289" name="Freeform: Shape 5">
              <a:extLst>
                <a:ext uri="{FF2B5EF4-FFF2-40B4-BE49-F238E27FC236}">
                  <a16:creationId xmlns:a16="http://schemas.microsoft.com/office/drawing/2014/main" id="{CEE360CB-EE45-4574-9CF0-E051029BBC90}"/>
                </a:ext>
              </a:extLst>
            </p:cNvPr>
            <p:cNvSpPr/>
            <p:nvPr/>
          </p:nvSpPr>
          <p:spPr>
            <a:xfrm rot="1802297">
              <a:off x="4622259" y="1655826"/>
              <a:ext cx="1961720" cy="1394938"/>
            </a:xfrm>
            <a:custGeom>
              <a:avLst/>
              <a:gdLst>
                <a:gd name="connsiteX0" fmla="*/ 0 w 1961720"/>
                <a:gd name="connsiteY0" fmla="*/ 0 h 1394938"/>
                <a:gd name="connsiteX1" fmla="*/ 33670 w 1961720"/>
                <a:gd name="connsiteY1" fmla="*/ 74636 h 1394938"/>
                <a:gd name="connsiteX2" fmla="*/ 607072 w 1961720"/>
                <a:gd name="connsiteY2" fmla="*/ 359569 h 1394938"/>
                <a:gd name="connsiteX3" fmla="*/ 693081 w 1961720"/>
                <a:gd name="connsiteY3" fmla="*/ 340039 h 1394938"/>
                <a:gd name="connsiteX4" fmla="*/ 695676 w 1961720"/>
                <a:gd name="connsiteY4" fmla="*/ 349911 h 1394938"/>
                <a:gd name="connsiteX5" fmla="*/ 825182 w 1961720"/>
                <a:gd name="connsiteY5" fmla="*/ 642011 h 1394938"/>
                <a:gd name="connsiteX6" fmla="*/ 1808828 w 1961720"/>
                <a:gd name="connsiteY6" fmla="*/ 1360839 h 1394938"/>
                <a:gd name="connsiteX7" fmla="*/ 1951389 w 1961720"/>
                <a:gd name="connsiteY7" fmla="*/ 1387108 h 1394938"/>
                <a:gd name="connsiteX8" fmla="*/ 1961720 w 1961720"/>
                <a:gd name="connsiteY8" fmla="*/ 1391075 h 1394938"/>
                <a:gd name="connsiteX9" fmla="*/ 1904862 w 1961720"/>
                <a:gd name="connsiteY9" fmla="*/ 1394765 h 1394938"/>
                <a:gd name="connsiteX10" fmla="*/ 693695 w 1961720"/>
                <a:gd name="connsiteY10" fmla="*/ 939388 h 1394938"/>
                <a:gd name="connsiteX11" fmla="*/ 44602 w 1961720"/>
                <a:gd name="connsiteY11" fmla="*/ 119019 h 1394938"/>
                <a:gd name="connsiteX12" fmla="*/ 0 w 1961720"/>
                <a:gd name="connsiteY12" fmla="*/ 0 h 13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1720" h="1394938">
                  <a:moveTo>
                    <a:pt x="0" y="0"/>
                  </a:moveTo>
                  <a:lnTo>
                    <a:pt x="33670" y="74636"/>
                  </a:lnTo>
                  <a:cubicBezTo>
                    <a:pt x="153768" y="282331"/>
                    <a:pt x="383090" y="387513"/>
                    <a:pt x="607072" y="359569"/>
                  </a:cubicBezTo>
                  <a:lnTo>
                    <a:pt x="693081" y="340039"/>
                  </a:lnTo>
                  <a:lnTo>
                    <a:pt x="695676" y="349911"/>
                  </a:lnTo>
                  <a:cubicBezTo>
                    <a:pt x="727685" y="449941"/>
                    <a:pt x="770705" y="547801"/>
                    <a:pt x="825182" y="642011"/>
                  </a:cubicBezTo>
                  <a:cubicBezTo>
                    <a:pt x="1043087" y="1018853"/>
                    <a:pt x="1403031" y="1265959"/>
                    <a:pt x="1808828" y="1360839"/>
                  </a:cubicBezTo>
                  <a:lnTo>
                    <a:pt x="1951389" y="1387108"/>
                  </a:lnTo>
                  <a:lnTo>
                    <a:pt x="1961720" y="1391075"/>
                  </a:lnTo>
                  <a:lnTo>
                    <a:pt x="1904862" y="1394765"/>
                  </a:lnTo>
                  <a:cubicBezTo>
                    <a:pt x="1527227" y="1400861"/>
                    <a:pt x="1084440" y="1246115"/>
                    <a:pt x="693695" y="939388"/>
                  </a:cubicBezTo>
                  <a:cubicBezTo>
                    <a:pt x="389783" y="700823"/>
                    <a:pt x="167705" y="409842"/>
                    <a:pt x="44602" y="1190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7B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0" name="Freeform: Shape 4">
              <a:extLst>
                <a:ext uri="{FF2B5EF4-FFF2-40B4-BE49-F238E27FC236}">
                  <a16:creationId xmlns:a16="http://schemas.microsoft.com/office/drawing/2014/main" id="{393BF576-935A-4120-9BB2-F5DAFAED03C7}"/>
                </a:ext>
              </a:extLst>
            </p:cNvPr>
            <p:cNvSpPr/>
            <p:nvPr/>
          </p:nvSpPr>
          <p:spPr>
            <a:xfrm rot="1802297">
              <a:off x="5313980" y="1668725"/>
              <a:ext cx="1258308" cy="1557030"/>
            </a:xfrm>
            <a:custGeom>
              <a:avLst/>
              <a:gdLst>
                <a:gd name="connsiteX0" fmla="*/ 418992 w 1258308"/>
                <a:gd name="connsiteY0" fmla="*/ 0 h 1557030"/>
                <a:gd name="connsiteX1" fmla="*/ 424401 w 1258308"/>
                <a:gd name="connsiteY1" fmla="*/ 159949 h 1557030"/>
                <a:gd name="connsiteX2" fmla="*/ 1171217 w 1258308"/>
                <a:gd name="connsiteY2" fmla="*/ 1523588 h 1557030"/>
                <a:gd name="connsiteX3" fmla="*/ 1258308 w 1258308"/>
                <a:gd name="connsiteY3" fmla="*/ 1557030 h 1557030"/>
                <a:gd name="connsiteX4" fmla="*/ 1115747 w 1258308"/>
                <a:gd name="connsiteY4" fmla="*/ 1530761 h 1557030"/>
                <a:gd name="connsiteX5" fmla="*/ 132101 w 1258308"/>
                <a:gd name="connsiteY5" fmla="*/ 811933 h 1557030"/>
                <a:gd name="connsiteX6" fmla="*/ 2595 w 1258308"/>
                <a:gd name="connsiteY6" fmla="*/ 519833 h 1557030"/>
                <a:gd name="connsiteX7" fmla="*/ 0 w 1258308"/>
                <a:gd name="connsiteY7" fmla="*/ 509961 h 1557030"/>
                <a:gd name="connsiteX8" fmla="*/ 25007 w 1258308"/>
                <a:gd name="connsiteY8" fmla="*/ 504283 h 1557030"/>
                <a:gd name="connsiteX9" fmla="*/ 131952 w 1258308"/>
                <a:gd name="connsiteY9" fmla="*/ 456037 h 1557030"/>
                <a:gd name="connsiteX10" fmla="*/ 401587 w 1258308"/>
                <a:gd name="connsiteY10" fmla="*/ 104154 h 1557030"/>
                <a:gd name="connsiteX11" fmla="*/ 418992 w 1258308"/>
                <a:gd name="connsiteY11" fmla="*/ 0 h 155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8308" h="1557030">
                  <a:moveTo>
                    <a:pt x="418992" y="0"/>
                  </a:moveTo>
                  <a:lnTo>
                    <a:pt x="424401" y="159949"/>
                  </a:lnTo>
                  <a:cubicBezTo>
                    <a:pt x="468267" y="805001"/>
                    <a:pt x="768875" y="1336708"/>
                    <a:pt x="1171217" y="1523588"/>
                  </a:cubicBezTo>
                  <a:lnTo>
                    <a:pt x="1258308" y="1557030"/>
                  </a:lnTo>
                  <a:lnTo>
                    <a:pt x="1115747" y="1530761"/>
                  </a:lnTo>
                  <a:cubicBezTo>
                    <a:pt x="709950" y="1435881"/>
                    <a:pt x="350006" y="1188775"/>
                    <a:pt x="132101" y="811933"/>
                  </a:cubicBezTo>
                  <a:cubicBezTo>
                    <a:pt x="77624" y="717723"/>
                    <a:pt x="34604" y="619863"/>
                    <a:pt x="2595" y="519833"/>
                  </a:cubicBezTo>
                  <a:lnTo>
                    <a:pt x="0" y="509961"/>
                  </a:lnTo>
                  <a:lnTo>
                    <a:pt x="25007" y="504283"/>
                  </a:lnTo>
                  <a:cubicBezTo>
                    <a:pt x="61511" y="492088"/>
                    <a:pt x="97336" y="476053"/>
                    <a:pt x="131952" y="456037"/>
                  </a:cubicBezTo>
                  <a:cubicBezTo>
                    <a:pt x="270415" y="375971"/>
                    <a:pt x="363317" y="247363"/>
                    <a:pt x="401587" y="104154"/>
                  </a:cubicBezTo>
                  <a:lnTo>
                    <a:pt x="418992" y="0"/>
                  </a:lnTo>
                  <a:close/>
                </a:path>
              </a:pathLst>
            </a:custGeom>
            <a:solidFill>
              <a:srgbClr val="13957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1" name="Freeform: Shape 3">
              <a:extLst>
                <a:ext uri="{FF2B5EF4-FFF2-40B4-BE49-F238E27FC236}">
                  <a16:creationId xmlns:a16="http://schemas.microsoft.com/office/drawing/2014/main" id="{21F2BFD5-A4D3-445C-9FD1-3492DB6BD399}"/>
                </a:ext>
              </a:extLst>
            </p:cNvPr>
            <p:cNvSpPr/>
            <p:nvPr/>
          </p:nvSpPr>
          <p:spPr>
            <a:xfrm rot="1802297">
              <a:off x="5096268" y="760553"/>
              <a:ext cx="1155360" cy="1158621"/>
            </a:xfrm>
            <a:custGeom>
              <a:avLst/>
              <a:gdLst>
                <a:gd name="connsiteX0" fmla="*/ 287952 w 1155360"/>
                <a:gd name="connsiteY0" fmla="*/ 77891 h 1158621"/>
                <a:gd name="connsiteX1" fmla="*/ 1079315 w 1155360"/>
                <a:gd name="connsiteY1" fmla="*/ 289369 h 1158621"/>
                <a:gd name="connsiteX2" fmla="*/ 1152769 w 1155360"/>
                <a:gd name="connsiteY2" fmla="*/ 507330 h 1158621"/>
                <a:gd name="connsiteX3" fmla="*/ 1155360 w 1155360"/>
                <a:gd name="connsiteY3" fmla="*/ 603331 h 1158621"/>
                <a:gd name="connsiteX4" fmla="*/ 1154757 w 1155360"/>
                <a:gd name="connsiteY4" fmla="*/ 621153 h 1158621"/>
                <a:gd name="connsiteX5" fmla="*/ 1154877 w 1155360"/>
                <a:gd name="connsiteY5" fmla="*/ 624695 h 1158621"/>
                <a:gd name="connsiteX6" fmla="*/ 1137472 w 1155360"/>
                <a:gd name="connsiteY6" fmla="*/ 728849 h 1158621"/>
                <a:gd name="connsiteX7" fmla="*/ 867836 w 1155360"/>
                <a:gd name="connsiteY7" fmla="*/ 1080732 h 1158621"/>
                <a:gd name="connsiteX8" fmla="*/ 76474 w 1155360"/>
                <a:gd name="connsiteY8" fmla="*/ 869253 h 1158621"/>
                <a:gd name="connsiteX9" fmla="*/ 42803 w 1155360"/>
                <a:gd name="connsiteY9" fmla="*/ 794617 h 1158621"/>
                <a:gd name="connsiteX10" fmla="*/ 40758 w 1155360"/>
                <a:gd name="connsiteY10" fmla="*/ 789161 h 1158621"/>
                <a:gd name="connsiteX11" fmla="*/ 6529 w 1155360"/>
                <a:gd name="connsiteY11" fmla="*/ 665624 h 1158621"/>
                <a:gd name="connsiteX12" fmla="*/ 2844 w 1155360"/>
                <a:gd name="connsiteY12" fmla="*/ 644778 h 1158621"/>
                <a:gd name="connsiteX13" fmla="*/ 0 w 1155360"/>
                <a:gd name="connsiteY13" fmla="*/ 539387 h 1158621"/>
                <a:gd name="connsiteX14" fmla="*/ 287952 w 1155360"/>
                <a:gd name="connsiteY14" fmla="*/ 77891 h 11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5360" h="1158621">
                  <a:moveTo>
                    <a:pt x="287952" y="77891"/>
                  </a:moveTo>
                  <a:cubicBezTo>
                    <a:pt x="564879" y="-82240"/>
                    <a:pt x="919184" y="12442"/>
                    <a:pt x="1079315" y="289369"/>
                  </a:cubicBezTo>
                  <a:cubicBezTo>
                    <a:pt x="1119347" y="358601"/>
                    <a:pt x="1143454" y="432669"/>
                    <a:pt x="1152769" y="507330"/>
                  </a:cubicBezTo>
                  <a:lnTo>
                    <a:pt x="1155360" y="603331"/>
                  </a:lnTo>
                  <a:lnTo>
                    <a:pt x="1154757" y="621153"/>
                  </a:lnTo>
                  <a:lnTo>
                    <a:pt x="1154877" y="624695"/>
                  </a:lnTo>
                  <a:lnTo>
                    <a:pt x="1137472" y="728849"/>
                  </a:lnTo>
                  <a:cubicBezTo>
                    <a:pt x="1099202" y="872058"/>
                    <a:pt x="1006300" y="1000666"/>
                    <a:pt x="867836" y="1080732"/>
                  </a:cubicBezTo>
                  <a:cubicBezTo>
                    <a:pt x="590910" y="1240862"/>
                    <a:pt x="236604" y="1146180"/>
                    <a:pt x="76474" y="869253"/>
                  </a:cubicBezTo>
                  <a:lnTo>
                    <a:pt x="42803" y="794617"/>
                  </a:lnTo>
                  <a:lnTo>
                    <a:pt x="40758" y="789161"/>
                  </a:lnTo>
                  <a:cubicBezTo>
                    <a:pt x="27262" y="747774"/>
                    <a:pt x="15836" y="706545"/>
                    <a:pt x="6529" y="665624"/>
                  </a:cubicBezTo>
                  <a:lnTo>
                    <a:pt x="2844" y="644778"/>
                  </a:lnTo>
                  <a:lnTo>
                    <a:pt x="0" y="539387"/>
                  </a:lnTo>
                  <a:cubicBezTo>
                    <a:pt x="12983" y="353904"/>
                    <a:pt x="114873" y="177973"/>
                    <a:pt x="287952" y="77891"/>
                  </a:cubicBezTo>
                  <a:close/>
                </a:path>
              </a:pathLst>
            </a:custGeom>
            <a:solidFill>
              <a:srgbClr val="0D664F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92" name="Agrupar 291">
              <a:extLst>
                <a:ext uri="{FF2B5EF4-FFF2-40B4-BE49-F238E27FC236}">
                  <a16:creationId xmlns:a16="http://schemas.microsoft.com/office/drawing/2014/main" id="{F6B65E00-0D18-4123-A680-CDAD8855A8AD}"/>
                </a:ext>
              </a:extLst>
            </p:cNvPr>
            <p:cNvGrpSpPr/>
            <p:nvPr/>
          </p:nvGrpSpPr>
          <p:grpSpPr>
            <a:xfrm>
              <a:off x="5232148" y="705783"/>
              <a:ext cx="855549" cy="1288828"/>
              <a:chOff x="6528253" y="690555"/>
              <a:chExt cx="855549" cy="1288828"/>
            </a:xfrm>
          </p:grpSpPr>
          <p:sp>
            <p:nvSpPr>
              <p:cNvPr id="293" name="Oval 34">
                <a:extLst>
                  <a:ext uri="{FF2B5EF4-FFF2-40B4-BE49-F238E27FC236}">
                    <a16:creationId xmlns:a16="http://schemas.microsoft.com/office/drawing/2014/main" id="{6857A3B3-8933-42E4-8541-B9E0A01EDAC6}"/>
                  </a:ext>
                </a:extLst>
              </p:cNvPr>
              <p:cNvSpPr/>
              <p:nvPr/>
            </p:nvSpPr>
            <p:spPr>
              <a:xfrm>
                <a:off x="6556304" y="907601"/>
                <a:ext cx="827498" cy="8274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sx="102000" sy="102000" algn="c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4" name="TextBox 44">
                <a:extLst>
                  <a:ext uri="{FF2B5EF4-FFF2-40B4-BE49-F238E27FC236}">
                    <a16:creationId xmlns:a16="http://schemas.microsoft.com/office/drawing/2014/main" id="{3E4D0684-03DF-4E1C-A41B-A5187A106F46}"/>
                  </a:ext>
                </a:extLst>
              </p:cNvPr>
              <p:cNvSpPr txBox="1"/>
              <p:nvPr/>
            </p:nvSpPr>
            <p:spPr>
              <a:xfrm rot="18900000">
                <a:off x="6528253" y="690555"/>
                <a:ext cx="786006" cy="1288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Gill Sans MT" panose="020B0502020104020203" pitchFamily="34" charset="0"/>
                  </a:defRPr>
                </a:lvl1pPr>
              </a:lstStyle>
              <a:p>
                <a:r>
                  <a:rPr lang="en-US" sz="4800" dirty="0">
                    <a:latin typeface="Tw Cen MT" panose="020B0602020104020603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295" name="Agrupar 294">
            <a:extLst>
              <a:ext uri="{FF2B5EF4-FFF2-40B4-BE49-F238E27FC236}">
                <a16:creationId xmlns:a16="http://schemas.microsoft.com/office/drawing/2014/main" id="{E27686BA-5FC3-4FCB-94AA-5250C1A21916}"/>
              </a:ext>
            </a:extLst>
          </p:cNvPr>
          <p:cNvGrpSpPr/>
          <p:nvPr/>
        </p:nvGrpSpPr>
        <p:grpSpPr>
          <a:xfrm rot="5400000">
            <a:off x="4629376" y="1951495"/>
            <a:ext cx="1264857" cy="1589487"/>
            <a:chOff x="4622259" y="760553"/>
            <a:chExt cx="1961720" cy="2465202"/>
          </a:xfrm>
        </p:grpSpPr>
        <p:sp>
          <p:nvSpPr>
            <p:cNvPr id="296" name="Freeform: Shape 5">
              <a:extLst>
                <a:ext uri="{FF2B5EF4-FFF2-40B4-BE49-F238E27FC236}">
                  <a16:creationId xmlns:a16="http://schemas.microsoft.com/office/drawing/2014/main" id="{F3831256-98CE-4986-A44A-3BA35BD2A648}"/>
                </a:ext>
              </a:extLst>
            </p:cNvPr>
            <p:cNvSpPr/>
            <p:nvPr/>
          </p:nvSpPr>
          <p:spPr>
            <a:xfrm rot="1802297">
              <a:off x="4622259" y="1655826"/>
              <a:ext cx="1961720" cy="1394938"/>
            </a:xfrm>
            <a:custGeom>
              <a:avLst/>
              <a:gdLst>
                <a:gd name="connsiteX0" fmla="*/ 0 w 1961720"/>
                <a:gd name="connsiteY0" fmla="*/ 0 h 1394938"/>
                <a:gd name="connsiteX1" fmla="*/ 33670 w 1961720"/>
                <a:gd name="connsiteY1" fmla="*/ 74636 h 1394938"/>
                <a:gd name="connsiteX2" fmla="*/ 607072 w 1961720"/>
                <a:gd name="connsiteY2" fmla="*/ 359569 h 1394938"/>
                <a:gd name="connsiteX3" fmla="*/ 693081 w 1961720"/>
                <a:gd name="connsiteY3" fmla="*/ 340039 h 1394938"/>
                <a:gd name="connsiteX4" fmla="*/ 695676 w 1961720"/>
                <a:gd name="connsiteY4" fmla="*/ 349911 h 1394938"/>
                <a:gd name="connsiteX5" fmla="*/ 825182 w 1961720"/>
                <a:gd name="connsiteY5" fmla="*/ 642011 h 1394938"/>
                <a:gd name="connsiteX6" fmla="*/ 1808828 w 1961720"/>
                <a:gd name="connsiteY6" fmla="*/ 1360839 h 1394938"/>
                <a:gd name="connsiteX7" fmla="*/ 1951389 w 1961720"/>
                <a:gd name="connsiteY7" fmla="*/ 1387108 h 1394938"/>
                <a:gd name="connsiteX8" fmla="*/ 1961720 w 1961720"/>
                <a:gd name="connsiteY8" fmla="*/ 1391075 h 1394938"/>
                <a:gd name="connsiteX9" fmla="*/ 1904862 w 1961720"/>
                <a:gd name="connsiteY9" fmla="*/ 1394765 h 1394938"/>
                <a:gd name="connsiteX10" fmla="*/ 693695 w 1961720"/>
                <a:gd name="connsiteY10" fmla="*/ 939388 h 1394938"/>
                <a:gd name="connsiteX11" fmla="*/ 44602 w 1961720"/>
                <a:gd name="connsiteY11" fmla="*/ 119019 h 1394938"/>
                <a:gd name="connsiteX12" fmla="*/ 0 w 1961720"/>
                <a:gd name="connsiteY12" fmla="*/ 0 h 13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1720" h="1394938">
                  <a:moveTo>
                    <a:pt x="0" y="0"/>
                  </a:moveTo>
                  <a:lnTo>
                    <a:pt x="33670" y="74636"/>
                  </a:lnTo>
                  <a:cubicBezTo>
                    <a:pt x="153768" y="282331"/>
                    <a:pt x="383090" y="387513"/>
                    <a:pt x="607072" y="359569"/>
                  </a:cubicBezTo>
                  <a:lnTo>
                    <a:pt x="693081" y="340039"/>
                  </a:lnTo>
                  <a:lnTo>
                    <a:pt x="695676" y="349911"/>
                  </a:lnTo>
                  <a:cubicBezTo>
                    <a:pt x="727685" y="449941"/>
                    <a:pt x="770705" y="547801"/>
                    <a:pt x="825182" y="642011"/>
                  </a:cubicBezTo>
                  <a:cubicBezTo>
                    <a:pt x="1043087" y="1018853"/>
                    <a:pt x="1403031" y="1265959"/>
                    <a:pt x="1808828" y="1360839"/>
                  </a:cubicBezTo>
                  <a:lnTo>
                    <a:pt x="1951389" y="1387108"/>
                  </a:lnTo>
                  <a:lnTo>
                    <a:pt x="1961720" y="1391075"/>
                  </a:lnTo>
                  <a:lnTo>
                    <a:pt x="1904862" y="1394765"/>
                  </a:lnTo>
                  <a:cubicBezTo>
                    <a:pt x="1527227" y="1400861"/>
                    <a:pt x="1084440" y="1246115"/>
                    <a:pt x="693695" y="939388"/>
                  </a:cubicBezTo>
                  <a:cubicBezTo>
                    <a:pt x="389783" y="700823"/>
                    <a:pt x="167705" y="409842"/>
                    <a:pt x="44602" y="1190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7" name="Freeform: Shape 4">
              <a:extLst>
                <a:ext uri="{FF2B5EF4-FFF2-40B4-BE49-F238E27FC236}">
                  <a16:creationId xmlns:a16="http://schemas.microsoft.com/office/drawing/2014/main" id="{3BBD3D88-524A-4267-B555-2D5FEC4384BA}"/>
                </a:ext>
              </a:extLst>
            </p:cNvPr>
            <p:cNvSpPr/>
            <p:nvPr/>
          </p:nvSpPr>
          <p:spPr>
            <a:xfrm rot="1802297">
              <a:off x="5313980" y="1668725"/>
              <a:ext cx="1258308" cy="1557030"/>
            </a:xfrm>
            <a:custGeom>
              <a:avLst/>
              <a:gdLst>
                <a:gd name="connsiteX0" fmla="*/ 418992 w 1258308"/>
                <a:gd name="connsiteY0" fmla="*/ 0 h 1557030"/>
                <a:gd name="connsiteX1" fmla="*/ 424401 w 1258308"/>
                <a:gd name="connsiteY1" fmla="*/ 159949 h 1557030"/>
                <a:gd name="connsiteX2" fmla="*/ 1171217 w 1258308"/>
                <a:gd name="connsiteY2" fmla="*/ 1523588 h 1557030"/>
                <a:gd name="connsiteX3" fmla="*/ 1258308 w 1258308"/>
                <a:gd name="connsiteY3" fmla="*/ 1557030 h 1557030"/>
                <a:gd name="connsiteX4" fmla="*/ 1115747 w 1258308"/>
                <a:gd name="connsiteY4" fmla="*/ 1530761 h 1557030"/>
                <a:gd name="connsiteX5" fmla="*/ 132101 w 1258308"/>
                <a:gd name="connsiteY5" fmla="*/ 811933 h 1557030"/>
                <a:gd name="connsiteX6" fmla="*/ 2595 w 1258308"/>
                <a:gd name="connsiteY6" fmla="*/ 519833 h 1557030"/>
                <a:gd name="connsiteX7" fmla="*/ 0 w 1258308"/>
                <a:gd name="connsiteY7" fmla="*/ 509961 h 1557030"/>
                <a:gd name="connsiteX8" fmla="*/ 25007 w 1258308"/>
                <a:gd name="connsiteY8" fmla="*/ 504283 h 1557030"/>
                <a:gd name="connsiteX9" fmla="*/ 131952 w 1258308"/>
                <a:gd name="connsiteY9" fmla="*/ 456037 h 1557030"/>
                <a:gd name="connsiteX10" fmla="*/ 401587 w 1258308"/>
                <a:gd name="connsiteY10" fmla="*/ 104154 h 1557030"/>
                <a:gd name="connsiteX11" fmla="*/ 418992 w 1258308"/>
                <a:gd name="connsiteY11" fmla="*/ 0 h 155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8308" h="1557030">
                  <a:moveTo>
                    <a:pt x="418992" y="0"/>
                  </a:moveTo>
                  <a:lnTo>
                    <a:pt x="424401" y="159949"/>
                  </a:lnTo>
                  <a:cubicBezTo>
                    <a:pt x="468267" y="805001"/>
                    <a:pt x="768875" y="1336708"/>
                    <a:pt x="1171217" y="1523588"/>
                  </a:cubicBezTo>
                  <a:lnTo>
                    <a:pt x="1258308" y="1557030"/>
                  </a:lnTo>
                  <a:lnTo>
                    <a:pt x="1115747" y="1530761"/>
                  </a:lnTo>
                  <a:cubicBezTo>
                    <a:pt x="709950" y="1435881"/>
                    <a:pt x="350006" y="1188775"/>
                    <a:pt x="132101" y="811933"/>
                  </a:cubicBezTo>
                  <a:cubicBezTo>
                    <a:pt x="77624" y="717723"/>
                    <a:pt x="34604" y="619863"/>
                    <a:pt x="2595" y="519833"/>
                  </a:cubicBezTo>
                  <a:lnTo>
                    <a:pt x="0" y="509961"/>
                  </a:lnTo>
                  <a:lnTo>
                    <a:pt x="25007" y="504283"/>
                  </a:lnTo>
                  <a:cubicBezTo>
                    <a:pt x="61511" y="492088"/>
                    <a:pt x="97336" y="476053"/>
                    <a:pt x="131952" y="456037"/>
                  </a:cubicBezTo>
                  <a:cubicBezTo>
                    <a:pt x="270415" y="375971"/>
                    <a:pt x="363317" y="247363"/>
                    <a:pt x="401587" y="104154"/>
                  </a:cubicBezTo>
                  <a:lnTo>
                    <a:pt x="418992" y="0"/>
                  </a:lnTo>
                  <a:close/>
                </a:path>
              </a:pathLst>
            </a:custGeom>
            <a:solidFill>
              <a:srgbClr val="7BA1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8" name="Freeform: Shape 3">
              <a:extLst>
                <a:ext uri="{FF2B5EF4-FFF2-40B4-BE49-F238E27FC236}">
                  <a16:creationId xmlns:a16="http://schemas.microsoft.com/office/drawing/2014/main" id="{5A4DCE15-1650-496B-B581-4D2780BEA8EC}"/>
                </a:ext>
              </a:extLst>
            </p:cNvPr>
            <p:cNvSpPr/>
            <p:nvPr/>
          </p:nvSpPr>
          <p:spPr>
            <a:xfrm rot="1802297">
              <a:off x="5096268" y="760553"/>
              <a:ext cx="1155360" cy="1158621"/>
            </a:xfrm>
            <a:custGeom>
              <a:avLst/>
              <a:gdLst>
                <a:gd name="connsiteX0" fmla="*/ 287952 w 1155360"/>
                <a:gd name="connsiteY0" fmla="*/ 77891 h 1158621"/>
                <a:gd name="connsiteX1" fmla="*/ 1079315 w 1155360"/>
                <a:gd name="connsiteY1" fmla="*/ 289369 h 1158621"/>
                <a:gd name="connsiteX2" fmla="*/ 1152769 w 1155360"/>
                <a:gd name="connsiteY2" fmla="*/ 507330 h 1158621"/>
                <a:gd name="connsiteX3" fmla="*/ 1155360 w 1155360"/>
                <a:gd name="connsiteY3" fmla="*/ 603331 h 1158621"/>
                <a:gd name="connsiteX4" fmla="*/ 1154757 w 1155360"/>
                <a:gd name="connsiteY4" fmla="*/ 621153 h 1158621"/>
                <a:gd name="connsiteX5" fmla="*/ 1154877 w 1155360"/>
                <a:gd name="connsiteY5" fmla="*/ 624695 h 1158621"/>
                <a:gd name="connsiteX6" fmla="*/ 1137472 w 1155360"/>
                <a:gd name="connsiteY6" fmla="*/ 728849 h 1158621"/>
                <a:gd name="connsiteX7" fmla="*/ 867836 w 1155360"/>
                <a:gd name="connsiteY7" fmla="*/ 1080732 h 1158621"/>
                <a:gd name="connsiteX8" fmla="*/ 76474 w 1155360"/>
                <a:gd name="connsiteY8" fmla="*/ 869253 h 1158621"/>
                <a:gd name="connsiteX9" fmla="*/ 42803 w 1155360"/>
                <a:gd name="connsiteY9" fmla="*/ 794617 h 1158621"/>
                <a:gd name="connsiteX10" fmla="*/ 40758 w 1155360"/>
                <a:gd name="connsiteY10" fmla="*/ 789161 h 1158621"/>
                <a:gd name="connsiteX11" fmla="*/ 6529 w 1155360"/>
                <a:gd name="connsiteY11" fmla="*/ 665624 h 1158621"/>
                <a:gd name="connsiteX12" fmla="*/ 2844 w 1155360"/>
                <a:gd name="connsiteY12" fmla="*/ 644778 h 1158621"/>
                <a:gd name="connsiteX13" fmla="*/ 0 w 1155360"/>
                <a:gd name="connsiteY13" fmla="*/ 539387 h 1158621"/>
                <a:gd name="connsiteX14" fmla="*/ 287952 w 1155360"/>
                <a:gd name="connsiteY14" fmla="*/ 77891 h 11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5360" h="1158621">
                  <a:moveTo>
                    <a:pt x="287952" y="77891"/>
                  </a:moveTo>
                  <a:cubicBezTo>
                    <a:pt x="564879" y="-82240"/>
                    <a:pt x="919184" y="12442"/>
                    <a:pt x="1079315" y="289369"/>
                  </a:cubicBezTo>
                  <a:cubicBezTo>
                    <a:pt x="1119347" y="358601"/>
                    <a:pt x="1143454" y="432669"/>
                    <a:pt x="1152769" y="507330"/>
                  </a:cubicBezTo>
                  <a:lnTo>
                    <a:pt x="1155360" y="603331"/>
                  </a:lnTo>
                  <a:lnTo>
                    <a:pt x="1154757" y="621153"/>
                  </a:lnTo>
                  <a:lnTo>
                    <a:pt x="1154877" y="624695"/>
                  </a:lnTo>
                  <a:lnTo>
                    <a:pt x="1137472" y="728849"/>
                  </a:lnTo>
                  <a:cubicBezTo>
                    <a:pt x="1099202" y="872058"/>
                    <a:pt x="1006300" y="1000666"/>
                    <a:pt x="867836" y="1080732"/>
                  </a:cubicBezTo>
                  <a:cubicBezTo>
                    <a:pt x="590910" y="1240862"/>
                    <a:pt x="236604" y="1146180"/>
                    <a:pt x="76474" y="869253"/>
                  </a:cubicBezTo>
                  <a:lnTo>
                    <a:pt x="42803" y="794617"/>
                  </a:lnTo>
                  <a:lnTo>
                    <a:pt x="40758" y="789161"/>
                  </a:lnTo>
                  <a:cubicBezTo>
                    <a:pt x="27262" y="747774"/>
                    <a:pt x="15836" y="706545"/>
                    <a:pt x="6529" y="665624"/>
                  </a:cubicBezTo>
                  <a:lnTo>
                    <a:pt x="2844" y="644778"/>
                  </a:lnTo>
                  <a:lnTo>
                    <a:pt x="0" y="539387"/>
                  </a:lnTo>
                  <a:cubicBezTo>
                    <a:pt x="12983" y="353904"/>
                    <a:pt x="114873" y="177973"/>
                    <a:pt x="287952" y="77891"/>
                  </a:cubicBezTo>
                  <a:close/>
                </a:path>
              </a:pathLst>
            </a:custGeom>
            <a:solidFill>
              <a:srgbClr val="5C7800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99" name="Agrupar 298">
              <a:extLst>
                <a:ext uri="{FF2B5EF4-FFF2-40B4-BE49-F238E27FC236}">
                  <a16:creationId xmlns:a16="http://schemas.microsoft.com/office/drawing/2014/main" id="{6482F0E2-03A2-41D8-AFF6-EA266E8A2FF2}"/>
                </a:ext>
              </a:extLst>
            </p:cNvPr>
            <p:cNvGrpSpPr/>
            <p:nvPr/>
          </p:nvGrpSpPr>
          <p:grpSpPr>
            <a:xfrm>
              <a:off x="4982360" y="922829"/>
              <a:ext cx="1288829" cy="827498"/>
              <a:chOff x="6278465" y="907601"/>
              <a:chExt cx="1288829" cy="827498"/>
            </a:xfrm>
          </p:grpSpPr>
          <p:sp>
            <p:nvSpPr>
              <p:cNvPr id="300" name="Oval 34">
                <a:extLst>
                  <a:ext uri="{FF2B5EF4-FFF2-40B4-BE49-F238E27FC236}">
                    <a16:creationId xmlns:a16="http://schemas.microsoft.com/office/drawing/2014/main" id="{2451EEEB-5264-4254-9A78-0DAC5D050B5F}"/>
                  </a:ext>
                </a:extLst>
              </p:cNvPr>
              <p:cNvSpPr/>
              <p:nvPr/>
            </p:nvSpPr>
            <p:spPr>
              <a:xfrm>
                <a:off x="6556304" y="907601"/>
                <a:ext cx="827498" cy="8274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sx="102000" sy="102000" algn="c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1" name="TextBox 44">
                <a:extLst>
                  <a:ext uri="{FF2B5EF4-FFF2-40B4-BE49-F238E27FC236}">
                    <a16:creationId xmlns:a16="http://schemas.microsoft.com/office/drawing/2014/main" id="{174C714A-0FA0-48E6-8B31-0A347E21BAE8}"/>
                  </a:ext>
                </a:extLst>
              </p:cNvPr>
              <p:cNvSpPr txBox="1"/>
              <p:nvPr/>
            </p:nvSpPr>
            <p:spPr>
              <a:xfrm rot="16200000">
                <a:off x="6529875" y="661083"/>
                <a:ext cx="786009" cy="12888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Gill Sans MT" panose="020B0502020104020203" pitchFamily="34" charset="0"/>
                  </a:defRPr>
                </a:lvl1pPr>
              </a:lstStyle>
              <a:p>
                <a:r>
                  <a:rPr lang="en-US" sz="4800" dirty="0">
                    <a:latin typeface="Tw Cen MT" panose="020B0602020104020603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302" name="Agrupar 301">
            <a:extLst>
              <a:ext uri="{FF2B5EF4-FFF2-40B4-BE49-F238E27FC236}">
                <a16:creationId xmlns:a16="http://schemas.microsoft.com/office/drawing/2014/main" id="{CCEB9286-7462-4B6C-9635-C0AD03EC59F1}"/>
              </a:ext>
            </a:extLst>
          </p:cNvPr>
          <p:cNvGrpSpPr/>
          <p:nvPr/>
        </p:nvGrpSpPr>
        <p:grpSpPr>
          <a:xfrm rot="8100000">
            <a:off x="4577357" y="2699123"/>
            <a:ext cx="1264857" cy="1589486"/>
            <a:chOff x="4622259" y="760553"/>
            <a:chExt cx="1961720" cy="2465202"/>
          </a:xfrm>
        </p:grpSpPr>
        <p:sp>
          <p:nvSpPr>
            <p:cNvPr id="303" name="Freeform: Shape 5">
              <a:extLst>
                <a:ext uri="{FF2B5EF4-FFF2-40B4-BE49-F238E27FC236}">
                  <a16:creationId xmlns:a16="http://schemas.microsoft.com/office/drawing/2014/main" id="{937AF158-C1A9-4EEF-B75F-947F7B881CAF}"/>
                </a:ext>
              </a:extLst>
            </p:cNvPr>
            <p:cNvSpPr/>
            <p:nvPr/>
          </p:nvSpPr>
          <p:spPr>
            <a:xfrm rot="1802297">
              <a:off x="4622259" y="1655826"/>
              <a:ext cx="1961720" cy="1394938"/>
            </a:xfrm>
            <a:custGeom>
              <a:avLst/>
              <a:gdLst>
                <a:gd name="connsiteX0" fmla="*/ 0 w 1961720"/>
                <a:gd name="connsiteY0" fmla="*/ 0 h 1394938"/>
                <a:gd name="connsiteX1" fmla="*/ 33670 w 1961720"/>
                <a:gd name="connsiteY1" fmla="*/ 74636 h 1394938"/>
                <a:gd name="connsiteX2" fmla="*/ 607072 w 1961720"/>
                <a:gd name="connsiteY2" fmla="*/ 359569 h 1394938"/>
                <a:gd name="connsiteX3" fmla="*/ 693081 w 1961720"/>
                <a:gd name="connsiteY3" fmla="*/ 340039 h 1394938"/>
                <a:gd name="connsiteX4" fmla="*/ 695676 w 1961720"/>
                <a:gd name="connsiteY4" fmla="*/ 349911 h 1394938"/>
                <a:gd name="connsiteX5" fmla="*/ 825182 w 1961720"/>
                <a:gd name="connsiteY5" fmla="*/ 642011 h 1394938"/>
                <a:gd name="connsiteX6" fmla="*/ 1808828 w 1961720"/>
                <a:gd name="connsiteY6" fmla="*/ 1360839 h 1394938"/>
                <a:gd name="connsiteX7" fmla="*/ 1951389 w 1961720"/>
                <a:gd name="connsiteY7" fmla="*/ 1387108 h 1394938"/>
                <a:gd name="connsiteX8" fmla="*/ 1961720 w 1961720"/>
                <a:gd name="connsiteY8" fmla="*/ 1391075 h 1394938"/>
                <a:gd name="connsiteX9" fmla="*/ 1904862 w 1961720"/>
                <a:gd name="connsiteY9" fmla="*/ 1394765 h 1394938"/>
                <a:gd name="connsiteX10" fmla="*/ 693695 w 1961720"/>
                <a:gd name="connsiteY10" fmla="*/ 939388 h 1394938"/>
                <a:gd name="connsiteX11" fmla="*/ 44602 w 1961720"/>
                <a:gd name="connsiteY11" fmla="*/ 119019 h 1394938"/>
                <a:gd name="connsiteX12" fmla="*/ 0 w 1961720"/>
                <a:gd name="connsiteY12" fmla="*/ 0 h 13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1720" h="1394938">
                  <a:moveTo>
                    <a:pt x="0" y="0"/>
                  </a:moveTo>
                  <a:lnTo>
                    <a:pt x="33670" y="74636"/>
                  </a:lnTo>
                  <a:cubicBezTo>
                    <a:pt x="153768" y="282331"/>
                    <a:pt x="383090" y="387513"/>
                    <a:pt x="607072" y="359569"/>
                  </a:cubicBezTo>
                  <a:lnTo>
                    <a:pt x="693081" y="340039"/>
                  </a:lnTo>
                  <a:lnTo>
                    <a:pt x="695676" y="349911"/>
                  </a:lnTo>
                  <a:cubicBezTo>
                    <a:pt x="727685" y="449941"/>
                    <a:pt x="770705" y="547801"/>
                    <a:pt x="825182" y="642011"/>
                  </a:cubicBezTo>
                  <a:cubicBezTo>
                    <a:pt x="1043087" y="1018853"/>
                    <a:pt x="1403031" y="1265959"/>
                    <a:pt x="1808828" y="1360839"/>
                  </a:cubicBezTo>
                  <a:lnTo>
                    <a:pt x="1951389" y="1387108"/>
                  </a:lnTo>
                  <a:lnTo>
                    <a:pt x="1961720" y="1391075"/>
                  </a:lnTo>
                  <a:lnTo>
                    <a:pt x="1904862" y="1394765"/>
                  </a:lnTo>
                  <a:cubicBezTo>
                    <a:pt x="1527227" y="1400861"/>
                    <a:pt x="1084440" y="1246115"/>
                    <a:pt x="693695" y="939388"/>
                  </a:cubicBezTo>
                  <a:cubicBezTo>
                    <a:pt x="389783" y="700823"/>
                    <a:pt x="167705" y="409842"/>
                    <a:pt x="44602" y="1190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6B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4" name="Freeform: Shape 4">
              <a:extLst>
                <a:ext uri="{FF2B5EF4-FFF2-40B4-BE49-F238E27FC236}">
                  <a16:creationId xmlns:a16="http://schemas.microsoft.com/office/drawing/2014/main" id="{31A4C806-3964-4541-9441-43DA6CBFC51B}"/>
                </a:ext>
              </a:extLst>
            </p:cNvPr>
            <p:cNvSpPr/>
            <p:nvPr/>
          </p:nvSpPr>
          <p:spPr>
            <a:xfrm rot="1802297">
              <a:off x="5313980" y="1668725"/>
              <a:ext cx="1258308" cy="1557030"/>
            </a:xfrm>
            <a:custGeom>
              <a:avLst/>
              <a:gdLst>
                <a:gd name="connsiteX0" fmla="*/ 418992 w 1258308"/>
                <a:gd name="connsiteY0" fmla="*/ 0 h 1557030"/>
                <a:gd name="connsiteX1" fmla="*/ 424401 w 1258308"/>
                <a:gd name="connsiteY1" fmla="*/ 159949 h 1557030"/>
                <a:gd name="connsiteX2" fmla="*/ 1171217 w 1258308"/>
                <a:gd name="connsiteY2" fmla="*/ 1523588 h 1557030"/>
                <a:gd name="connsiteX3" fmla="*/ 1258308 w 1258308"/>
                <a:gd name="connsiteY3" fmla="*/ 1557030 h 1557030"/>
                <a:gd name="connsiteX4" fmla="*/ 1115747 w 1258308"/>
                <a:gd name="connsiteY4" fmla="*/ 1530761 h 1557030"/>
                <a:gd name="connsiteX5" fmla="*/ 132101 w 1258308"/>
                <a:gd name="connsiteY5" fmla="*/ 811933 h 1557030"/>
                <a:gd name="connsiteX6" fmla="*/ 2595 w 1258308"/>
                <a:gd name="connsiteY6" fmla="*/ 519833 h 1557030"/>
                <a:gd name="connsiteX7" fmla="*/ 0 w 1258308"/>
                <a:gd name="connsiteY7" fmla="*/ 509961 h 1557030"/>
                <a:gd name="connsiteX8" fmla="*/ 25007 w 1258308"/>
                <a:gd name="connsiteY8" fmla="*/ 504283 h 1557030"/>
                <a:gd name="connsiteX9" fmla="*/ 131952 w 1258308"/>
                <a:gd name="connsiteY9" fmla="*/ 456037 h 1557030"/>
                <a:gd name="connsiteX10" fmla="*/ 401587 w 1258308"/>
                <a:gd name="connsiteY10" fmla="*/ 104154 h 1557030"/>
                <a:gd name="connsiteX11" fmla="*/ 418992 w 1258308"/>
                <a:gd name="connsiteY11" fmla="*/ 0 h 155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8308" h="1557030">
                  <a:moveTo>
                    <a:pt x="418992" y="0"/>
                  </a:moveTo>
                  <a:lnTo>
                    <a:pt x="424401" y="159949"/>
                  </a:lnTo>
                  <a:cubicBezTo>
                    <a:pt x="468267" y="805001"/>
                    <a:pt x="768875" y="1336708"/>
                    <a:pt x="1171217" y="1523588"/>
                  </a:cubicBezTo>
                  <a:lnTo>
                    <a:pt x="1258308" y="1557030"/>
                  </a:lnTo>
                  <a:lnTo>
                    <a:pt x="1115747" y="1530761"/>
                  </a:lnTo>
                  <a:cubicBezTo>
                    <a:pt x="709950" y="1435881"/>
                    <a:pt x="350006" y="1188775"/>
                    <a:pt x="132101" y="811933"/>
                  </a:cubicBezTo>
                  <a:cubicBezTo>
                    <a:pt x="77624" y="717723"/>
                    <a:pt x="34604" y="619863"/>
                    <a:pt x="2595" y="519833"/>
                  </a:cubicBezTo>
                  <a:lnTo>
                    <a:pt x="0" y="509961"/>
                  </a:lnTo>
                  <a:lnTo>
                    <a:pt x="25007" y="504283"/>
                  </a:lnTo>
                  <a:cubicBezTo>
                    <a:pt x="61511" y="492088"/>
                    <a:pt x="97336" y="476053"/>
                    <a:pt x="131952" y="456037"/>
                  </a:cubicBezTo>
                  <a:cubicBezTo>
                    <a:pt x="270415" y="375971"/>
                    <a:pt x="363317" y="247363"/>
                    <a:pt x="401587" y="104154"/>
                  </a:cubicBezTo>
                  <a:lnTo>
                    <a:pt x="418992" y="0"/>
                  </a:lnTo>
                  <a:close/>
                </a:path>
              </a:pathLst>
            </a:custGeom>
            <a:solidFill>
              <a:srgbClr val="194EA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5" name="Freeform: Shape 3">
              <a:extLst>
                <a:ext uri="{FF2B5EF4-FFF2-40B4-BE49-F238E27FC236}">
                  <a16:creationId xmlns:a16="http://schemas.microsoft.com/office/drawing/2014/main" id="{B7EFAE9C-7A60-4CF2-B07B-702BEF9FC3B9}"/>
                </a:ext>
              </a:extLst>
            </p:cNvPr>
            <p:cNvSpPr/>
            <p:nvPr/>
          </p:nvSpPr>
          <p:spPr>
            <a:xfrm rot="1802297">
              <a:off x="5096268" y="760553"/>
              <a:ext cx="1155360" cy="1158621"/>
            </a:xfrm>
            <a:custGeom>
              <a:avLst/>
              <a:gdLst>
                <a:gd name="connsiteX0" fmla="*/ 287952 w 1155360"/>
                <a:gd name="connsiteY0" fmla="*/ 77891 h 1158621"/>
                <a:gd name="connsiteX1" fmla="*/ 1079315 w 1155360"/>
                <a:gd name="connsiteY1" fmla="*/ 289369 h 1158621"/>
                <a:gd name="connsiteX2" fmla="*/ 1152769 w 1155360"/>
                <a:gd name="connsiteY2" fmla="*/ 507330 h 1158621"/>
                <a:gd name="connsiteX3" fmla="*/ 1155360 w 1155360"/>
                <a:gd name="connsiteY3" fmla="*/ 603331 h 1158621"/>
                <a:gd name="connsiteX4" fmla="*/ 1154757 w 1155360"/>
                <a:gd name="connsiteY4" fmla="*/ 621153 h 1158621"/>
                <a:gd name="connsiteX5" fmla="*/ 1154877 w 1155360"/>
                <a:gd name="connsiteY5" fmla="*/ 624695 h 1158621"/>
                <a:gd name="connsiteX6" fmla="*/ 1137472 w 1155360"/>
                <a:gd name="connsiteY6" fmla="*/ 728849 h 1158621"/>
                <a:gd name="connsiteX7" fmla="*/ 867836 w 1155360"/>
                <a:gd name="connsiteY7" fmla="*/ 1080732 h 1158621"/>
                <a:gd name="connsiteX8" fmla="*/ 76474 w 1155360"/>
                <a:gd name="connsiteY8" fmla="*/ 869253 h 1158621"/>
                <a:gd name="connsiteX9" fmla="*/ 42803 w 1155360"/>
                <a:gd name="connsiteY9" fmla="*/ 794617 h 1158621"/>
                <a:gd name="connsiteX10" fmla="*/ 40758 w 1155360"/>
                <a:gd name="connsiteY10" fmla="*/ 789161 h 1158621"/>
                <a:gd name="connsiteX11" fmla="*/ 6529 w 1155360"/>
                <a:gd name="connsiteY11" fmla="*/ 665624 h 1158621"/>
                <a:gd name="connsiteX12" fmla="*/ 2844 w 1155360"/>
                <a:gd name="connsiteY12" fmla="*/ 644778 h 1158621"/>
                <a:gd name="connsiteX13" fmla="*/ 0 w 1155360"/>
                <a:gd name="connsiteY13" fmla="*/ 539387 h 1158621"/>
                <a:gd name="connsiteX14" fmla="*/ 287952 w 1155360"/>
                <a:gd name="connsiteY14" fmla="*/ 77891 h 11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5360" h="1158621">
                  <a:moveTo>
                    <a:pt x="287952" y="77891"/>
                  </a:moveTo>
                  <a:cubicBezTo>
                    <a:pt x="564879" y="-82240"/>
                    <a:pt x="919184" y="12442"/>
                    <a:pt x="1079315" y="289369"/>
                  </a:cubicBezTo>
                  <a:cubicBezTo>
                    <a:pt x="1119347" y="358601"/>
                    <a:pt x="1143454" y="432669"/>
                    <a:pt x="1152769" y="507330"/>
                  </a:cubicBezTo>
                  <a:lnTo>
                    <a:pt x="1155360" y="603331"/>
                  </a:lnTo>
                  <a:lnTo>
                    <a:pt x="1154757" y="621153"/>
                  </a:lnTo>
                  <a:lnTo>
                    <a:pt x="1154877" y="624695"/>
                  </a:lnTo>
                  <a:lnTo>
                    <a:pt x="1137472" y="728849"/>
                  </a:lnTo>
                  <a:cubicBezTo>
                    <a:pt x="1099202" y="872058"/>
                    <a:pt x="1006300" y="1000666"/>
                    <a:pt x="867836" y="1080732"/>
                  </a:cubicBezTo>
                  <a:cubicBezTo>
                    <a:pt x="590910" y="1240862"/>
                    <a:pt x="236604" y="1146180"/>
                    <a:pt x="76474" y="869253"/>
                  </a:cubicBezTo>
                  <a:lnTo>
                    <a:pt x="42803" y="794617"/>
                  </a:lnTo>
                  <a:lnTo>
                    <a:pt x="40758" y="789161"/>
                  </a:lnTo>
                  <a:cubicBezTo>
                    <a:pt x="27262" y="747774"/>
                    <a:pt x="15836" y="706545"/>
                    <a:pt x="6529" y="665624"/>
                  </a:cubicBezTo>
                  <a:lnTo>
                    <a:pt x="2844" y="644778"/>
                  </a:lnTo>
                  <a:lnTo>
                    <a:pt x="0" y="539387"/>
                  </a:lnTo>
                  <a:cubicBezTo>
                    <a:pt x="12983" y="353904"/>
                    <a:pt x="114873" y="177973"/>
                    <a:pt x="287952" y="77891"/>
                  </a:cubicBezTo>
                  <a:close/>
                </a:path>
              </a:pathLst>
            </a:custGeom>
            <a:solidFill>
              <a:srgbClr val="133C85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06" name="Agrupar 305">
              <a:extLst>
                <a:ext uri="{FF2B5EF4-FFF2-40B4-BE49-F238E27FC236}">
                  <a16:creationId xmlns:a16="http://schemas.microsoft.com/office/drawing/2014/main" id="{9A4EF492-2C22-4677-B29C-E60655D13221}"/>
                </a:ext>
              </a:extLst>
            </p:cNvPr>
            <p:cNvGrpSpPr/>
            <p:nvPr/>
          </p:nvGrpSpPr>
          <p:grpSpPr>
            <a:xfrm>
              <a:off x="5032082" y="922829"/>
              <a:ext cx="1288828" cy="827498"/>
              <a:chOff x="6328187" y="907601"/>
              <a:chExt cx="1288828" cy="827498"/>
            </a:xfrm>
          </p:grpSpPr>
          <p:sp>
            <p:nvSpPr>
              <p:cNvPr id="307" name="Oval 34">
                <a:extLst>
                  <a:ext uri="{FF2B5EF4-FFF2-40B4-BE49-F238E27FC236}">
                    <a16:creationId xmlns:a16="http://schemas.microsoft.com/office/drawing/2014/main" id="{5CBEDB95-62A3-4C13-AA49-09663097EB0E}"/>
                  </a:ext>
                </a:extLst>
              </p:cNvPr>
              <p:cNvSpPr/>
              <p:nvPr/>
            </p:nvSpPr>
            <p:spPr>
              <a:xfrm>
                <a:off x="6556304" y="907601"/>
                <a:ext cx="827498" cy="8274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sx="102000" sy="102000" algn="c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8" name="TextBox 44">
                <a:extLst>
                  <a:ext uri="{FF2B5EF4-FFF2-40B4-BE49-F238E27FC236}">
                    <a16:creationId xmlns:a16="http://schemas.microsoft.com/office/drawing/2014/main" id="{A8F0E364-C699-4215-82DE-4FA952D29F14}"/>
                  </a:ext>
                </a:extLst>
              </p:cNvPr>
              <p:cNvSpPr txBox="1"/>
              <p:nvPr/>
            </p:nvSpPr>
            <p:spPr>
              <a:xfrm rot="13500000">
                <a:off x="6579597" y="682770"/>
                <a:ext cx="786007" cy="1288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Gill Sans MT" panose="020B0502020104020203" pitchFamily="34" charset="0"/>
                  </a:defRPr>
                </a:lvl1pPr>
              </a:lstStyle>
              <a:p>
                <a:r>
                  <a:rPr lang="en-US" sz="4800" dirty="0">
                    <a:latin typeface="Tw Cen MT" panose="020B0602020104020603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309" name="Agrupar 308">
            <a:extLst>
              <a:ext uri="{FF2B5EF4-FFF2-40B4-BE49-F238E27FC236}">
                <a16:creationId xmlns:a16="http://schemas.microsoft.com/office/drawing/2014/main" id="{D96155A5-FC22-4E00-BABD-6269DBE22F4C}"/>
              </a:ext>
            </a:extLst>
          </p:cNvPr>
          <p:cNvGrpSpPr/>
          <p:nvPr/>
        </p:nvGrpSpPr>
        <p:grpSpPr>
          <a:xfrm rot="10800000">
            <a:off x="3942319" y="3146753"/>
            <a:ext cx="1264857" cy="1595118"/>
            <a:chOff x="4622258" y="751817"/>
            <a:chExt cx="1961720" cy="2473938"/>
          </a:xfrm>
        </p:grpSpPr>
        <p:sp>
          <p:nvSpPr>
            <p:cNvPr id="310" name="Freeform: Shape 5">
              <a:extLst>
                <a:ext uri="{FF2B5EF4-FFF2-40B4-BE49-F238E27FC236}">
                  <a16:creationId xmlns:a16="http://schemas.microsoft.com/office/drawing/2014/main" id="{E1DA3C07-515A-4C0F-959B-6A1DA54C6617}"/>
                </a:ext>
              </a:extLst>
            </p:cNvPr>
            <p:cNvSpPr/>
            <p:nvPr/>
          </p:nvSpPr>
          <p:spPr>
            <a:xfrm rot="1802297">
              <a:off x="4622258" y="1655825"/>
              <a:ext cx="1961720" cy="1394938"/>
            </a:xfrm>
            <a:custGeom>
              <a:avLst/>
              <a:gdLst>
                <a:gd name="connsiteX0" fmla="*/ 0 w 1961720"/>
                <a:gd name="connsiteY0" fmla="*/ 0 h 1394938"/>
                <a:gd name="connsiteX1" fmla="*/ 33670 w 1961720"/>
                <a:gd name="connsiteY1" fmla="*/ 74636 h 1394938"/>
                <a:gd name="connsiteX2" fmla="*/ 607072 w 1961720"/>
                <a:gd name="connsiteY2" fmla="*/ 359569 h 1394938"/>
                <a:gd name="connsiteX3" fmla="*/ 693081 w 1961720"/>
                <a:gd name="connsiteY3" fmla="*/ 340039 h 1394938"/>
                <a:gd name="connsiteX4" fmla="*/ 695676 w 1961720"/>
                <a:gd name="connsiteY4" fmla="*/ 349911 h 1394938"/>
                <a:gd name="connsiteX5" fmla="*/ 825182 w 1961720"/>
                <a:gd name="connsiteY5" fmla="*/ 642011 h 1394938"/>
                <a:gd name="connsiteX6" fmla="*/ 1808828 w 1961720"/>
                <a:gd name="connsiteY6" fmla="*/ 1360839 h 1394938"/>
                <a:gd name="connsiteX7" fmla="*/ 1951389 w 1961720"/>
                <a:gd name="connsiteY7" fmla="*/ 1387108 h 1394938"/>
                <a:gd name="connsiteX8" fmla="*/ 1961720 w 1961720"/>
                <a:gd name="connsiteY8" fmla="*/ 1391075 h 1394938"/>
                <a:gd name="connsiteX9" fmla="*/ 1904862 w 1961720"/>
                <a:gd name="connsiteY9" fmla="*/ 1394765 h 1394938"/>
                <a:gd name="connsiteX10" fmla="*/ 693695 w 1961720"/>
                <a:gd name="connsiteY10" fmla="*/ 939388 h 1394938"/>
                <a:gd name="connsiteX11" fmla="*/ 44602 w 1961720"/>
                <a:gd name="connsiteY11" fmla="*/ 119019 h 1394938"/>
                <a:gd name="connsiteX12" fmla="*/ 0 w 1961720"/>
                <a:gd name="connsiteY12" fmla="*/ 0 h 13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1720" h="1394938">
                  <a:moveTo>
                    <a:pt x="0" y="0"/>
                  </a:moveTo>
                  <a:lnTo>
                    <a:pt x="33670" y="74636"/>
                  </a:lnTo>
                  <a:cubicBezTo>
                    <a:pt x="153768" y="282331"/>
                    <a:pt x="383090" y="387513"/>
                    <a:pt x="607072" y="359569"/>
                  </a:cubicBezTo>
                  <a:lnTo>
                    <a:pt x="693081" y="340039"/>
                  </a:lnTo>
                  <a:lnTo>
                    <a:pt x="695676" y="349911"/>
                  </a:lnTo>
                  <a:cubicBezTo>
                    <a:pt x="727685" y="449941"/>
                    <a:pt x="770705" y="547801"/>
                    <a:pt x="825182" y="642011"/>
                  </a:cubicBezTo>
                  <a:cubicBezTo>
                    <a:pt x="1043087" y="1018853"/>
                    <a:pt x="1403031" y="1265959"/>
                    <a:pt x="1808828" y="1360839"/>
                  </a:cubicBezTo>
                  <a:lnTo>
                    <a:pt x="1951389" y="1387108"/>
                  </a:lnTo>
                  <a:lnTo>
                    <a:pt x="1961720" y="1391075"/>
                  </a:lnTo>
                  <a:lnTo>
                    <a:pt x="1904862" y="1394765"/>
                  </a:lnTo>
                  <a:cubicBezTo>
                    <a:pt x="1527227" y="1400861"/>
                    <a:pt x="1084440" y="1246115"/>
                    <a:pt x="693695" y="939388"/>
                  </a:cubicBezTo>
                  <a:cubicBezTo>
                    <a:pt x="389783" y="700823"/>
                    <a:pt x="167705" y="409842"/>
                    <a:pt x="44602" y="1190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8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1" name="Freeform: Shape 4">
              <a:extLst>
                <a:ext uri="{FF2B5EF4-FFF2-40B4-BE49-F238E27FC236}">
                  <a16:creationId xmlns:a16="http://schemas.microsoft.com/office/drawing/2014/main" id="{955BE839-BAB6-4519-BAC6-D67579B6E0E1}"/>
                </a:ext>
              </a:extLst>
            </p:cNvPr>
            <p:cNvSpPr/>
            <p:nvPr/>
          </p:nvSpPr>
          <p:spPr>
            <a:xfrm rot="1802297">
              <a:off x="5313980" y="1668725"/>
              <a:ext cx="1258308" cy="1557030"/>
            </a:xfrm>
            <a:custGeom>
              <a:avLst/>
              <a:gdLst>
                <a:gd name="connsiteX0" fmla="*/ 418992 w 1258308"/>
                <a:gd name="connsiteY0" fmla="*/ 0 h 1557030"/>
                <a:gd name="connsiteX1" fmla="*/ 424401 w 1258308"/>
                <a:gd name="connsiteY1" fmla="*/ 159949 h 1557030"/>
                <a:gd name="connsiteX2" fmla="*/ 1171217 w 1258308"/>
                <a:gd name="connsiteY2" fmla="*/ 1523588 h 1557030"/>
                <a:gd name="connsiteX3" fmla="*/ 1258308 w 1258308"/>
                <a:gd name="connsiteY3" fmla="*/ 1557030 h 1557030"/>
                <a:gd name="connsiteX4" fmla="*/ 1115747 w 1258308"/>
                <a:gd name="connsiteY4" fmla="*/ 1530761 h 1557030"/>
                <a:gd name="connsiteX5" fmla="*/ 132101 w 1258308"/>
                <a:gd name="connsiteY5" fmla="*/ 811933 h 1557030"/>
                <a:gd name="connsiteX6" fmla="*/ 2595 w 1258308"/>
                <a:gd name="connsiteY6" fmla="*/ 519833 h 1557030"/>
                <a:gd name="connsiteX7" fmla="*/ 0 w 1258308"/>
                <a:gd name="connsiteY7" fmla="*/ 509961 h 1557030"/>
                <a:gd name="connsiteX8" fmla="*/ 25007 w 1258308"/>
                <a:gd name="connsiteY8" fmla="*/ 504283 h 1557030"/>
                <a:gd name="connsiteX9" fmla="*/ 131952 w 1258308"/>
                <a:gd name="connsiteY9" fmla="*/ 456037 h 1557030"/>
                <a:gd name="connsiteX10" fmla="*/ 401587 w 1258308"/>
                <a:gd name="connsiteY10" fmla="*/ 104154 h 1557030"/>
                <a:gd name="connsiteX11" fmla="*/ 418992 w 1258308"/>
                <a:gd name="connsiteY11" fmla="*/ 0 h 155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8308" h="1557030">
                  <a:moveTo>
                    <a:pt x="418992" y="0"/>
                  </a:moveTo>
                  <a:lnTo>
                    <a:pt x="424401" y="159949"/>
                  </a:lnTo>
                  <a:cubicBezTo>
                    <a:pt x="468267" y="805001"/>
                    <a:pt x="768875" y="1336708"/>
                    <a:pt x="1171217" y="1523588"/>
                  </a:cubicBezTo>
                  <a:lnTo>
                    <a:pt x="1258308" y="1557030"/>
                  </a:lnTo>
                  <a:lnTo>
                    <a:pt x="1115747" y="1530761"/>
                  </a:lnTo>
                  <a:cubicBezTo>
                    <a:pt x="709950" y="1435881"/>
                    <a:pt x="350006" y="1188775"/>
                    <a:pt x="132101" y="811933"/>
                  </a:cubicBezTo>
                  <a:cubicBezTo>
                    <a:pt x="77624" y="717723"/>
                    <a:pt x="34604" y="619863"/>
                    <a:pt x="2595" y="519833"/>
                  </a:cubicBezTo>
                  <a:lnTo>
                    <a:pt x="0" y="509961"/>
                  </a:lnTo>
                  <a:lnTo>
                    <a:pt x="25007" y="504283"/>
                  </a:lnTo>
                  <a:cubicBezTo>
                    <a:pt x="61511" y="492088"/>
                    <a:pt x="97336" y="476053"/>
                    <a:pt x="131952" y="456037"/>
                  </a:cubicBezTo>
                  <a:cubicBezTo>
                    <a:pt x="270415" y="375971"/>
                    <a:pt x="363317" y="247363"/>
                    <a:pt x="401587" y="104154"/>
                  </a:cubicBezTo>
                  <a:lnTo>
                    <a:pt x="418992" y="0"/>
                  </a:lnTo>
                  <a:close/>
                </a:path>
              </a:pathLst>
            </a:custGeom>
            <a:solidFill>
              <a:srgbClr val="EF730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2" name="Freeform: Shape 3">
              <a:extLst>
                <a:ext uri="{FF2B5EF4-FFF2-40B4-BE49-F238E27FC236}">
                  <a16:creationId xmlns:a16="http://schemas.microsoft.com/office/drawing/2014/main" id="{EC08DFEE-3D7B-4EE1-B83D-2544554296C4}"/>
                </a:ext>
              </a:extLst>
            </p:cNvPr>
            <p:cNvSpPr/>
            <p:nvPr/>
          </p:nvSpPr>
          <p:spPr>
            <a:xfrm rot="1802297">
              <a:off x="5096268" y="760553"/>
              <a:ext cx="1155360" cy="1158621"/>
            </a:xfrm>
            <a:custGeom>
              <a:avLst/>
              <a:gdLst>
                <a:gd name="connsiteX0" fmla="*/ 287952 w 1155360"/>
                <a:gd name="connsiteY0" fmla="*/ 77891 h 1158621"/>
                <a:gd name="connsiteX1" fmla="*/ 1079315 w 1155360"/>
                <a:gd name="connsiteY1" fmla="*/ 289369 h 1158621"/>
                <a:gd name="connsiteX2" fmla="*/ 1152769 w 1155360"/>
                <a:gd name="connsiteY2" fmla="*/ 507330 h 1158621"/>
                <a:gd name="connsiteX3" fmla="*/ 1155360 w 1155360"/>
                <a:gd name="connsiteY3" fmla="*/ 603331 h 1158621"/>
                <a:gd name="connsiteX4" fmla="*/ 1154757 w 1155360"/>
                <a:gd name="connsiteY4" fmla="*/ 621153 h 1158621"/>
                <a:gd name="connsiteX5" fmla="*/ 1154877 w 1155360"/>
                <a:gd name="connsiteY5" fmla="*/ 624695 h 1158621"/>
                <a:gd name="connsiteX6" fmla="*/ 1137472 w 1155360"/>
                <a:gd name="connsiteY6" fmla="*/ 728849 h 1158621"/>
                <a:gd name="connsiteX7" fmla="*/ 867836 w 1155360"/>
                <a:gd name="connsiteY7" fmla="*/ 1080732 h 1158621"/>
                <a:gd name="connsiteX8" fmla="*/ 76474 w 1155360"/>
                <a:gd name="connsiteY8" fmla="*/ 869253 h 1158621"/>
                <a:gd name="connsiteX9" fmla="*/ 42803 w 1155360"/>
                <a:gd name="connsiteY9" fmla="*/ 794617 h 1158621"/>
                <a:gd name="connsiteX10" fmla="*/ 40758 w 1155360"/>
                <a:gd name="connsiteY10" fmla="*/ 789161 h 1158621"/>
                <a:gd name="connsiteX11" fmla="*/ 6529 w 1155360"/>
                <a:gd name="connsiteY11" fmla="*/ 665624 h 1158621"/>
                <a:gd name="connsiteX12" fmla="*/ 2844 w 1155360"/>
                <a:gd name="connsiteY12" fmla="*/ 644778 h 1158621"/>
                <a:gd name="connsiteX13" fmla="*/ 0 w 1155360"/>
                <a:gd name="connsiteY13" fmla="*/ 539387 h 1158621"/>
                <a:gd name="connsiteX14" fmla="*/ 287952 w 1155360"/>
                <a:gd name="connsiteY14" fmla="*/ 77891 h 11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5360" h="1158621">
                  <a:moveTo>
                    <a:pt x="287952" y="77891"/>
                  </a:moveTo>
                  <a:cubicBezTo>
                    <a:pt x="564879" y="-82240"/>
                    <a:pt x="919184" y="12442"/>
                    <a:pt x="1079315" y="289369"/>
                  </a:cubicBezTo>
                  <a:cubicBezTo>
                    <a:pt x="1119347" y="358601"/>
                    <a:pt x="1143454" y="432669"/>
                    <a:pt x="1152769" y="507330"/>
                  </a:cubicBezTo>
                  <a:lnTo>
                    <a:pt x="1155360" y="603331"/>
                  </a:lnTo>
                  <a:lnTo>
                    <a:pt x="1154757" y="621153"/>
                  </a:lnTo>
                  <a:lnTo>
                    <a:pt x="1154877" y="624695"/>
                  </a:lnTo>
                  <a:lnTo>
                    <a:pt x="1137472" y="728849"/>
                  </a:lnTo>
                  <a:cubicBezTo>
                    <a:pt x="1099202" y="872058"/>
                    <a:pt x="1006300" y="1000666"/>
                    <a:pt x="867836" y="1080732"/>
                  </a:cubicBezTo>
                  <a:cubicBezTo>
                    <a:pt x="590910" y="1240862"/>
                    <a:pt x="236604" y="1146180"/>
                    <a:pt x="76474" y="869253"/>
                  </a:cubicBezTo>
                  <a:lnTo>
                    <a:pt x="42803" y="794617"/>
                  </a:lnTo>
                  <a:lnTo>
                    <a:pt x="40758" y="789161"/>
                  </a:lnTo>
                  <a:cubicBezTo>
                    <a:pt x="27262" y="747774"/>
                    <a:pt x="15836" y="706545"/>
                    <a:pt x="6529" y="665624"/>
                  </a:cubicBezTo>
                  <a:lnTo>
                    <a:pt x="2844" y="644778"/>
                  </a:lnTo>
                  <a:lnTo>
                    <a:pt x="0" y="539387"/>
                  </a:lnTo>
                  <a:cubicBezTo>
                    <a:pt x="12983" y="353904"/>
                    <a:pt x="114873" y="177973"/>
                    <a:pt x="287952" y="77891"/>
                  </a:cubicBezTo>
                  <a:close/>
                </a:path>
              </a:pathLst>
            </a:custGeom>
            <a:solidFill>
              <a:srgbClr val="A65002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13" name="Agrupar 312">
              <a:extLst>
                <a:ext uri="{FF2B5EF4-FFF2-40B4-BE49-F238E27FC236}">
                  <a16:creationId xmlns:a16="http://schemas.microsoft.com/office/drawing/2014/main" id="{7ADB67C5-3CFC-4448-BF59-585996B62060}"/>
                </a:ext>
              </a:extLst>
            </p:cNvPr>
            <p:cNvGrpSpPr/>
            <p:nvPr/>
          </p:nvGrpSpPr>
          <p:grpSpPr>
            <a:xfrm>
              <a:off x="5260199" y="751817"/>
              <a:ext cx="827498" cy="1193359"/>
              <a:chOff x="6556304" y="736589"/>
              <a:chExt cx="827498" cy="1193359"/>
            </a:xfrm>
          </p:grpSpPr>
          <p:sp>
            <p:nvSpPr>
              <p:cNvPr id="314" name="Oval 34">
                <a:extLst>
                  <a:ext uri="{FF2B5EF4-FFF2-40B4-BE49-F238E27FC236}">
                    <a16:creationId xmlns:a16="http://schemas.microsoft.com/office/drawing/2014/main" id="{69853EB4-6B4A-48EC-B578-83DE20AFBC5E}"/>
                  </a:ext>
                </a:extLst>
              </p:cNvPr>
              <p:cNvSpPr/>
              <p:nvPr/>
            </p:nvSpPr>
            <p:spPr>
              <a:xfrm>
                <a:off x="6556304" y="907601"/>
                <a:ext cx="827498" cy="8274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sx="102000" sy="102000" algn="c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5" name="TextBox 44">
                <a:extLst>
                  <a:ext uri="{FF2B5EF4-FFF2-40B4-BE49-F238E27FC236}">
                    <a16:creationId xmlns:a16="http://schemas.microsoft.com/office/drawing/2014/main" id="{C4612E6D-900E-4488-B917-B521D7F6E7B1}"/>
                  </a:ext>
                </a:extLst>
              </p:cNvPr>
              <p:cNvSpPr txBox="1"/>
              <p:nvPr/>
            </p:nvSpPr>
            <p:spPr>
              <a:xfrm rot="10800000">
                <a:off x="6577465" y="736589"/>
                <a:ext cx="786007" cy="1193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Gill Sans MT" panose="020B0502020104020203" pitchFamily="34" charset="0"/>
                  </a:defRPr>
                </a:lvl1pPr>
              </a:lstStyle>
              <a:p>
                <a:r>
                  <a:rPr lang="en-US" sz="4400" dirty="0">
                    <a:latin typeface="Tw Cen MT" panose="020B0602020104020603" pitchFamily="34" charset="0"/>
                    <a:cs typeface="Arial" panose="020B0604020202020204" pitchFamily="34" charset="0"/>
                  </a:rPr>
                  <a:t>5</a:t>
                </a:r>
                <a:endParaRPr lang="en-US" sz="6000" dirty="0">
                  <a:latin typeface="Tw Cen MT" panose="020B0602020104020603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16" name="Agrupar 315">
            <a:extLst>
              <a:ext uri="{FF2B5EF4-FFF2-40B4-BE49-F238E27FC236}">
                <a16:creationId xmlns:a16="http://schemas.microsoft.com/office/drawing/2014/main" id="{74E71A99-CFAC-4636-AC35-D401477B4660}"/>
              </a:ext>
            </a:extLst>
          </p:cNvPr>
          <p:cNvGrpSpPr/>
          <p:nvPr/>
        </p:nvGrpSpPr>
        <p:grpSpPr>
          <a:xfrm rot="13500000">
            <a:off x="3210781" y="3134094"/>
            <a:ext cx="1264857" cy="1625407"/>
            <a:chOff x="4622259" y="704842"/>
            <a:chExt cx="1961720" cy="2520913"/>
          </a:xfrm>
        </p:grpSpPr>
        <p:sp>
          <p:nvSpPr>
            <p:cNvPr id="317" name="Freeform: Shape 5">
              <a:extLst>
                <a:ext uri="{FF2B5EF4-FFF2-40B4-BE49-F238E27FC236}">
                  <a16:creationId xmlns:a16="http://schemas.microsoft.com/office/drawing/2014/main" id="{FFF5FCED-7DAC-45CC-8650-40D0FCCE157B}"/>
                </a:ext>
              </a:extLst>
            </p:cNvPr>
            <p:cNvSpPr/>
            <p:nvPr/>
          </p:nvSpPr>
          <p:spPr>
            <a:xfrm rot="1802297">
              <a:off x="4622259" y="1655826"/>
              <a:ext cx="1961720" cy="1394938"/>
            </a:xfrm>
            <a:custGeom>
              <a:avLst/>
              <a:gdLst>
                <a:gd name="connsiteX0" fmla="*/ 0 w 1961720"/>
                <a:gd name="connsiteY0" fmla="*/ 0 h 1394938"/>
                <a:gd name="connsiteX1" fmla="*/ 33670 w 1961720"/>
                <a:gd name="connsiteY1" fmla="*/ 74636 h 1394938"/>
                <a:gd name="connsiteX2" fmla="*/ 607072 w 1961720"/>
                <a:gd name="connsiteY2" fmla="*/ 359569 h 1394938"/>
                <a:gd name="connsiteX3" fmla="*/ 693081 w 1961720"/>
                <a:gd name="connsiteY3" fmla="*/ 340039 h 1394938"/>
                <a:gd name="connsiteX4" fmla="*/ 695676 w 1961720"/>
                <a:gd name="connsiteY4" fmla="*/ 349911 h 1394938"/>
                <a:gd name="connsiteX5" fmla="*/ 825182 w 1961720"/>
                <a:gd name="connsiteY5" fmla="*/ 642011 h 1394938"/>
                <a:gd name="connsiteX6" fmla="*/ 1808828 w 1961720"/>
                <a:gd name="connsiteY6" fmla="*/ 1360839 h 1394938"/>
                <a:gd name="connsiteX7" fmla="*/ 1951389 w 1961720"/>
                <a:gd name="connsiteY7" fmla="*/ 1387108 h 1394938"/>
                <a:gd name="connsiteX8" fmla="*/ 1961720 w 1961720"/>
                <a:gd name="connsiteY8" fmla="*/ 1391075 h 1394938"/>
                <a:gd name="connsiteX9" fmla="*/ 1904862 w 1961720"/>
                <a:gd name="connsiteY9" fmla="*/ 1394765 h 1394938"/>
                <a:gd name="connsiteX10" fmla="*/ 693695 w 1961720"/>
                <a:gd name="connsiteY10" fmla="*/ 939388 h 1394938"/>
                <a:gd name="connsiteX11" fmla="*/ 44602 w 1961720"/>
                <a:gd name="connsiteY11" fmla="*/ 119019 h 1394938"/>
                <a:gd name="connsiteX12" fmla="*/ 0 w 1961720"/>
                <a:gd name="connsiteY12" fmla="*/ 0 h 13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1720" h="1394938">
                  <a:moveTo>
                    <a:pt x="0" y="0"/>
                  </a:moveTo>
                  <a:lnTo>
                    <a:pt x="33670" y="74636"/>
                  </a:lnTo>
                  <a:cubicBezTo>
                    <a:pt x="153768" y="282331"/>
                    <a:pt x="383090" y="387513"/>
                    <a:pt x="607072" y="359569"/>
                  </a:cubicBezTo>
                  <a:lnTo>
                    <a:pt x="693081" y="340039"/>
                  </a:lnTo>
                  <a:lnTo>
                    <a:pt x="695676" y="349911"/>
                  </a:lnTo>
                  <a:cubicBezTo>
                    <a:pt x="727685" y="449941"/>
                    <a:pt x="770705" y="547801"/>
                    <a:pt x="825182" y="642011"/>
                  </a:cubicBezTo>
                  <a:cubicBezTo>
                    <a:pt x="1043087" y="1018853"/>
                    <a:pt x="1403031" y="1265959"/>
                    <a:pt x="1808828" y="1360839"/>
                  </a:cubicBezTo>
                  <a:lnTo>
                    <a:pt x="1951389" y="1387108"/>
                  </a:lnTo>
                  <a:lnTo>
                    <a:pt x="1961720" y="1391075"/>
                  </a:lnTo>
                  <a:lnTo>
                    <a:pt x="1904862" y="1394765"/>
                  </a:lnTo>
                  <a:cubicBezTo>
                    <a:pt x="1527227" y="1400861"/>
                    <a:pt x="1084440" y="1246115"/>
                    <a:pt x="693695" y="939388"/>
                  </a:cubicBezTo>
                  <a:cubicBezTo>
                    <a:pt x="389783" y="700823"/>
                    <a:pt x="167705" y="409842"/>
                    <a:pt x="44602" y="1190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C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8" name="Freeform: Shape 4">
              <a:extLst>
                <a:ext uri="{FF2B5EF4-FFF2-40B4-BE49-F238E27FC236}">
                  <a16:creationId xmlns:a16="http://schemas.microsoft.com/office/drawing/2014/main" id="{571691B1-0FB7-48F5-A326-5E0F75C73F25}"/>
                </a:ext>
              </a:extLst>
            </p:cNvPr>
            <p:cNvSpPr/>
            <p:nvPr/>
          </p:nvSpPr>
          <p:spPr>
            <a:xfrm rot="1802297">
              <a:off x="5313980" y="1668725"/>
              <a:ext cx="1258308" cy="1557030"/>
            </a:xfrm>
            <a:custGeom>
              <a:avLst/>
              <a:gdLst>
                <a:gd name="connsiteX0" fmla="*/ 418992 w 1258308"/>
                <a:gd name="connsiteY0" fmla="*/ 0 h 1557030"/>
                <a:gd name="connsiteX1" fmla="*/ 424401 w 1258308"/>
                <a:gd name="connsiteY1" fmla="*/ 159949 h 1557030"/>
                <a:gd name="connsiteX2" fmla="*/ 1171217 w 1258308"/>
                <a:gd name="connsiteY2" fmla="*/ 1523588 h 1557030"/>
                <a:gd name="connsiteX3" fmla="*/ 1258308 w 1258308"/>
                <a:gd name="connsiteY3" fmla="*/ 1557030 h 1557030"/>
                <a:gd name="connsiteX4" fmla="*/ 1115747 w 1258308"/>
                <a:gd name="connsiteY4" fmla="*/ 1530761 h 1557030"/>
                <a:gd name="connsiteX5" fmla="*/ 132101 w 1258308"/>
                <a:gd name="connsiteY5" fmla="*/ 811933 h 1557030"/>
                <a:gd name="connsiteX6" fmla="*/ 2595 w 1258308"/>
                <a:gd name="connsiteY6" fmla="*/ 519833 h 1557030"/>
                <a:gd name="connsiteX7" fmla="*/ 0 w 1258308"/>
                <a:gd name="connsiteY7" fmla="*/ 509961 h 1557030"/>
                <a:gd name="connsiteX8" fmla="*/ 25007 w 1258308"/>
                <a:gd name="connsiteY8" fmla="*/ 504283 h 1557030"/>
                <a:gd name="connsiteX9" fmla="*/ 131952 w 1258308"/>
                <a:gd name="connsiteY9" fmla="*/ 456037 h 1557030"/>
                <a:gd name="connsiteX10" fmla="*/ 401587 w 1258308"/>
                <a:gd name="connsiteY10" fmla="*/ 104154 h 1557030"/>
                <a:gd name="connsiteX11" fmla="*/ 418992 w 1258308"/>
                <a:gd name="connsiteY11" fmla="*/ 0 h 155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8308" h="1557030">
                  <a:moveTo>
                    <a:pt x="418992" y="0"/>
                  </a:moveTo>
                  <a:lnTo>
                    <a:pt x="424401" y="159949"/>
                  </a:lnTo>
                  <a:cubicBezTo>
                    <a:pt x="468267" y="805001"/>
                    <a:pt x="768875" y="1336708"/>
                    <a:pt x="1171217" y="1523588"/>
                  </a:cubicBezTo>
                  <a:lnTo>
                    <a:pt x="1258308" y="1557030"/>
                  </a:lnTo>
                  <a:lnTo>
                    <a:pt x="1115747" y="1530761"/>
                  </a:lnTo>
                  <a:cubicBezTo>
                    <a:pt x="709950" y="1435881"/>
                    <a:pt x="350006" y="1188775"/>
                    <a:pt x="132101" y="811933"/>
                  </a:cubicBezTo>
                  <a:cubicBezTo>
                    <a:pt x="77624" y="717723"/>
                    <a:pt x="34604" y="619863"/>
                    <a:pt x="2595" y="519833"/>
                  </a:cubicBezTo>
                  <a:lnTo>
                    <a:pt x="0" y="509961"/>
                  </a:lnTo>
                  <a:lnTo>
                    <a:pt x="25007" y="504283"/>
                  </a:lnTo>
                  <a:cubicBezTo>
                    <a:pt x="61511" y="492088"/>
                    <a:pt x="97336" y="476053"/>
                    <a:pt x="131952" y="456037"/>
                  </a:cubicBezTo>
                  <a:cubicBezTo>
                    <a:pt x="270415" y="375971"/>
                    <a:pt x="363317" y="247363"/>
                    <a:pt x="401587" y="104154"/>
                  </a:cubicBezTo>
                  <a:lnTo>
                    <a:pt x="418992" y="0"/>
                  </a:lnTo>
                  <a:close/>
                </a:path>
              </a:pathLst>
            </a:custGeom>
            <a:solidFill>
              <a:srgbClr val="29A4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9" name="Freeform: Shape 3">
              <a:extLst>
                <a:ext uri="{FF2B5EF4-FFF2-40B4-BE49-F238E27FC236}">
                  <a16:creationId xmlns:a16="http://schemas.microsoft.com/office/drawing/2014/main" id="{EF98186E-2E9C-4259-A909-959829EE21F4}"/>
                </a:ext>
              </a:extLst>
            </p:cNvPr>
            <p:cNvSpPr/>
            <p:nvPr/>
          </p:nvSpPr>
          <p:spPr>
            <a:xfrm rot="1802297">
              <a:off x="5096268" y="760554"/>
              <a:ext cx="1155360" cy="1158621"/>
            </a:xfrm>
            <a:custGeom>
              <a:avLst/>
              <a:gdLst>
                <a:gd name="connsiteX0" fmla="*/ 287952 w 1155360"/>
                <a:gd name="connsiteY0" fmla="*/ 77891 h 1158621"/>
                <a:gd name="connsiteX1" fmla="*/ 1079315 w 1155360"/>
                <a:gd name="connsiteY1" fmla="*/ 289369 h 1158621"/>
                <a:gd name="connsiteX2" fmla="*/ 1152769 w 1155360"/>
                <a:gd name="connsiteY2" fmla="*/ 507330 h 1158621"/>
                <a:gd name="connsiteX3" fmla="*/ 1155360 w 1155360"/>
                <a:gd name="connsiteY3" fmla="*/ 603331 h 1158621"/>
                <a:gd name="connsiteX4" fmla="*/ 1154757 w 1155360"/>
                <a:gd name="connsiteY4" fmla="*/ 621153 h 1158621"/>
                <a:gd name="connsiteX5" fmla="*/ 1154877 w 1155360"/>
                <a:gd name="connsiteY5" fmla="*/ 624695 h 1158621"/>
                <a:gd name="connsiteX6" fmla="*/ 1137472 w 1155360"/>
                <a:gd name="connsiteY6" fmla="*/ 728849 h 1158621"/>
                <a:gd name="connsiteX7" fmla="*/ 867836 w 1155360"/>
                <a:gd name="connsiteY7" fmla="*/ 1080732 h 1158621"/>
                <a:gd name="connsiteX8" fmla="*/ 76474 w 1155360"/>
                <a:gd name="connsiteY8" fmla="*/ 869253 h 1158621"/>
                <a:gd name="connsiteX9" fmla="*/ 42803 w 1155360"/>
                <a:gd name="connsiteY9" fmla="*/ 794617 h 1158621"/>
                <a:gd name="connsiteX10" fmla="*/ 40758 w 1155360"/>
                <a:gd name="connsiteY10" fmla="*/ 789161 h 1158621"/>
                <a:gd name="connsiteX11" fmla="*/ 6529 w 1155360"/>
                <a:gd name="connsiteY11" fmla="*/ 665624 h 1158621"/>
                <a:gd name="connsiteX12" fmla="*/ 2844 w 1155360"/>
                <a:gd name="connsiteY12" fmla="*/ 644778 h 1158621"/>
                <a:gd name="connsiteX13" fmla="*/ 0 w 1155360"/>
                <a:gd name="connsiteY13" fmla="*/ 539387 h 1158621"/>
                <a:gd name="connsiteX14" fmla="*/ 287952 w 1155360"/>
                <a:gd name="connsiteY14" fmla="*/ 77891 h 11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5360" h="1158621">
                  <a:moveTo>
                    <a:pt x="287952" y="77891"/>
                  </a:moveTo>
                  <a:cubicBezTo>
                    <a:pt x="564879" y="-82240"/>
                    <a:pt x="919184" y="12442"/>
                    <a:pt x="1079315" y="289369"/>
                  </a:cubicBezTo>
                  <a:cubicBezTo>
                    <a:pt x="1119347" y="358601"/>
                    <a:pt x="1143454" y="432669"/>
                    <a:pt x="1152769" y="507330"/>
                  </a:cubicBezTo>
                  <a:lnTo>
                    <a:pt x="1155360" y="603331"/>
                  </a:lnTo>
                  <a:lnTo>
                    <a:pt x="1154757" y="621153"/>
                  </a:lnTo>
                  <a:lnTo>
                    <a:pt x="1154877" y="624695"/>
                  </a:lnTo>
                  <a:lnTo>
                    <a:pt x="1137472" y="728849"/>
                  </a:lnTo>
                  <a:cubicBezTo>
                    <a:pt x="1099202" y="872058"/>
                    <a:pt x="1006300" y="1000666"/>
                    <a:pt x="867836" y="1080732"/>
                  </a:cubicBezTo>
                  <a:cubicBezTo>
                    <a:pt x="590910" y="1240862"/>
                    <a:pt x="236604" y="1146180"/>
                    <a:pt x="76474" y="869253"/>
                  </a:cubicBezTo>
                  <a:lnTo>
                    <a:pt x="42803" y="794617"/>
                  </a:lnTo>
                  <a:lnTo>
                    <a:pt x="40758" y="789161"/>
                  </a:lnTo>
                  <a:cubicBezTo>
                    <a:pt x="27262" y="747774"/>
                    <a:pt x="15836" y="706545"/>
                    <a:pt x="6529" y="665624"/>
                  </a:cubicBezTo>
                  <a:lnTo>
                    <a:pt x="2844" y="644778"/>
                  </a:lnTo>
                  <a:lnTo>
                    <a:pt x="0" y="539387"/>
                  </a:lnTo>
                  <a:cubicBezTo>
                    <a:pt x="12983" y="353904"/>
                    <a:pt x="114873" y="177973"/>
                    <a:pt x="287952" y="77891"/>
                  </a:cubicBezTo>
                  <a:close/>
                </a:path>
              </a:pathLst>
            </a:custGeom>
            <a:solidFill>
              <a:srgbClr val="1A6682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20" name="Agrupar 319">
              <a:extLst>
                <a:ext uri="{FF2B5EF4-FFF2-40B4-BE49-F238E27FC236}">
                  <a16:creationId xmlns:a16="http://schemas.microsoft.com/office/drawing/2014/main" id="{B90DE09C-2A81-4AC8-82FC-7AF764112FCC}"/>
                </a:ext>
              </a:extLst>
            </p:cNvPr>
            <p:cNvGrpSpPr/>
            <p:nvPr/>
          </p:nvGrpSpPr>
          <p:grpSpPr>
            <a:xfrm>
              <a:off x="5260199" y="704842"/>
              <a:ext cx="829595" cy="1288829"/>
              <a:chOff x="6556304" y="689614"/>
              <a:chExt cx="829595" cy="1288829"/>
            </a:xfrm>
          </p:grpSpPr>
          <p:sp>
            <p:nvSpPr>
              <p:cNvPr id="321" name="Oval 34">
                <a:extLst>
                  <a:ext uri="{FF2B5EF4-FFF2-40B4-BE49-F238E27FC236}">
                    <a16:creationId xmlns:a16="http://schemas.microsoft.com/office/drawing/2014/main" id="{5520E1B7-B5E7-400B-8240-762C47956605}"/>
                  </a:ext>
                </a:extLst>
              </p:cNvPr>
              <p:cNvSpPr/>
              <p:nvPr/>
            </p:nvSpPr>
            <p:spPr>
              <a:xfrm>
                <a:off x="6556304" y="907601"/>
                <a:ext cx="827498" cy="8274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sx="102000" sy="102000" algn="c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2" name="TextBox 44">
                <a:extLst>
                  <a:ext uri="{FF2B5EF4-FFF2-40B4-BE49-F238E27FC236}">
                    <a16:creationId xmlns:a16="http://schemas.microsoft.com/office/drawing/2014/main" id="{B5A93998-1DA1-4A5B-BB94-7FB53B4A91B2}"/>
                  </a:ext>
                </a:extLst>
              </p:cNvPr>
              <p:cNvSpPr txBox="1"/>
              <p:nvPr/>
            </p:nvSpPr>
            <p:spPr>
              <a:xfrm rot="8100000">
                <a:off x="6599889" y="689614"/>
                <a:ext cx="786010" cy="12888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Gill Sans MT" panose="020B0502020104020203" pitchFamily="34" charset="0"/>
                  </a:defRPr>
                </a:lvl1pPr>
              </a:lstStyle>
              <a:p>
                <a:r>
                  <a:rPr lang="en-US" sz="4800" dirty="0">
                    <a:latin typeface="Tw Cen MT" panose="020B0602020104020603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</p:grpSp>
      </p:grpSp>
      <p:grpSp>
        <p:nvGrpSpPr>
          <p:cNvPr id="323" name="Agrupar 322">
            <a:extLst>
              <a:ext uri="{FF2B5EF4-FFF2-40B4-BE49-F238E27FC236}">
                <a16:creationId xmlns:a16="http://schemas.microsoft.com/office/drawing/2014/main" id="{754D05B8-8206-4C97-B8AD-26F4E5CDA6EA}"/>
              </a:ext>
            </a:extLst>
          </p:cNvPr>
          <p:cNvGrpSpPr/>
          <p:nvPr/>
        </p:nvGrpSpPr>
        <p:grpSpPr>
          <a:xfrm rot="16200000">
            <a:off x="2767534" y="2568537"/>
            <a:ext cx="1264857" cy="1589487"/>
            <a:chOff x="4622259" y="760553"/>
            <a:chExt cx="1961720" cy="2465202"/>
          </a:xfrm>
        </p:grpSpPr>
        <p:sp>
          <p:nvSpPr>
            <p:cNvPr id="324" name="Freeform: Shape 5">
              <a:extLst>
                <a:ext uri="{FF2B5EF4-FFF2-40B4-BE49-F238E27FC236}">
                  <a16:creationId xmlns:a16="http://schemas.microsoft.com/office/drawing/2014/main" id="{D4108115-DAC3-4C6B-859B-584352D06036}"/>
                </a:ext>
              </a:extLst>
            </p:cNvPr>
            <p:cNvSpPr/>
            <p:nvPr/>
          </p:nvSpPr>
          <p:spPr>
            <a:xfrm rot="1802297">
              <a:off x="4622259" y="1655826"/>
              <a:ext cx="1961720" cy="1394938"/>
            </a:xfrm>
            <a:custGeom>
              <a:avLst/>
              <a:gdLst>
                <a:gd name="connsiteX0" fmla="*/ 0 w 1961720"/>
                <a:gd name="connsiteY0" fmla="*/ 0 h 1394938"/>
                <a:gd name="connsiteX1" fmla="*/ 33670 w 1961720"/>
                <a:gd name="connsiteY1" fmla="*/ 74636 h 1394938"/>
                <a:gd name="connsiteX2" fmla="*/ 607072 w 1961720"/>
                <a:gd name="connsiteY2" fmla="*/ 359569 h 1394938"/>
                <a:gd name="connsiteX3" fmla="*/ 693081 w 1961720"/>
                <a:gd name="connsiteY3" fmla="*/ 340039 h 1394938"/>
                <a:gd name="connsiteX4" fmla="*/ 695676 w 1961720"/>
                <a:gd name="connsiteY4" fmla="*/ 349911 h 1394938"/>
                <a:gd name="connsiteX5" fmla="*/ 825182 w 1961720"/>
                <a:gd name="connsiteY5" fmla="*/ 642011 h 1394938"/>
                <a:gd name="connsiteX6" fmla="*/ 1808828 w 1961720"/>
                <a:gd name="connsiteY6" fmla="*/ 1360839 h 1394938"/>
                <a:gd name="connsiteX7" fmla="*/ 1951389 w 1961720"/>
                <a:gd name="connsiteY7" fmla="*/ 1387108 h 1394938"/>
                <a:gd name="connsiteX8" fmla="*/ 1961720 w 1961720"/>
                <a:gd name="connsiteY8" fmla="*/ 1391075 h 1394938"/>
                <a:gd name="connsiteX9" fmla="*/ 1904862 w 1961720"/>
                <a:gd name="connsiteY9" fmla="*/ 1394765 h 1394938"/>
                <a:gd name="connsiteX10" fmla="*/ 693695 w 1961720"/>
                <a:gd name="connsiteY10" fmla="*/ 939388 h 1394938"/>
                <a:gd name="connsiteX11" fmla="*/ 44602 w 1961720"/>
                <a:gd name="connsiteY11" fmla="*/ 119019 h 1394938"/>
                <a:gd name="connsiteX12" fmla="*/ 0 w 1961720"/>
                <a:gd name="connsiteY12" fmla="*/ 0 h 13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1720" h="1394938">
                  <a:moveTo>
                    <a:pt x="0" y="0"/>
                  </a:moveTo>
                  <a:lnTo>
                    <a:pt x="33670" y="74636"/>
                  </a:lnTo>
                  <a:cubicBezTo>
                    <a:pt x="153768" y="282331"/>
                    <a:pt x="383090" y="387513"/>
                    <a:pt x="607072" y="359569"/>
                  </a:cubicBezTo>
                  <a:lnTo>
                    <a:pt x="693081" y="340039"/>
                  </a:lnTo>
                  <a:lnTo>
                    <a:pt x="695676" y="349911"/>
                  </a:lnTo>
                  <a:cubicBezTo>
                    <a:pt x="727685" y="449941"/>
                    <a:pt x="770705" y="547801"/>
                    <a:pt x="825182" y="642011"/>
                  </a:cubicBezTo>
                  <a:cubicBezTo>
                    <a:pt x="1043087" y="1018853"/>
                    <a:pt x="1403031" y="1265959"/>
                    <a:pt x="1808828" y="1360839"/>
                  </a:cubicBezTo>
                  <a:lnTo>
                    <a:pt x="1951389" y="1387108"/>
                  </a:lnTo>
                  <a:lnTo>
                    <a:pt x="1961720" y="1391075"/>
                  </a:lnTo>
                  <a:lnTo>
                    <a:pt x="1904862" y="1394765"/>
                  </a:lnTo>
                  <a:cubicBezTo>
                    <a:pt x="1527227" y="1400861"/>
                    <a:pt x="1084440" y="1246115"/>
                    <a:pt x="693695" y="939388"/>
                  </a:cubicBezTo>
                  <a:cubicBezTo>
                    <a:pt x="389783" y="700823"/>
                    <a:pt x="167705" y="409842"/>
                    <a:pt x="44602" y="1190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C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25" name="Freeform: Shape 4">
              <a:extLst>
                <a:ext uri="{FF2B5EF4-FFF2-40B4-BE49-F238E27FC236}">
                  <a16:creationId xmlns:a16="http://schemas.microsoft.com/office/drawing/2014/main" id="{D6FBCD20-6A2C-4077-9680-E00C718B35D0}"/>
                </a:ext>
              </a:extLst>
            </p:cNvPr>
            <p:cNvSpPr/>
            <p:nvPr/>
          </p:nvSpPr>
          <p:spPr>
            <a:xfrm rot="1802297">
              <a:off x="5313980" y="1668725"/>
              <a:ext cx="1258308" cy="1557030"/>
            </a:xfrm>
            <a:custGeom>
              <a:avLst/>
              <a:gdLst>
                <a:gd name="connsiteX0" fmla="*/ 418992 w 1258308"/>
                <a:gd name="connsiteY0" fmla="*/ 0 h 1557030"/>
                <a:gd name="connsiteX1" fmla="*/ 424401 w 1258308"/>
                <a:gd name="connsiteY1" fmla="*/ 159949 h 1557030"/>
                <a:gd name="connsiteX2" fmla="*/ 1171217 w 1258308"/>
                <a:gd name="connsiteY2" fmla="*/ 1523588 h 1557030"/>
                <a:gd name="connsiteX3" fmla="*/ 1258308 w 1258308"/>
                <a:gd name="connsiteY3" fmla="*/ 1557030 h 1557030"/>
                <a:gd name="connsiteX4" fmla="*/ 1115747 w 1258308"/>
                <a:gd name="connsiteY4" fmla="*/ 1530761 h 1557030"/>
                <a:gd name="connsiteX5" fmla="*/ 132101 w 1258308"/>
                <a:gd name="connsiteY5" fmla="*/ 811933 h 1557030"/>
                <a:gd name="connsiteX6" fmla="*/ 2595 w 1258308"/>
                <a:gd name="connsiteY6" fmla="*/ 519833 h 1557030"/>
                <a:gd name="connsiteX7" fmla="*/ 0 w 1258308"/>
                <a:gd name="connsiteY7" fmla="*/ 509961 h 1557030"/>
                <a:gd name="connsiteX8" fmla="*/ 25007 w 1258308"/>
                <a:gd name="connsiteY8" fmla="*/ 504283 h 1557030"/>
                <a:gd name="connsiteX9" fmla="*/ 131952 w 1258308"/>
                <a:gd name="connsiteY9" fmla="*/ 456037 h 1557030"/>
                <a:gd name="connsiteX10" fmla="*/ 401587 w 1258308"/>
                <a:gd name="connsiteY10" fmla="*/ 104154 h 1557030"/>
                <a:gd name="connsiteX11" fmla="*/ 418992 w 1258308"/>
                <a:gd name="connsiteY11" fmla="*/ 0 h 155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8308" h="1557030">
                  <a:moveTo>
                    <a:pt x="418992" y="0"/>
                  </a:moveTo>
                  <a:lnTo>
                    <a:pt x="424401" y="159949"/>
                  </a:lnTo>
                  <a:cubicBezTo>
                    <a:pt x="468267" y="805001"/>
                    <a:pt x="768875" y="1336708"/>
                    <a:pt x="1171217" y="1523588"/>
                  </a:cubicBezTo>
                  <a:lnTo>
                    <a:pt x="1258308" y="1557030"/>
                  </a:lnTo>
                  <a:lnTo>
                    <a:pt x="1115747" y="1530761"/>
                  </a:lnTo>
                  <a:cubicBezTo>
                    <a:pt x="709950" y="1435881"/>
                    <a:pt x="350006" y="1188775"/>
                    <a:pt x="132101" y="811933"/>
                  </a:cubicBezTo>
                  <a:cubicBezTo>
                    <a:pt x="77624" y="717723"/>
                    <a:pt x="34604" y="619863"/>
                    <a:pt x="2595" y="519833"/>
                  </a:cubicBezTo>
                  <a:lnTo>
                    <a:pt x="0" y="509961"/>
                  </a:lnTo>
                  <a:lnTo>
                    <a:pt x="25007" y="504283"/>
                  </a:lnTo>
                  <a:cubicBezTo>
                    <a:pt x="61511" y="492088"/>
                    <a:pt x="97336" y="476053"/>
                    <a:pt x="131952" y="456037"/>
                  </a:cubicBezTo>
                  <a:cubicBezTo>
                    <a:pt x="270415" y="375971"/>
                    <a:pt x="363317" y="247363"/>
                    <a:pt x="401587" y="104154"/>
                  </a:cubicBezTo>
                  <a:lnTo>
                    <a:pt x="418992" y="0"/>
                  </a:lnTo>
                  <a:close/>
                </a:path>
              </a:pathLst>
            </a:custGeom>
            <a:solidFill>
              <a:srgbClr val="F0B11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6" name="Freeform: Shape 3">
              <a:extLst>
                <a:ext uri="{FF2B5EF4-FFF2-40B4-BE49-F238E27FC236}">
                  <a16:creationId xmlns:a16="http://schemas.microsoft.com/office/drawing/2014/main" id="{F436D77F-963B-4893-A1C7-3220772C93DC}"/>
                </a:ext>
              </a:extLst>
            </p:cNvPr>
            <p:cNvSpPr/>
            <p:nvPr/>
          </p:nvSpPr>
          <p:spPr>
            <a:xfrm rot="1802297">
              <a:off x="5096268" y="760553"/>
              <a:ext cx="1155360" cy="1158621"/>
            </a:xfrm>
            <a:custGeom>
              <a:avLst/>
              <a:gdLst>
                <a:gd name="connsiteX0" fmla="*/ 287952 w 1155360"/>
                <a:gd name="connsiteY0" fmla="*/ 77891 h 1158621"/>
                <a:gd name="connsiteX1" fmla="*/ 1079315 w 1155360"/>
                <a:gd name="connsiteY1" fmla="*/ 289369 h 1158621"/>
                <a:gd name="connsiteX2" fmla="*/ 1152769 w 1155360"/>
                <a:gd name="connsiteY2" fmla="*/ 507330 h 1158621"/>
                <a:gd name="connsiteX3" fmla="*/ 1155360 w 1155360"/>
                <a:gd name="connsiteY3" fmla="*/ 603331 h 1158621"/>
                <a:gd name="connsiteX4" fmla="*/ 1154757 w 1155360"/>
                <a:gd name="connsiteY4" fmla="*/ 621153 h 1158621"/>
                <a:gd name="connsiteX5" fmla="*/ 1154877 w 1155360"/>
                <a:gd name="connsiteY5" fmla="*/ 624695 h 1158621"/>
                <a:gd name="connsiteX6" fmla="*/ 1137472 w 1155360"/>
                <a:gd name="connsiteY6" fmla="*/ 728849 h 1158621"/>
                <a:gd name="connsiteX7" fmla="*/ 867836 w 1155360"/>
                <a:gd name="connsiteY7" fmla="*/ 1080732 h 1158621"/>
                <a:gd name="connsiteX8" fmla="*/ 76474 w 1155360"/>
                <a:gd name="connsiteY8" fmla="*/ 869253 h 1158621"/>
                <a:gd name="connsiteX9" fmla="*/ 42803 w 1155360"/>
                <a:gd name="connsiteY9" fmla="*/ 794617 h 1158621"/>
                <a:gd name="connsiteX10" fmla="*/ 40758 w 1155360"/>
                <a:gd name="connsiteY10" fmla="*/ 789161 h 1158621"/>
                <a:gd name="connsiteX11" fmla="*/ 6529 w 1155360"/>
                <a:gd name="connsiteY11" fmla="*/ 665624 h 1158621"/>
                <a:gd name="connsiteX12" fmla="*/ 2844 w 1155360"/>
                <a:gd name="connsiteY12" fmla="*/ 644778 h 1158621"/>
                <a:gd name="connsiteX13" fmla="*/ 0 w 1155360"/>
                <a:gd name="connsiteY13" fmla="*/ 539387 h 1158621"/>
                <a:gd name="connsiteX14" fmla="*/ 287952 w 1155360"/>
                <a:gd name="connsiteY14" fmla="*/ 77891 h 11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5360" h="1158621">
                  <a:moveTo>
                    <a:pt x="287952" y="77891"/>
                  </a:moveTo>
                  <a:cubicBezTo>
                    <a:pt x="564879" y="-82240"/>
                    <a:pt x="919184" y="12442"/>
                    <a:pt x="1079315" y="289369"/>
                  </a:cubicBezTo>
                  <a:cubicBezTo>
                    <a:pt x="1119347" y="358601"/>
                    <a:pt x="1143454" y="432669"/>
                    <a:pt x="1152769" y="507330"/>
                  </a:cubicBezTo>
                  <a:lnTo>
                    <a:pt x="1155360" y="603331"/>
                  </a:lnTo>
                  <a:lnTo>
                    <a:pt x="1154757" y="621153"/>
                  </a:lnTo>
                  <a:lnTo>
                    <a:pt x="1154877" y="624695"/>
                  </a:lnTo>
                  <a:lnTo>
                    <a:pt x="1137472" y="728849"/>
                  </a:lnTo>
                  <a:cubicBezTo>
                    <a:pt x="1099202" y="872058"/>
                    <a:pt x="1006300" y="1000666"/>
                    <a:pt x="867836" y="1080732"/>
                  </a:cubicBezTo>
                  <a:cubicBezTo>
                    <a:pt x="590910" y="1240862"/>
                    <a:pt x="236604" y="1146180"/>
                    <a:pt x="76474" y="869253"/>
                  </a:cubicBezTo>
                  <a:lnTo>
                    <a:pt x="42803" y="794617"/>
                  </a:lnTo>
                  <a:lnTo>
                    <a:pt x="40758" y="789161"/>
                  </a:lnTo>
                  <a:cubicBezTo>
                    <a:pt x="27262" y="747774"/>
                    <a:pt x="15836" y="706545"/>
                    <a:pt x="6529" y="665624"/>
                  </a:cubicBezTo>
                  <a:lnTo>
                    <a:pt x="2844" y="644778"/>
                  </a:lnTo>
                  <a:lnTo>
                    <a:pt x="0" y="539387"/>
                  </a:lnTo>
                  <a:cubicBezTo>
                    <a:pt x="12983" y="353904"/>
                    <a:pt x="114873" y="177973"/>
                    <a:pt x="287952" y="77891"/>
                  </a:cubicBezTo>
                  <a:close/>
                </a:path>
              </a:pathLst>
            </a:custGeom>
            <a:solidFill>
              <a:srgbClr val="B5840B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27" name="Agrupar 326">
              <a:extLst>
                <a:ext uri="{FF2B5EF4-FFF2-40B4-BE49-F238E27FC236}">
                  <a16:creationId xmlns:a16="http://schemas.microsoft.com/office/drawing/2014/main" id="{A694BE58-56F9-49B6-BE04-CA37564CD909}"/>
                </a:ext>
              </a:extLst>
            </p:cNvPr>
            <p:cNvGrpSpPr/>
            <p:nvPr/>
          </p:nvGrpSpPr>
          <p:grpSpPr>
            <a:xfrm>
              <a:off x="5022349" y="922829"/>
              <a:ext cx="1288829" cy="827498"/>
              <a:chOff x="6318454" y="907601"/>
              <a:chExt cx="1288829" cy="827498"/>
            </a:xfrm>
          </p:grpSpPr>
          <p:sp>
            <p:nvSpPr>
              <p:cNvPr id="328" name="Oval 34">
                <a:extLst>
                  <a:ext uri="{FF2B5EF4-FFF2-40B4-BE49-F238E27FC236}">
                    <a16:creationId xmlns:a16="http://schemas.microsoft.com/office/drawing/2014/main" id="{48D22DB0-5129-4C94-9951-D8001572140F}"/>
                  </a:ext>
                </a:extLst>
              </p:cNvPr>
              <p:cNvSpPr/>
              <p:nvPr/>
            </p:nvSpPr>
            <p:spPr>
              <a:xfrm>
                <a:off x="6556304" y="907601"/>
                <a:ext cx="827498" cy="8274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sx="102000" sy="102000" algn="c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9" name="TextBox 44">
                <a:extLst>
                  <a:ext uri="{FF2B5EF4-FFF2-40B4-BE49-F238E27FC236}">
                    <a16:creationId xmlns:a16="http://schemas.microsoft.com/office/drawing/2014/main" id="{DBDA49B7-5F01-4B3F-9697-29F595F4DA19}"/>
                  </a:ext>
                </a:extLst>
              </p:cNvPr>
              <p:cNvSpPr txBox="1"/>
              <p:nvPr/>
            </p:nvSpPr>
            <p:spPr>
              <a:xfrm rot="5400000">
                <a:off x="6569866" y="689080"/>
                <a:ext cx="786006" cy="12888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Gill Sans MT" panose="020B0502020104020203" pitchFamily="34" charset="0"/>
                  </a:defRPr>
                </a:lvl1pPr>
              </a:lstStyle>
              <a:p>
                <a:r>
                  <a:rPr lang="en-US" sz="4800" dirty="0">
                    <a:latin typeface="Tw Cen MT" panose="020B0602020104020603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</p:grpSp>
      </p:grpSp>
      <p:grpSp>
        <p:nvGrpSpPr>
          <p:cNvPr id="330" name="Agrupar 329">
            <a:extLst>
              <a:ext uri="{FF2B5EF4-FFF2-40B4-BE49-F238E27FC236}">
                <a16:creationId xmlns:a16="http://schemas.microsoft.com/office/drawing/2014/main" id="{B75043A3-D81F-4D3C-A108-5862FFE1B3D1}"/>
              </a:ext>
            </a:extLst>
          </p:cNvPr>
          <p:cNvGrpSpPr/>
          <p:nvPr/>
        </p:nvGrpSpPr>
        <p:grpSpPr>
          <a:xfrm rot="18900000">
            <a:off x="2846975" y="1826130"/>
            <a:ext cx="1264857" cy="1589486"/>
            <a:chOff x="4622259" y="760553"/>
            <a:chExt cx="1961720" cy="2465202"/>
          </a:xfrm>
        </p:grpSpPr>
        <p:sp>
          <p:nvSpPr>
            <p:cNvPr id="331" name="Freeform: Shape 5">
              <a:extLst>
                <a:ext uri="{FF2B5EF4-FFF2-40B4-BE49-F238E27FC236}">
                  <a16:creationId xmlns:a16="http://schemas.microsoft.com/office/drawing/2014/main" id="{A0BA6CFC-C8F0-4F34-B2CB-5397AE67FF75}"/>
                </a:ext>
              </a:extLst>
            </p:cNvPr>
            <p:cNvSpPr/>
            <p:nvPr/>
          </p:nvSpPr>
          <p:spPr>
            <a:xfrm rot="1802297">
              <a:off x="4622259" y="1655826"/>
              <a:ext cx="1961720" cy="1394938"/>
            </a:xfrm>
            <a:custGeom>
              <a:avLst/>
              <a:gdLst>
                <a:gd name="connsiteX0" fmla="*/ 0 w 1961720"/>
                <a:gd name="connsiteY0" fmla="*/ 0 h 1394938"/>
                <a:gd name="connsiteX1" fmla="*/ 33670 w 1961720"/>
                <a:gd name="connsiteY1" fmla="*/ 74636 h 1394938"/>
                <a:gd name="connsiteX2" fmla="*/ 607072 w 1961720"/>
                <a:gd name="connsiteY2" fmla="*/ 359569 h 1394938"/>
                <a:gd name="connsiteX3" fmla="*/ 693081 w 1961720"/>
                <a:gd name="connsiteY3" fmla="*/ 340039 h 1394938"/>
                <a:gd name="connsiteX4" fmla="*/ 695676 w 1961720"/>
                <a:gd name="connsiteY4" fmla="*/ 349911 h 1394938"/>
                <a:gd name="connsiteX5" fmla="*/ 825182 w 1961720"/>
                <a:gd name="connsiteY5" fmla="*/ 642011 h 1394938"/>
                <a:gd name="connsiteX6" fmla="*/ 1808828 w 1961720"/>
                <a:gd name="connsiteY6" fmla="*/ 1360839 h 1394938"/>
                <a:gd name="connsiteX7" fmla="*/ 1951389 w 1961720"/>
                <a:gd name="connsiteY7" fmla="*/ 1387108 h 1394938"/>
                <a:gd name="connsiteX8" fmla="*/ 1961720 w 1961720"/>
                <a:gd name="connsiteY8" fmla="*/ 1391075 h 1394938"/>
                <a:gd name="connsiteX9" fmla="*/ 1904862 w 1961720"/>
                <a:gd name="connsiteY9" fmla="*/ 1394765 h 1394938"/>
                <a:gd name="connsiteX10" fmla="*/ 693695 w 1961720"/>
                <a:gd name="connsiteY10" fmla="*/ 939388 h 1394938"/>
                <a:gd name="connsiteX11" fmla="*/ 44602 w 1961720"/>
                <a:gd name="connsiteY11" fmla="*/ 119019 h 1394938"/>
                <a:gd name="connsiteX12" fmla="*/ 0 w 1961720"/>
                <a:gd name="connsiteY12" fmla="*/ 0 h 13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1720" h="1394938">
                  <a:moveTo>
                    <a:pt x="0" y="0"/>
                  </a:moveTo>
                  <a:lnTo>
                    <a:pt x="33670" y="74636"/>
                  </a:lnTo>
                  <a:cubicBezTo>
                    <a:pt x="153768" y="282331"/>
                    <a:pt x="383090" y="387513"/>
                    <a:pt x="607072" y="359569"/>
                  </a:cubicBezTo>
                  <a:lnTo>
                    <a:pt x="693081" y="340039"/>
                  </a:lnTo>
                  <a:lnTo>
                    <a:pt x="695676" y="349911"/>
                  </a:lnTo>
                  <a:cubicBezTo>
                    <a:pt x="727685" y="449941"/>
                    <a:pt x="770705" y="547801"/>
                    <a:pt x="825182" y="642011"/>
                  </a:cubicBezTo>
                  <a:cubicBezTo>
                    <a:pt x="1043087" y="1018853"/>
                    <a:pt x="1403031" y="1265959"/>
                    <a:pt x="1808828" y="1360839"/>
                  </a:cubicBezTo>
                  <a:lnTo>
                    <a:pt x="1951389" y="1387108"/>
                  </a:lnTo>
                  <a:lnTo>
                    <a:pt x="1961720" y="1391075"/>
                  </a:lnTo>
                  <a:lnTo>
                    <a:pt x="1904862" y="1394765"/>
                  </a:lnTo>
                  <a:cubicBezTo>
                    <a:pt x="1527227" y="1400861"/>
                    <a:pt x="1084440" y="1246115"/>
                    <a:pt x="693695" y="939388"/>
                  </a:cubicBezTo>
                  <a:cubicBezTo>
                    <a:pt x="389783" y="700823"/>
                    <a:pt x="167705" y="409842"/>
                    <a:pt x="44602" y="1190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64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32" name="Freeform: Shape 4">
              <a:extLst>
                <a:ext uri="{FF2B5EF4-FFF2-40B4-BE49-F238E27FC236}">
                  <a16:creationId xmlns:a16="http://schemas.microsoft.com/office/drawing/2014/main" id="{725D84BD-B4D5-41D1-B364-A397F04C9503}"/>
                </a:ext>
              </a:extLst>
            </p:cNvPr>
            <p:cNvSpPr/>
            <p:nvPr/>
          </p:nvSpPr>
          <p:spPr>
            <a:xfrm rot="1802297">
              <a:off x="5313980" y="1668725"/>
              <a:ext cx="1258308" cy="1557030"/>
            </a:xfrm>
            <a:custGeom>
              <a:avLst/>
              <a:gdLst>
                <a:gd name="connsiteX0" fmla="*/ 418992 w 1258308"/>
                <a:gd name="connsiteY0" fmla="*/ 0 h 1557030"/>
                <a:gd name="connsiteX1" fmla="*/ 424401 w 1258308"/>
                <a:gd name="connsiteY1" fmla="*/ 159949 h 1557030"/>
                <a:gd name="connsiteX2" fmla="*/ 1171217 w 1258308"/>
                <a:gd name="connsiteY2" fmla="*/ 1523588 h 1557030"/>
                <a:gd name="connsiteX3" fmla="*/ 1258308 w 1258308"/>
                <a:gd name="connsiteY3" fmla="*/ 1557030 h 1557030"/>
                <a:gd name="connsiteX4" fmla="*/ 1115747 w 1258308"/>
                <a:gd name="connsiteY4" fmla="*/ 1530761 h 1557030"/>
                <a:gd name="connsiteX5" fmla="*/ 132101 w 1258308"/>
                <a:gd name="connsiteY5" fmla="*/ 811933 h 1557030"/>
                <a:gd name="connsiteX6" fmla="*/ 2595 w 1258308"/>
                <a:gd name="connsiteY6" fmla="*/ 519833 h 1557030"/>
                <a:gd name="connsiteX7" fmla="*/ 0 w 1258308"/>
                <a:gd name="connsiteY7" fmla="*/ 509961 h 1557030"/>
                <a:gd name="connsiteX8" fmla="*/ 25007 w 1258308"/>
                <a:gd name="connsiteY8" fmla="*/ 504283 h 1557030"/>
                <a:gd name="connsiteX9" fmla="*/ 131952 w 1258308"/>
                <a:gd name="connsiteY9" fmla="*/ 456037 h 1557030"/>
                <a:gd name="connsiteX10" fmla="*/ 401587 w 1258308"/>
                <a:gd name="connsiteY10" fmla="*/ 104154 h 1557030"/>
                <a:gd name="connsiteX11" fmla="*/ 418992 w 1258308"/>
                <a:gd name="connsiteY11" fmla="*/ 0 h 155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8308" h="1557030">
                  <a:moveTo>
                    <a:pt x="418992" y="0"/>
                  </a:moveTo>
                  <a:lnTo>
                    <a:pt x="424401" y="159949"/>
                  </a:lnTo>
                  <a:cubicBezTo>
                    <a:pt x="468267" y="805001"/>
                    <a:pt x="768875" y="1336708"/>
                    <a:pt x="1171217" y="1523588"/>
                  </a:cubicBezTo>
                  <a:lnTo>
                    <a:pt x="1258308" y="1557030"/>
                  </a:lnTo>
                  <a:lnTo>
                    <a:pt x="1115747" y="1530761"/>
                  </a:lnTo>
                  <a:cubicBezTo>
                    <a:pt x="709950" y="1435881"/>
                    <a:pt x="350006" y="1188775"/>
                    <a:pt x="132101" y="811933"/>
                  </a:cubicBezTo>
                  <a:cubicBezTo>
                    <a:pt x="77624" y="717723"/>
                    <a:pt x="34604" y="619863"/>
                    <a:pt x="2595" y="519833"/>
                  </a:cubicBezTo>
                  <a:lnTo>
                    <a:pt x="0" y="509961"/>
                  </a:lnTo>
                  <a:lnTo>
                    <a:pt x="25007" y="504283"/>
                  </a:lnTo>
                  <a:cubicBezTo>
                    <a:pt x="61511" y="492088"/>
                    <a:pt x="97336" y="476053"/>
                    <a:pt x="131952" y="456037"/>
                  </a:cubicBezTo>
                  <a:cubicBezTo>
                    <a:pt x="270415" y="375971"/>
                    <a:pt x="363317" y="247363"/>
                    <a:pt x="401587" y="104154"/>
                  </a:cubicBezTo>
                  <a:lnTo>
                    <a:pt x="418992" y="0"/>
                  </a:lnTo>
                  <a:close/>
                </a:path>
              </a:pathLst>
            </a:custGeom>
            <a:solidFill>
              <a:srgbClr val="733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3" name="Freeform: Shape 3">
              <a:extLst>
                <a:ext uri="{FF2B5EF4-FFF2-40B4-BE49-F238E27FC236}">
                  <a16:creationId xmlns:a16="http://schemas.microsoft.com/office/drawing/2014/main" id="{DC52E434-1F6D-4927-9F78-205D09D52F93}"/>
                </a:ext>
              </a:extLst>
            </p:cNvPr>
            <p:cNvSpPr/>
            <p:nvPr/>
          </p:nvSpPr>
          <p:spPr>
            <a:xfrm rot="1802297">
              <a:off x="5096268" y="760553"/>
              <a:ext cx="1155360" cy="1158621"/>
            </a:xfrm>
            <a:custGeom>
              <a:avLst/>
              <a:gdLst>
                <a:gd name="connsiteX0" fmla="*/ 287952 w 1155360"/>
                <a:gd name="connsiteY0" fmla="*/ 77891 h 1158621"/>
                <a:gd name="connsiteX1" fmla="*/ 1079315 w 1155360"/>
                <a:gd name="connsiteY1" fmla="*/ 289369 h 1158621"/>
                <a:gd name="connsiteX2" fmla="*/ 1152769 w 1155360"/>
                <a:gd name="connsiteY2" fmla="*/ 507330 h 1158621"/>
                <a:gd name="connsiteX3" fmla="*/ 1155360 w 1155360"/>
                <a:gd name="connsiteY3" fmla="*/ 603331 h 1158621"/>
                <a:gd name="connsiteX4" fmla="*/ 1154757 w 1155360"/>
                <a:gd name="connsiteY4" fmla="*/ 621153 h 1158621"/>
                <a:gd name="connsiteX5" fmla="*/ 1154877 w 1155360"/>
                <a:gd name="connsiteY5" fmla="*/ 624695 h 1158621"/>
                <a:gd name="connsiteX6" fmla="*/ 1137472 w 1155360"/>
                <a:gd name="connsiteY6" fmla="*/ 728849 h 1158621"/>
                <a:gd name="connsiteX7" fmla="*/ 867836 w 1155360"/>
                <a:gd name="connsiteY7" fmla="*/ 1080732 h 1158621"/>
                <a:gd name="connsiteX8" fmla="*/ 76474 w 1155360"/>
                <a:gd name="connsiteY8" fmla="*/ 869253 h 1158621"/>
                <a:gd name="connsiteX9" fmla="*/ 42803 w 1155360"/>
                <a:gd name="connsiteY9" fmla="*/ 794617 h 1158621"/>
                <a:gd name="connsiteX10" fmla="*/ 40758 w 1155360"/>
                <a:gd name="connsiteY10" fmla="*/ 789161 h 1158621"/>
                <a:gd name="connsiteX11" fmla="*/ 6529 w 1155360"/>
                <a:gd name="connsiteY11" fmla="*/ 665624 h 1158621"/>
                <a:gd name="connsiteX12" fmla="*/ 2844 w 1155360"/>
                <a:gd name="connsiteY12" fmla="*/ 644778 h 1158621"/>
                <a:gd name="connsiteX13" fmla="*/ 0 w 1155360"/>
                <a:gd name="connsiteY13" fmla="*/ 539387 h 1158621"/>
                <a:gd name="connsiteX14" fmla="*/ 287952 w 1155360"/>
                <a:gd name="connsiteY14" fmla="*/ 77891 h 11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5360" h="1158621">
                  <a:moveTo>
                    <a:pt x="287952" y="77891"/>
                  </a:moveTo>
                  <a:cubicBezTo>
                    <a:pt x="564879" y="-82240"/>
                    <a:pt x="919184" y="12442"/>
                    <a:pt x="1079315" y="289369"/>
                  </a:cubicBezTo>
                  <a:cubicBezTo>
                    <a:pt x="1119347" y="358601"/>
                    <a:pt x="1143454" y="432669"/>
                    <a:pt x="1152769" y="507330"/>
                  </a:cubicBezTo>
                  <a:lnTo>
                    <a:pt x="1155360" y="603331"/>
                  </a:lnTo>
                  <a:lnTo>
                    <a:pt x="1154757" y="621153"/>
                  </a:lnTo>
                  <a:lnTo>
                    <a:pt x="1154877" y="624695"/>
                  </a:lnTo>
                  <a:lnTo>
                    <a:pt x="1137472" y="728849"/>
                  </a:lnTo>
                  <a:cubicBezTo>
                    <a:pt x="1099202" y="872058"/>
                    <a:pt x="1006300" y="1000666"/>
                    <a:pt x="867836" y="1080732"/>
                  </a:cubicBezTo>
                  <a:cubicBezTo>
                    <a:pt x="590910" y="1240862"/>
                    <a:pt x="236604" y="1146180"/>
                    <a:pt x="76474" y="869253"/>
                  </a:cubicBezTo>
                  <a:lnTo>
                    <a:pt x="42803" y="794617"/>
                  </a:lnTo>
                  <a:lnTo>
                    <a:pt x="40758" y="789161"/>
                  </a:lnTo>
                  <a:cubicBezTo>
                    <a:pt x="27262" y="747774"/>
                    <a:pt x="15836" y="706545"/>
                    <a:pt x="6529" y="665624"/>
                  </a:cubicBezTo>
                  <a:lnTo>
                    <a:pt x="2844" y="644778"/>
                  </a:lnTo>
                  <a:lnTo>
                    <a:pt x="0" y="539387"/>
                  </a:lnTo>
                  <a:cubicBezTo>
                    <a:pt x="12983" y="353904"/>
                    <a:pt x="114873" y="177973"/>
                    <a:pt x="287952" y="77891"/>
                  </a:cubicBezTo>
                  <a:close/>
                </a:path>
              </a:pathLst>
            </a:custGeom>
            <a:solidFill>
              <a:srgbClr val="53294B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34" name="Agrupar 333">
              <a:extLst>
                <a:ext uri="{FF2B5EF4-FFF2-40B4-BE49-F238E27FC236}">
                  <a16:creationId xmlns:a16="http://schemas.microsoft.com/office/drawing/2014/main" id="{D1DECADD-27E9-4A3B-BBEF-866C8683CDC2}"/>
                </a:ext>
              </a:extLst>
            </p:cNvPr>
            <p:cNvGrpSpPr/>
            <p:nvPr/>
          </p:nvGrpSpPr>
          <p:grpSpPr>
            <a:xfrm>
              <a:off x="5037921" y="899069"/>
              <a:ext cx="1288829" cy="851258"/>
              <a:chOff x="6334026" y="883841"/>
              <a:chExt cx="1288829" cy="851258"/>
            </a:xfrm>
          </p:grpSpPr>
          <p:sp>
            <p:nvSpPr>
              <p:cNvPr id="335" name="Oval 34">
                <a:extLst>
                  <a:ext uri="{FF2B5EF4-FFF2-40B4-BE49-F238E27FC236}">
                    <a16:creationId xmlns:a16="http://schemas.microsoft.com/office/drawing/2014/main" id="{1D53D5C9-EE13-4ECD-B4C0-4C9CD3419206}"/>
                  </a:ext>
                </a:extLst>
              </p:cNvPr>
              <p:cNvSpPr/>
              <p:nvPr/>
            </p:nvSpPr>
            <p:spPr>
              <a:xfrm>
                <a:off x="6556304" y="907601"/>
                <a:ext cx="827498" cy="8274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sx="102000" sy="102000" algn="c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6" name="TextBox 44">
                <a:extLst>
                  <a:ext uri="{FF2B5EF4-FFF2-40B4-BE49-F238E27FC236}">
                    <a16:creationId xmlns:a16="http://schemas.microsoft.com/office/drawing/2014/main" id="{B9BF5C5C-C6B6-4B2B-A542-96829CB8D75A}"/>
                  </a:ext>
                </a:extLst>
              </p:cNvPr>
              <p:cNvSpPr txBox="1"/>
              <p:nvPr/>
            </p:nvSpPr>
            <p:spPr>
              <a:xfrm rot="2700000">
                <a:off x="6585437" y="632430"/>
                <a:ext cx="786008" cy="12888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Gill Sans MT" panose="020B0502020104020203" pitchFamily="34" charset="0"/>
                  </a:defRPr>
                </a:lvl1pPr>
              </a:lstStyle>
              <a:p>
                <a:r>
                  <a:rPr lang="en-US" sz="4800" dirty="0">
                    <a:latin typeface="Tw Cen MT" panose="020B0602020104020603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</p:grpSp>
      </p:grpSp>
      <p:grpSp>
        <p:nvGrpSpPr>
          <p:cNvPr id="337" name="Agrupar 336">
            <a:extLst>
              <a:ext uri="{FF2B5EF4-FFF2-40B4-BE49-F238E27FC236}">
                <a16:creationId xmlns:a16="http://schemas.microsoft.com/office/drawing/2014/main" id="{2E9AC06F-6126-4DD4-B74E-03ED68D02FD6}"/>
              </a:ext>
            </a:extLst>
          </p:cNvPr>
          <p:cNvGrpSpPr/>
          <p:nvPr/>
        </p:nvGrpSpPr>
        <p:grpSpPr>
          <a:xfrm>
            <a:off x="4212374" y="741406"/>
            <a:ext cx="2168005" cy="435190"/>
            <a:chOff x="6359192" y="619989"/>
            <a:chExt cx="3148473" cy="632003"/>
          </a:xfrm>
        </p:grpSpPr>
        <p:sp>
          <p:nvSpPr>
            <p:cNvPr id="338" name="TextBox 43">
              <a:extLst>
                <a:ext uri="{FF2B5EF4-FFF2-40B4-BE49-F238E27FC236}">
                  <a16:creationId xmlns:a16="http://schemas.microsoft.com/office/drawing/2014/main" id="{48DE0AB3-21FC-49C5-AB8A-F3CB012618B3}"/>
                </a:ext>
              </a:extLst>
            </p:cNvPr>
            <p:cNvSpPr txBox="1"/>
            <p:nvPr/>
          </p:nvSpPr>
          <p:spPr>
            <a:xfrm>
              <a:off x="7086327" y="661358"/>
              <a:ext cx="2421338" cy="504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sz="2400" b="0" spc="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Título</a:t>
              </a:r>
              <a:endParaRPr lang="en-US" sz="2400" b="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 algn="l">
                <a:lnSpc>
                  <a:spcPts val="1000"/>
                </a:lnSpc>
              </a:pPr>
              <a:endParaRPr lang="en-US" sz="12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>
                <a:lnSpc>
                  <a:spcPts val="1000"/>
                </a:lnSpc>
              </a:pP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Adicione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seu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texto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aqui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!</a:t>
              </a:r>
              <a:endParaRPr lang="en-US" sz="18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9" name="Gráfico 338" descr="Livros">
              <a:extLst>
                <a:ext uri="{FF2B5EF4-FFF2-40B4-BE49-F238E27FC236}">
                  <a16:creationId xmlns:a16="http://schemas.microsoft.com/office/drawing/2014/main" id="{B88D9D39-2E9F-4E0E-9E8E-0727E0928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59192" y="619989"/>
              <a:ext cx="632003" cy="632003"/>
            </a:xfrm>
            <a:prstGeom prst="rect">
              <a:avLst/>
            </a:prstGeom>
          </p:spPr>
        </p:pic>
      </p:grpSp>
      <p:grpSp>
        <p:nvGrpSpPr>
          <p:cNvPr id="340" name="Agrupar 339">
            <a:extLst>
              <a:ext uri="{FF2B5EF4-FFF2-40B4-BE49-F238E27FC236}">
                <a16:creationId xmlns:a16="http://schemas.microsoft.com/office/drawing/2014/main" id="{E4A2748C-D7A3-48A2-927E-6D7C49A19330}"/>
              </a:ext>
            </a:extLst>
          </p:cNvPr>
          <p:cNvGrpSpPr/>
          <p:nvPr/>
        </p:nvGrpSpPr>
        <p:grpSpPr>
          <a:xfrm>
            <a:off x="5669428" y="1641226"/>
            <a:ext cx="2194780" cy="428026"/>
            <a:chOff x="7794005" y="1585741"/>
            <a:chExt cx="3187357" cy="621598"/>
          </a:xfrm>
        </p:grpSpPr>
        <p:pic>
          <p:nvPicPr>
            <p:cNvPr id="341" name="Gráfico 340" descr="Pesquisa">
              <a:extLst>
                <a:ext uri="{FF2B5EF4-FFF2-40B4-BE49-F238E27FC236}">
                  <a16:creationId xmlns:a16="http://schemas.microsoft.com/office/drawing/2014/main" id="{C84962F6-0655-44B7-B5A1-36F999CF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94005" y="1585741"/>
              <a:ext cx="621598" cy="621598"/>
            </a:xfrm>
            <a:prstGeom prst="rect">
              <a:avLst/>
            </a:prstGeom>
          </p:spPr>
        </p:pic>
        <p:sp>
          <p:nvSpPr>
            <p:cNvPr id="342" name="TextBox 43">
              <a:extLst>
                <a:ext uri="{FF2B5EF4-FFF2-40B4-BE49-F238E27FC236}">
                  <a16:creationId xmlns:a16="http://schemas.microsoft.com/office/drawing/2014/main" id="{C49667B8-3CC1-465E-84AE-C4D6730E6666}"/>
                </a:ext>
              </a:extLst>
            </p:cNvPr>
            <p:cNvSpPr txBox="1"/>
            <p:nvPr/>
          </p:nvSpPr>
          <p:spPr>
            <a:xfrm>
              <a:off x="8560024" y="1699532"/>
              <a:ext cx="2421338" cy="504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sz="2400" b="0" spc="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Título</a:t>
              </a:r>
              <a:endParaRPr lang="en-US" sz="2400" b="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 algn="l">
                <a:lnSpc>
                  <a:spcPts val="1000"/>
                </a:lnSpc>
              </a:pPr>
              <a:endParaRPr lang="en-US" sz="12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>
                <a:lnSpc>
                  <a:spcPts val="1000"/>
                </a:lnSpc>
              </a:pP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Adicione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seu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texto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aqui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!</a:t>
              </a:r>
              <a:endParaRPr lang="en-US" sz="18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3" name="Agrupar 342">
            <a:extLst>
              <a:ext uri="{FF2B5EF4-FFF2-40B4-BE49-F238E27FC236}">
                <a16:creationId xmlns:a16="http://schemas.microsoft.com/office/drawing/2014/main" id="{1330DF7B-572E-4FB9-AEE3-82D8AF0B782C}"/>
              </a:ext>
            </a:extLst>
          </p:cNvPr>
          <p:cNvGrpSpPr/>
          <p:nvPr/>
        </p:nvGrpSpPr>
        <p:grpSpPr>
          <a:xfrm>
            <a:off x="6074253" y="2573155"/>
            <a:ext cx="2102498" cy="435190"/>
            <a:chOff x="8535073" y="2900641"/>
            <a:chExt cx="3053340" cy="632002"/>
          </a:xfrm>
        </p:grpSpPr>
        <p:pic>
          <p:nvPicPr>
            <p:cNvPr id="344" name="Gráfico 343" descr="Debate de grupo">
              <a:extLst>
                <a:ext uri="{FF2B5EF4-FFF2-40B4-BE49-F238E27FC236}">
                  <a16:creationId xmlns:a16="http://schemas.microsoft.com/office/drawing/2014/main" id="{103D3B96-F323-42DE-9DE6-2FE131B69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35073" y="2900641"/>
              <a:ext cx="632002" cy="632002"/>
            </a:xfrm>
            <a:prstGeom prst="rect">
              <a:avLst/>
            </a:prstGeom>
          </p:spPr>
        </p:pic>
        <p:sp>
          <p:nvSpPr>
            <p:cNvPr id="345" name="TextBox 43">
              <a:extLst>
                <a:ext uri="{FF2B5EF4-FFF2-40B4-BE49-F238E27FC236}">
                  <a16:creationId xmlns:a16="http://schemas.microsoft.com/office/drawing/2014/main" id="{2DF61DC5-7B77-4CF5-BED0-8B70250AD4AE}"/>
                </a:ext>
              </a:extLst>
            </p:cNvPr>
            <p:cNvSpPr txBox="1"/>
            <p:nvPr/>
          </p:nvSpPr>
          <p:spPr>
            <a:xfrm>
              <a:off x="9167075" y="3026574"/>
              <a:ext cx="2421338" cy="504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sz="2400" b="0" spc="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Título</a:t>
              </a:r>
              <a:endParaRPr lang="en-US" sz="2400" b="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 algn="l">
                <a:lnSpc>
                  <a:spcPts val="1000"/>
                </a:lnSpc>
              </a:pPr>
              <a:endParaRPr lang="en-US" sz="12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>
                <a:lnSpc>
                  <a:spcPts val="1000"/>
                </a:lnSpc>
              </a:pP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Adicione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seu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texto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aqui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!</a:t>
              </a:r>
              <a:endParaRPr lang="en-US" sz="18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6" name="Agrupar 345">
            <a:extLst>
              <a:ext uri="{FF2B5EF4-FFF2-40B4-BE49-F238E27FC236}">
                <a16:creationId xmlns:a16="http://schemas.microsoft.com/office/drawing/2014/main" id="{95CA9D35-277E-4568-A683-CE89C5F1C4C1}"/>
              </a:ext>
            </a:extLst>
          </p:cNvPr>
          <p:cNvGrpSpPr/>
          <p:nvPr/>
        </p:nvGrpSpPr>
        <p:grpSpPr>
          <a:xfrm>
            <a:off x="5992684" y="3800403"/>
            <a:ext cx="2233145" cy="435189"/>
            <a:chOff x="8301351" y="4514347"/>
            <a:chExt cx="3243072" cy="632001"/>
          </a:xfrm>
        </p:grpSpPr>
        <p:pic>
          <p:nvPicPr>
            <p:cNvPr id="347" name="Gráfico 346" descr="Computador">
              <a:extLst>
                <a:ext uri="{FF2B5EF4-FFF2-40B4-BE49-F238E27FC236}">
                  <a16:creationId xmlns:a16="http://schemas.microsoft.com/office/drawing/2014/main" id="{F2889C65-EBF1-470C-A22F-F45AF1BAD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01351" y="4514347"/>
              <a:ext cx="632001" cy="632001"/>
            </a:xfrm>
            <a:prstGeom prst="rect">
              <a:avLst/>
            </a:prstGeom>
          </p:spPr>
        </p:pic>
        <p:sp>
          <p:nvSpPr>
            <p:cNvPr id="348" name="TextBox 43">
              <a:extLst>
                <a:ext uri="{FF2B5EF4-FFF2-40B4-BE49-F238E27FC236}">
                  <a16:creationId xmlns:a16="http://schemas.microsoft.com/office/drawing/2014/main" id="{7CCAFCAD-0414-48A8-B6AB-5E40A64A121D}"/>
                </a:ext>
              </a:extLst>
            </p:cNvPr>
            <p:cNvSpPr txBox="1"/>
            <p:nvPr/>
          </p:nvSpPr>
          <p:spPr>
            <a:xfrm>
              <a:off x="9123085" y="4622562"/>
              <a:ext cx="2421338" cy="504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sz="2400" b="0" spc="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Título</a:t>
              </a:r>
              <a:endParaRPr lang="en-US" sz="2400" b="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 algn="l">
                <a:lnSpc>
                  <a:spcPts val="1000"/>
                </a:lnSpc>
              </a:pPr>
              <a:endParaRPr lang="en-US" sz="12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>
                <a:lnSpc>
                  <a:spcPts val="1000"/>
                </a:lnSpc>
              </a:pP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Adicione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seu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texto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aqui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!</a:t>
              </a:r>
              <a:endParaRPr lang="en-US" sz="18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9" name="Agrupar 348">
            <a:extLst>
              <a:ext uri="{FF2B5EF4-FFF2-40B4-BE49-F238E27FC236}">
                <a16:creationId xmlns:a16="http://schemas.microsoft.com/office/drawing/2014/main" id="{42C80E3F-6D57-4232-9500-7CFE07208853}"/>
              </a:ext>
            </a:extLst>
          </p:cNvPr>
          <p:cNvGrpSpPr/>
          <p:nvPr/>
        </p:nvGrpSpPr>
        <p:grpSpPr>
          <a:xfrm>
            <a:off x="4863045" y="4806678"/>
            <a:ext cx="2205673" cy="435190"/>
            <a:chOff x="6694265" y="5736639"/>
            <a:chExt cx="3203176" cy="632002"/>
          </a:xfrm>
        </p:grpSpPr>
        <p:pic>
          <p:nvPicPr>
            <p:cNvPr id="350" name="Gráfico 349" descr="Repetir">
              <a:extLst>
                <a:ext uri="{FF2B5EF4-FFF2-40B4-BE49-F238E27FC236}">
                  <a16:creationId xmlns:a16="http://schemas.microsoft.com/office/drawing/2014/main" id="{7EEC0237-23BC-4B61-BC41-A2A26161A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694265" y="5736639"/>
              <a:ext cx="632002" cy="632002"/>
            </a:xfrm>
            <a:prstGeom prst="rect">
              <a:avLst/>
            </a:prstGeom>
          </p:spPr>
        </p:pic>
        <p:sp>
          <p:nvSpPr>
            <p:cNvPr id="351" name="TextBox 43">
              <a:extLst>
                <a:ext uri="{FF2B5EF4-FFF2-40B4-BE49-F238E27FC236}">
                  <a16:creationId xmlns:a16="http://schemas.microsoft.com/office/drawing/2014/main" id="{C345D1AB-FFA2-45D8-B0E6-E066C0F25D15}"/>
                </a:ext>
              </a:extLst>
            </p:cNvPr>
            <p:cNvSpPr txBox="1"/>
            <p:nvPr/>
          </p:nvSpPr>
          <p:spPr>
            <a:xfrm>
              <a:off x="7476103" y="5846868"/>
              <a:ext cx="2421338" cy="504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sz="2400" b="0" spc="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Título</a:t>
              </a:r>
              <a:endParaRPr lang="en-US" sz="2400" b="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 algn="l">
                <a:lnSpc>
                  <a:spcPts val="1000"/>
                </a:lnSpc>
              </a:pPr>
              <a:endParaRPr lang="en-US" sz="12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>
                <a:lnSpc>
                  <a:spcPts val="1000"/>
                </a:lnSpc>
              </a:pP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Adicione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seu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texto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aqui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!</a:t>
              </a:r>
              <a:endParaRPr lang="en-US" sz="18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2" name="Agrupar 351">
            <a:extLst>
              <a:ext uri="{FF2B5EF4-FFF2-40B4-BE49-F238E27FC236}">
                <a16:creationId xmlns:a16="http://schemas.microsoft.com/office/drawing/2014/main" id="{4DA21144-8E17-45EA-B7D3-B231A40D7AA5}"/>
              </a:ext>
            </a:extLst>
          </p:cNvPr>
          <p:cNvGrpSpPr/>
          <p:nvPr/>
        </p:nvGrpSpPr>
        <p:grpSpPr>
          <a:xfrm>
            <a:off x="920602" y="4553544"/>
            <a:ext cx="2183742" cy="435190"/>
            <a:chOff x="1212805" y="4942745"/>
            <a:chExt cx="3171327" cy="632002"/>
          </a:xfrm>
        </p:grpSpPr>
        <p:pic>
          <p:nvPicPr>
            <p:cNvPr id="353" name="Gráfico 352" descr="Lista de verificação">
              <a:extLst>
                <a:ext uri="{FF2B5EF4-FFF2-40B4-BE49-F238E27FC236}">
                  <a16:creationId xmlns:a16="http://schemas.microsoft.com/office/drawing/2014/main" id="{E55952D9-DA2C-43BE-AAA1-9C9B99019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52130" y="4942745"/>
              <a:ext cx="632002" cy="632002"/>
            </a:xfrm>
            <a:prstGeom prst="rect">
              <a:avLst/>
            </a:prstGeom>
          </p:spPr>
        </p:pic>
        <p:sp>
          <p:nvSpPr>
            <p:cNvPr id="354" name="TextBox 43">
              <a:extLst>
                <a:ext uri="{FF2B5EF4-FFF2-40B4-BE49-F238E27FC236}">
                  <a16:creationId xmlns:a16="http://schemas.microsoft.com/office/drawing/2014/main" id="{539A9D78-A985-4369-AAF5-EA07A6B880E7}"/>
                </a:ext>
              </a:extLst>
            </p:cNvPr>
            <p:cNvSpPr txBox="1"/>
            <p:nvPr/>
          </p:nvSpPr>
          <p:spPr>
            <a:xfrm>
              <a:off x="1212805" y="5050759"/>
              <a:ext cx="2421338" cy="504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sz="2400" b="0" spc="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Título</a:t>
              </a:r>
              <a:endParaRPr lang="en-US" sz="2400" b="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 algn="l">
                <a:lnSpc>
                  <a:spcPts val="1000"/>
                </a:lnSpc>
              </a:pPr>
              <a:endParaRPr lang="en-US" sz="12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>
                <a:lnSpc>
                  <a:spcPts val="1000"/>
                </a:lnSpc>
              </a:pP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Adicione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seu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texto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aqui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!</a:t>
              </a:r>
              <a:endParaRPr lang="en-US" sz="18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5" name="Agrupar 354">
            <a:extLst>
              <a:ext uri="{FF2B5EF4-FFF2-40B4-BE49-F238E27FC236}">
                <a16:creationId xmlns:a16="http://schemas.microsoft.com/office/drawing/2014/main" id="{FD942836-D255-4A5B-886C-FEB0DBCB06D8}"/>
              </a:ext>
            </a:extLst>
          </p:cNvPr>
          <p:cNvGrpSpPr/>
          <p:nvPr/>
        </p:nvGrpSpPr>
        <p:grpSpPr>
          <a:xfrm>
            <a:off x="159803" y="3227353"/>
            <a:ext cx="2218571" cy="441756"/>
            <a:chOff x="279084" y="3424535"/>
            <a:chExt cx="3221907" cy="641538"/>
          </a:xfrm>
        </p:grpSpPr>
        <p:pic>
          <p:nvPicPr>
            <p:cNvPr id="356" name="Gráfico 355" descr="Estatísticas">
              <a:extLst>
                <a:ext uri="{FF2B5EF4-FFF2-40B4-BE49-F238E27FC236}">
                  <a16:creationId xmlns:a16="http://schemas.microsoft.com/office/drawing/2014/main" id="{4ADCD371-A399-4081-939F-CA1F239A2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868988" y="3424535"/>
              <a:ext cx="632003" cy="632003"/>
            </a:xfrm>
            <a:prstGeom prst="rect">
              <a:avLst/>
            </a:prstGeom>
          </p:spPr>
        </p:pic>
        <p:sp>
          <p:nvSpPr>
            <p:cNvPr id="357" name="TextBox 43">
              <a:extLst>
                <a:ext uri="{FF2B5EF4-FFF2-40B4-BE49-F238E27FC236}">
                  <a16:creationId xmlns:a16="http://schemas.microsoft.com/office/drawing/2014/main" id="{4EE2E01A-21CE-4E94-A454-97CDD33EDDB9}"/>
                </a:ext>
              </a:extLst>
            </p:cNvPr>
            <p:cNvSpPr txBox="1"/>
            <p:nvPr/>
          </p:nvSpPr>
          <p:spPr>
            <a:xfrm>
              <a:off x="279084" y="3561832"/>
              <a:ext cx="2421338" cy="504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sz="2400" b="0" spc="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Título</a:t>
              </a:r>
              <a:endParaRPr lang="en-US" sz="2400" b="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 algn="l">
                <a:lnSpc>
                  <a:spcPts val="1000"/>
                </a:lnSpc>
              </a:pPr>
              <a:endParaRPr lang="en-US" sz="12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>
                <a:lnSpc>
                  <a:spcPts val="1000"/>
                </a:lnSpc>
              </a:pP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Adicione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seu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texto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aqui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!</a:t>
              </a:r>
              <a:endParaRPr lang="en-US" sz="18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8" name="Agrupar 357">
            <a:extLst>
              <a:ext uri="{FF2B5EF4-FFF2-40B4-BE49-F238E27FC236}">
                <a16:creationId xmlns:a16="http://schemas.microsoft.com/office/drawing/2014/main" id="{D344933A-F75D-4773-B2C4-42EE7D8939CC}"/>
              </a:ext>
            </a:extLst>
          </p:cNvPr>
          <p:cNvGrpSpPr/>
          <p:nvPr/>
        </p:nvGrpSpPr>
        <p:grpSpPr>
          <a:xfrm>
            <a:off x="384155" y="1701197"/>
            <a:ext cx="2256922" cy="435190"/>
            <a:chOff x="562214" y="1972936"/>
            <a:chExt cx="3277602" cy="632002"/>
          </a:xfrm>
        </p:grpSpPr>
        <p:pic>
          <p:nvPicPr>
            <p:cNvPr id="359" name="Gráfico 358" descr="Apresentação com lista de verificação">
              <a:extLst>
                <a:ext uri="{FF2B5EF4-FFF2-40B4-BE49-F238E27FC236}">
                  <a16:creationId xmlns:a16="http://schemas.microsoft.com/office/drawing/2014/main" id="{AB6EB95C-902A-4EEF-94F6-3E038CEDA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207814" y="1972936"/>
              <a:ext cx="632002" cy="632002"/>
            </a:xfrm>
            <a:prstGeom prst="rect">
              <a:avLst/>
            </a:prstGeom>
          </p:spPr>
        </p:pic>
        <p:sp>
          <p:nvSpPr>
            <p:cNvPr id="360" name="TextBox 43">
              <a:extLst>
                <a:ext uri="{FF2B5EF4-FFF2-40B4-BE49-F238E27FC236}">
                  <a16:creationId xmlns:a16="http://schemas.microsoft.com/office/drawing/2014/main" id="{3940E155-79F0-4F98-B2AB-8EA0E006A56B}"/>
                </a:ext>
              </a:extLst>
            </p:cNvPr>
            <p:cNvSpPr txBox="1"/>
            <p:nvPr/>
          </p:nvSpPr>
          <p:spPr>
            <a:xfrm>
              <a:off x="562214" y="2072905"/>
              <a:ext cx="2421338" cy="504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sz="2400" b="0" spc="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Título</a:t>
              </a:r>
              <a:endParaRPr lang="en-US" sz="2400" b="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 algn="l">
                <a:lnSpc>
                  <a:spcPts val="1000"/>
                </a:lnSpc>
              </a:pPr>
              <a:endParaRPr lang="en-US" sz="12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>
                <a:lnSpc>
                  <a:spcPts val="1000"/>
                </a:lnSpc>
              </a:pP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Adicione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seu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texto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aqui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!</a:t>
              </a:r>
              <a:endParaRPr lang="en-US" sz="18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733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209</Words>
  <Application>Microsoft Office PowerPoint</Application>
  <PresentationFormat>Widescreen</PresentationFormat>
  <Paragraphs>126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Nogueira</dc:creator>
  <cp:lastModifiedBy>Gabriel Nogueira</cp:lastModifiedBy>
  <cp:revision>4</cp:revision>
  <dcterms:created xsi:type="dcterms:W3CDTF">2022-03-14T14:43:42Z</dcterms:created>
  <dcterms:modified xsi:type="dcterms:W3CDTF">2022-03-15T20:09:42Z</dcterms:modified>
</cp:coreProperties>
</file>