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4695-BC6F-4205-A91F-85C174FF0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7DEE2-0F5E-4604-98E3-988C8ED77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3242-E3FC-4D92-984C-14E81134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6EFB-C80F-4558-96D3-6CEA3D37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B70D-AE24-4A26-9499-18007504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621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8A50-5F45-48EF-914F-C8FB7D10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75DDC-6017-4027-8D78-C762B584A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6E86-CD8F-4D49-A773-34F17D1D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58B5-ECA5-47E3-AD3C-B928FA0A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0DA4-D988-4514-993D-400E0526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132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89AA7-2881-4504-A1B1-54F9E65FB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936FD-D91E-4037-AC9F-BFA1A5D70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0278-DFDF-4BE7-BAC5-39676AE6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8DE1-1838-4B4D-9AD0-D5B6E1F1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628-72EE-4D36-8083-C58421AF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288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CA8F-4C30-475C-B647-B3329B7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2DE7-EB84-43AC-A846-7EAA9190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7614-3E89-431A-A158-C8B46B1C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D92B2-02E6-4922-9599-4FA1255A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0D37-0816-44C2-B7B0-0E524B7C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66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A23-53F9-4533-B69A-3C8F242B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1361-D905-44F3-B81B-2A0E03E5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5217A-937D-4636-9AE5-24392D40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3C36-3D3B-4A23-806A-DF8440E9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151C-EF2F-4650-84D6-3B239917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24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731B-E020-4891-B4D5-05DEE207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C856-4C20-4613-B835-E37CF4047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45AAF-AFD0-471F-A48F-0054C31C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D5550-AC2D-4944-AD70-12918F23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32BA7-9405-4849-AC2C-184D50EF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DBA48-FDBA-437A-B3CA-2ABC6819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984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8AB0-FFD2-493C-9243-857B8B92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4E350-63E2-40A1-BF59-B131E34F7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47E9E-7EFD-4090-A9B4-1F1A38A70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F1635-DD18-4340-8232-A85B3F566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C5FF7-9B47-447C-AE7E-4FA8239D9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93596-FF9D-49F3-BE08-5BD08812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0E732-791E-4318-BBC4-0D97CFBF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C45A6-9ECD-42B6-B88E-F4028372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00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BF38-11F3-445A-938B-E4C0457F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F986B-F390-4DAF-AEBE-4C3E0A1C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A07EF-9CB8-4EDD-AFF9-99C5CC56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DE90-0491-4AD7-9EF8-081F27C3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002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47B77-2CB3-453A-B4C2-2EFDA43C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9A57A-3156-4405-8280-2B40E1CA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40AED-5A8C-4AA8-9394-4260A372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84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87B3-F23B-46B2-A397-64938AF8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AA6E-3E61-4848-865D-EF335332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027FE-167C-4068-B3CB-70F86A95E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4A707-EFD7-4084-A29C-9E065A7D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F690-6394-41C8-B4BE-5B50D9F7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E227-BF3A-47DB-830C-B99C1792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95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503B-8676-497E-B2F5-33724994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15D87-2D55-4583-908F-D301D9B45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9E3F6-FCB6-49C7-AFB0-60235D78F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2C7C1-751C-4C2A-A20B-96BCE7EF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00C20-3FF3-4E21-9946-AD97E093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3982-6199-4EE6-8DF2-FEFC0D79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431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BC779-4058-4272-8BB1-4065AD79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45942-DDD2-48AA-A120-7DB8CC42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B06DB-FA7E-4CE6-93FE-7D50A4088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015F-9701-47A1-8371-C0B97A5649BE}" type="datetimeFigureOut">
              <a:rPr lang="en-DK" smtClean="0"/>
              <a:t>20/07/2020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48E1-7C85-4C99-BF6F-5B925399F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052E-609C-4438-A042-6F1D99CC6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3E15-0A6A-488C-9C55-286194303F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715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31948-FE09-4036-BAB5-45427A5DA94E}"/>
              </a:ext>
            </a:extLst>
          </p:cNvPr>
          <p:cNvSpPr txBox="1"/>
          <p:nvPr/>
        </p:nvSpPr>
        <p:spPr>
          <a:xfrm>
            <a:off x="3819525" y="190500"/>
            <a:ext cx="416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Udveksling</a:t>
            </a:r>
            <a:r>
              <a:rPr lang="en-US" b="1" u="sng" dirty="0"/>
              <a:t> </a:t>
            </a:r>
            <a:r>
              <a:rPr lang="en-US" b="1" u="sng" dirty="0" err="1"/>
              <a:t>af</a:t>
            </a:r>
            <a:r>
              <a:rPr lang="en-US" b="1" u="sng" dirty="0"/>
              <a:t> metadata </a:t>
            </a:r>
            <a:r>
              <a:rPr lang="en-US" b="1" u="sng" dirty="0" err="1"/>
              <a:t>mellem</a:t>
            </a:r>
            <a:r>
              <a:rPr lang="en-US" b="1" u="sng" dirty="0"/>
              <a:t> SP </a:t>
            </a:r>
            <a:r>
              <a:rPr lang="en-US" b="1" u="sng" dirty="0" err="1"/>
              <a:t>og</a:t>
            </a:r>
            <a:r>
              <a:rPr lang="en-US" b="1" u="sng" dirty="0"/>
              <a:t> IDP</a:t>
            </a:r>
            <a:endParaRPr lang="en-DK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96F8D-D7E6-43B1-92F4-B330295144B1}"/>
              </a:ext>
            </a:extLst>
          </p:cNvPr>
          <p:cNvSpPr/>
          <p:nvPr/>
        </p:nvSpPr>
        <p:spPr>
          <a:xfrm>
            <a:off x="1149292" y="979852"/>
            <a:ext cx="1551963" cy="92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4549F-D975-4124-9481-6EDBB53906D7}"/>
              </a:ext>
            </a:extLst>
          </p:cNvPr>
          <p:cNvSpPr txBox="1"/>
          <p:nvPr/>
        </p:nvSpPr>
        <p:spPr>
          <a:xfrm>
            <a:off x="1247775" y="125730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sp.anysoft.dk</a:t>
            </a:r>
            <a:endParaRPr lang="en-D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63D6DF-9DA1-4926-91FE-ACB1967A7680}"/>
              </a:ext>
            </a:extLst>
          </p:cNvPr>
          <p:cNvSpPr/>
          <p:nvPr/>
        </p:nvSpPr>
        <p:spPr>
          <a:xfrm>
            <a:off x="7416742" y="979852"/>
            <a:ext cx="2155883" cy="92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41C06-99B6-4C48-980B-8123DB4E70F0}"/>
              </a:ext>
            </a:extLst>
          </p:cNvPr>
          <p:cNvSpPr txBox="1"/>
          <p:nvPr/>
        </p:nvSpPr>
        <p:spPr>
          <a:xfrm>
            <a:off x="7515225" y="12573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idp.anysoft.dk:20001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43CBF-8D54-4B60-88FA-870AFD955DAB}"/>
              </a:ext>
            </a:extLst>
          </p:cNvPr>
          <p:cNvSpPr txBox="1"/>
          <p:nvPr/>
        </p:nvSpPr>
        <p:spPr>
          <a:xfrm>
            <a:off x="1057275" y="1990725"/>
            <a:ext cx="434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Web.config</a:t>
            </a:r>
            <a:r>
              <a:rPr lang="en-US" sz="1400" dirty="0"/>
              <a:t>: </a:t>
            </a:r>
          </a:p>
          <a:p>
            <a:r>
              <a:rPr lang="en-US" sz="1400" dirty="0" err="1"/>
              <a:t>SigningCertificate</a:t>
            </a:r>
            <a:r>
              <a:rPr lang="en-US" sz="1400" dirty="0"/>
              <a:t>=&lt;</a:t>
            </a:r>
            <a:r>
              <a:rPr lang="en-US" sz="1400" dirty="0" err="1"/>
              <a:t>ThumbPrint</a:t>
            </a:r>
            <a:r>
              <a:rPr lang="en-US" sz="1400" dirty="0"/>
              <a:t> for SP signing certificate&gt;</a:t>
            </a:r>
            <a:endParaRPr lang="en-DK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C0E0C-8DE4-47E9-A4B3-A0B45E22E5B4}"/>
              </a:ext>
            </a:extLst>
          </p:cNvPr>
          <p:cNvSpPr txBox="1"/>
          <p:nvPr/>
        </p:nvSpPr>
        <p:spPr>
          <a:xfrm>
            <a:off x="7283392" y="2009775"/>
            <a:ext cx="3729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Folder: </a:t>
            </a:r>
            <a:r>
              <a:rPr lang="en-US" sz="1400" dirty="0" err="1"/>
              <a:t>idp</a:t>
            </a:r>
            <a:r>
              <a:rPr lang="en-US" sz="1400" dirty="0"/>
              <a:t>-metadata/idpConfig.xml</a:t>
            </a:r>
          </a:p>
          <a:p>
            <a:r>
              <a:rPr lang="en-US" sz="1400" dirty="0" err="1"/>
              <a:t>Indeholder</a:t>
            </a:r>
            <a:r>
              <a:rPr lang="en-US" sz="1400" dirty="0"/>
              <a:t> thumbprint for IDP signing certificate</a:t>
            </a:r>
            <a:endParaRPr lang="en-DK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3071B-7686-41F7-8B68-5A53C806F4F0}"/>
              </a:ext>
            </a:extLst>
          </p:cNvPr>
          <p:cNvSpPr txBox="1"/>
          <p:nvPr/>
        </p:nvSpPr>
        <p:spPr>
          <a:xfrm>
            <a:off x="1149292" y="495300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Før</a:t>
            </a:r>
            <a:r>
              <a:rPr lang="en-US" b="1" u="sng" dirty="0"/>
              <a:t> </a:t>
            </a:r>
            <a:r>
              <a:rPr lang="en-US" b="1" u="sng" dirty="0" err="1"/>
              <a:t>udveksling</a:t>
            </a:r>
            <a:r>
              <a:rPr lang="en-US" b="1" u="sng" dirty="0"/>
              <a:t>:</a:t>
            </a:r>
            <a:endParaRPr lang="en-DK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924D5-110D-4461-AB11-6B4E1746A1F2}"/>
              </a:ext>
            </a:extLst>
          </p:cNvPr>
          <p:cNvSpPr txBox="1"/>
          <p:nvPr/>
        </p:nvSpPr>
        <p:spPr>
          <a:xfrm>
            <a:off x="1026557" y="2699266"/>
            <a:ext cx="332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Overførsel</a:t>
            </a:r>
            <a:r>
              <a:rPr lang="en-US" b="1" u="sng" dirty="0"/>
              <a:t> </a:t>
            </a:r>
            <a:r>
              <a:rPr lang="en-US" b="1" u="sng" dirty="0" err="1"/>
              <a:t>af</a:t>
            </a:r>
            <a:r>
              <a:rPr lang="en-US" b="1" u="sng" dirty="0"/>
              <a:t> </a:t>
            </a:r>
            <a:r>
              <a:rPr lang="en-US" b="1" u="sng" dirty="0" err="1"/>
              <a:t>idp</a:t>
            </a:r>
            <a:r>
              <a:rPr lang="en-US" b="1" u="sng" dirty="0"/>
              <a:t> metadata </a:t>
            </a:r>
            <a:r>
              <a:rPr lang="en-US" b="1" u="sng" dirty="0" err="1"/>
              <a:t>til</a:t>
            </a:r>
            <a:r>
              <a:rPr lang="en-US" b="1" u="sng" dirty="0"/>
              <a:t> </a:t>
            </a:r>
            <a:r>
              <a:rPr lang="en-US" b="1" u="sng" dirty="0" err="1"/>
              <a:t>sp</a:t>
            </a:r>
            <a:r>
              <a:rPr lang="en-US" b="1" u="sng" dirty="0"/>
              <a:t>:</a:t>
            </a:r>
            <a:endParaRPr lang="en-DK" b="1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4598E-54F7-4F7A-B861-BE9676F65253}"/>
              </a:ext>
            </a:extLst>
          </p:cNvPr>
          <p:cNvSpPr/>
          <p:nvPr/>
        </p:nvSpPr>
        <p:spPr>
          <a:xfrm>
            <a:off x="1149292" y="3132502"/>
            <a:ext cx="1551963" cy="92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536DC-963B-4EFE-A9BB-85C4B11C7F76}"/>
              </a:ext>
            </a:extLst>
          </p:cNvPr>
          <p:cNvSpPr txBox="1"/>
          <p:nvPr/>
        </p:nvSpPr>
        <p:spPr>
          <a:xfrm>
            <a:off x="1247775" y="340995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sp.anysoft.dk</a:t>
            </a:r>
            <a:endParaRPr lang="en-D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B64304-F9C2-4E30-97E3-E18FC5CCC584}"/>
              </a:ext>
            </a:extLst>
          </p:cNvPr>
          <p:cNvSpPr/>
          <p:nvPr/>
        </p:nvSpPr>
        <p:spPr>
          <a:xfrm>
            <a:off x="7416742" y="3132502"/>
            <a:ext cx="2155883" cy="92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87F93-A317-4F7B-9165-0D2028E5C6D8}"/>
              </a:ext>
            </a:extLst>
          </p:cNvPr>
          <p:cNvSpPr txBox="1"/>
          <p:nvPr/>
        </p:nvSpPr>
        <p:spPr>
          <a:xfrm>
            <a:off x="7515225" y="34099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idp.anysoft.dk:20001</a:t>
            </a:r>
            <a:endParaRPr lang="en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F5B65-5A6D-4F99-B7A7-07C923339E34}"/>
              </a:ext>
            </a:extLst>
          </p:cNvPr>
          <p:cNvSpPr txBox="1"/>
          <p:nvPr/>
        </p:nvSpPr>
        <p:spPr>
          <a:xfrm>
            <a:off x="1057275" y="4119195"/>
            <a:ext cx="1791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Folder: </a:t>
            </a:r>
            <a:r>
              <a:rPr lang="en-US" sz="1400" dirty="0" err="1"/>
              <a:t>idp</a:t>
            </a:r>
            <a:r>
              <a:rPr lang="en-US" sz="1400" dirty="0"/>
              <a:t>-metadata/</a:t>
            </a:r>
            <a:endParaRPr lang="en-DK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477970-9B34-4B33-901F-0F4F41A7BFEC}"/>
              </a:ext>
            </a:extLst>
          </p:cNvPr>
          <p:cNvSpPr txBox="1"/>
          <p:nvPr/>
        </p:nvSpPr>
        <p:spPr>
          <a:xfrm>
            <a:off x="5458325" y="3557029"/>
            <a:ext cx="1715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1 - </a:t>
            </a:r>
            <a:r>
              <a:rPr lang="en-US" sz="1400" b="1" dirty="0" err="1"/>
              <a:t>Vælg</a:t>
            </a:r>
            <a:r>
              <a:rPr lang="en-US" sz="1400" b="1" dirty="0"/>
              <a:t> Link:</a:t>
            </a:r>
          </a:p>
          <a:p>
            <a:r>
              <a:rPr lang="en-US" sz="1400" b="1" u="sng" dirty="0"/>
              <a:t>Download Metadata</a:t>
            </a:r>
            <a:endParaRPr lang="en-DK" sz="1400" b="1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1FC452-CCE2-4AA5-95B8-DAA0ACFBBDE5}"/>
              </a:ext>
            </a:extLst>
          </p:cNvPr>
          <p:cNvCxnSpPr>
            <a:stCxn id="21" idx="1"/>
          </p:cNvCxnSpPr>
          <p:nvPr/>
        </p:nvCxnSpPr>
        <p:spPr>
          <a:xfrm flipH="1">
            <a:off x="5057775" y="3818639"/>
            <a:ext cx="400550" cy="45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EEA11C-2EAC-41B8-AF28-8F89858949ED}"/>
              </a:ext>
            </a:extLst>
          </p:cNvPr>
          <p:cNvCxnSpPr>
            <a:cxnSpLocks/>
          </p:cNvCxnSpPr>
          <p:nvPr/>
        </p:nvCxnSpPr>
        <p:spPr>
          <a:xfrm flipH="1">
            <a:off x="2848343" y="4273083"/>
            <a:ext cx="1761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E89E31-25BE-40C8-9283-A7C1C8E56F7F}"/>
              </a:ext>
            </a:extLst>
          </p:cNvPr>
          <p:cNvSpPr txBox="1"/>
          <p:nvPr/>
        </p:nvSpPr>
        <p:spPr>
          <a:xfrm>
            <a:off x="3270967" y="3981997"/>
            <a:ext cx="1208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2- </a:t>
            </a:r>
            <a:r>
              <a:rPr lang="en-US" sz="1400" b="1" dirty="0" err="1"/>
              <a:t>Kopieres</a:t>
            </a:r>
            <a:r>
              <a:rPr lang="en-US" sz="1400" b="1" dirty="0"/>
              <a:t> </a:t>
            </a:r>
            <a:r>
              <a:rPr lang="en-US" sz="1400" b="1" dirty="0" err="1"/>
              <a:t>til</a:t>
            </a:r>
            <a:endParaRPr lang="en-DK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2CD55-4EB1-4F1F-AD49-8A324E011522}"/>
              </a:ext>
            </a:extLst>
          </p:cNvPr>
          <p:cNvSpPr txBox="1"/>
          <p:nvPr/>
        </p:nvSpPr>
        <p:spPr>
          <a:xfrm>
            <a:off x="1017032" y="4594741"/>
            <a:ext cx="332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Overførsel</a:t>
            </a:r>
            <a:r>
              <a:rPr lang="en-US" b="1" u="sng" dirty="0"/>
              <a:t> </a:t>
            </a:r>
            <a:r>
              <a:rPr lang="en-US" b="1" u="sng" dirty="0" err="1"/>
              <a:t>af</a:t>
            </a:r>
            <a:r>
              <a:rPr lang="en-US" b="1" u="sng" dirty="0"/>
              <a:t> </a:t>
            </a:r>
            <a:r>
              <a:rPr lang="en-US" b="1" u="sng" dirty="0" err="1"/>
              <a:t>sp</a:t>
            </a:r>
            <a:r>
              <a:rPr lang="en-US" b="1" u="sng" dirty="0"/>
              <a:t> metadata </a:t>
            </a:r>
            <a:r>
              <a:rPr lang="en-US" b="1" u="sng" dirty="0" err="1"/>
              <a:t>til</a:t>
            </a:r>
            <a:r>
              <a:rPr lang="en-US" b="1" u="sng" dirty="0"/>
              <a:t> </a:t>
            </a:r>
            <a:r>
              <a:rPr lang="en-US" b="1" u="sng" dirty="0" err="1"/>
              <a:t>idp</a:t>
            </a:r>
            <a:r>
              <a:rPr lang="en-US" b="1" u="sng" dirty="0"/>
              <a:t>:</a:t>
            </a:r>
            <a:endParaRPr lang="en-DK" b="1" u="sn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273107-A508-4CCC-B8F0-2A4556266EFD}"/>
              </a:ext>
            </a:extLst>
          </p:cNvPr>
          <p:cNvSpPr/>
          <p:nvPr/>
        </p:nvSpPr>
        <p:spPr>
          <a:xfrm>
            <a:off x="1139767" y="5027977"/>
            <a:ext cx="1551963" cy="92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9DECB-8462-488F-A4EB-DF3B3AF48C91}"/>
              </a:ext>
            </a:extLst>
          </p:cNvPr>
          <p:cNvSpPr txBox="1"/>
          <p:nvPr/>
        </p:nvSpPr>
        <p:spPr>
          <a:xfrm>
            <a:off x="1238250" y="5305425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sp.anysoft.dk</a:t>
            </a:r>
            <a:endParaRPr lang="en-DK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24EC52-8DAA-4349-A28C-5DA4EB47E4FC}"/>
              </a:ext>
            </a:extLst>
          </p:cNvPr>
          <p:cNvSpPr/>
          <p:nvPr/>
        </p:nvSpPr>
        <p:spPr>
          <a:xfrm>
            <a:off x="7407217" y="5027977"/>
            <a:ext cx="2155883" cy="92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F762D3-96DE-4DC8-9F2E-1C9DADF01690}"/>
              </a:ext>
            </a:extLst>
          </p:cNvPr>
          <p:cNvSpPr txBox="1"/>
          <p:nvPr/>
        </p:nvSpPr>
        <p:spPr>
          <a:xfrm>
            <a:off x="7505700" y="53054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idp.anysoft.dk:20001</a:t>
            </a:r>
            <a:endParaRPr lang="en-DK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D63757-09D5-402E-8FB6-A0D8F9FD0827}"/>
              </a:ext>
            </a:extLst>
          </p:cNvPr>
          <p:cNvSpPr txBox="1"/>
          <p:nvPr/>
        </p:nvSpPr>
        <p:spPr>
          <a:xfrm>
            <a:off x="1047750" y="6014670"/>
            <a:ext cx="1791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Folder: </a:t>
            </a:r>
            <a:r>
              <a:rPr lang="en-US" sz="1400" dirty="0" err="1"/>
              <a:t>idp</a:t>
            </a:r>
            <a:r>
              <a:rPr lang="en-US" sz="1400" dirty="0"/>
              <a:t>-metadata/</a:t>
            </a:r>
            <a:endParaRPr lang="en-DK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817958-2295-41A4-AF80-FF7B301115D9}"/>
              </a:ext>
            </a:extLst>
          </p:cNvPr>
          <p:cNvSpPr txBox="1"/>
          <p:nvPr/>
        </p:nvSpPr>
        <p:spPr>
          <a:xfrm>
            <a:off x="3029450" y="5204416"/>
            <a:ext cx="14830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 – Call Endpoint:</a:t>
            </a:r>
          </a:p>
          <a:p>
            <a:r>
              <a:rPr lang="en-US" sz="1400" b="1" dirty="0"/>
              <a:t>/metadata.ashx</a:t>
            </a:r>
          </a:p>
          <a:p>
            <a:endParaRPr lang="en-DK" sz="1400" b="1" u="sn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006D9C-A3AE-45E2-A709-B3ED88539EE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486854" y="5305425"/>
            <a:ext cx="525441" cy="70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A5BFBD-BCC2-439A-9D79-DA1151370AC0}"/>
              </a:ext>
            </a:extLst>
          </p:cNvPr>
          <p:cNvCxnSpPr>
            <a:cxnSpLocks/>
          </p:cNvCxnSpPr>
          <p:nvPr/>
        </p:nvCxnSpPr>
        <p:spPr>
          <a:xfrm>
            <a:off x="5114778" y="6014669"/>
            <a:ext cx="2779645" cy="16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04C0E5-BDFE-4954-81CF-FC42633F02F6}"/>
              </a:ext>
            </a:extLst>
          </p:cNvPr>
          <p:cNvSpPr txBox="1"/>
          <p:nvPr/>
        </p:nvSpPr>
        <p:spPr>
          <a:xfrm>
            <a:off x="6095959" y="5872096"/>
            <a:ext cx="1457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2- Choose file+</a:t>
            </a:r>
          </a:p>
          <a:p>
            <a:r>
              <a:rPr lang="en-US" sz="1400" b="1" dirty="0"/>
              <a:t>upload metadata</a:t>
            </a:r>
            <a:endParaRPr lang="en-DK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FD84FE-16A9-4846-A373-86C94B988D19}"/>
              </a:ext>
            </a:extLst>
          </p:cNvPr>
          <p:cNvSpPr txBox="1"/>
          <p:nvPr/>
        </p:nvSpPr>
        <p:spPr>
          <a:xfrm>
            <a:off x="4479888" y="4194113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Metadata.xml</a:t>
            </a:r>
            <a:endParaRPr lang="en-DK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4E9FAB-7EC5-48AA-8639-F6CFF0FA3346}"/>
              </a:ext>
            </a:extLst>
          </p:cNvPr>
          <p:cNvSpPr txBox="1"/>
          <p:nvPr/>
        </p:nvSpPr>
        <p:spPr>
          <a:xfrm>
            <a:off x="4396549" y="6014669"/>
            <a:ext cx="123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Metadata.xml</a:t>
            </a:r>
            <a:endParaRPr lang="en-DK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D0EC06-5983-4AE9-8BFC-289E116444E3}"/>
              </a:ext>
            </a:extLst>
          </p:cNvPr>
          <p:cNvSpPr txBox="1"/>
          <p:nvPr/>
        </p:nvSpPr>
        <p:spPr>
          <a:xfrm>
            <a:off x="7894423" y="6027077"/>
            <a:ext cx="413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Folder: </a:t>
            </a:r>
            <a:r>
              <a:rPr lang="en-US" sz="1400" dirty="0" err="1"/>
              <a:t>idp</a:t>
            </a:r>
            <a:r>
              <a:rPr lang="en-US" sz="1400" dirty="0"/>
              <a:t>-metadata/</a:t>
            </a:r>
            <a:r>
              <a:rPr lang="en-US" sz="1400" dirty="0" err="1"/>
              <a:t>spmetadata</a:t>
            </a:r>
            <a:r>
              <a:rPr lang="en-US" sz="1400" dirty="0"/>
              <a:t>/&lt;</a:t>
            </a:r>
            <a:r>
              <a:rPr lang="en-US" sz="1400" dirty="0" err="1"/>
              <a:t>sp</a:t>
            </a:r>
            <a:r>
              <a:rPr lang="en-US" sz="1400" dirty="0"/>
              <a:t> metadata filer&gt;</a:t>
            </a:r>
          </a:p>
        </p:txBody>
      </p:sp>
    </p:spTree>
    <p:extLst>
      <p:ext uri="{BB962C8B-B14F-4D97-AF65-F5344CB8AC3E}">
        <p14:creationId xmlns:p14="http://schemas.microsoft.com/office/powerpoint/2010/main" val="8691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1C833-5A78-4E36-9AD5-DA047867B9ED}"/>
              </a:ext>
            </a:extLst>
          </p:cNvPr>
          <p:cNvSpPr/>
          <p:nvPr/>
        </p:nvSpPr>
        <p:spPr>
          <a:xfrm>
            <a:off x="1149292" y="979852"/>
            <a:ext cx="1551963" cy="92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41A32-8226-48A3-A08F-A785573D5B93}"/>
              </a:ext>
            </a:extLst>
          </p:cNvPr>
          <p:cNvSpPr txBox="1"/>
          <p:nvPr/>
        </p:nvSpPr>
        <p:spPr>
          <a:xfrm>
            <a:off x="1247775" y="125730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sp.anysoft.dk</a:t>
            </a:r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37867-1D1B-4256-8BFD-2AFDAD5FD56B}"/>
              </a:ext>
            </a:extLst>
          </p:cNvPr>
          <p:cNvSpPr/>
          <p:nvPr/>
        </p:nvSpPr>
        <p:spPr>
          <a:xfrm>
            <a:off x="7416742" y="979852"/>
            <a:ext cx="2155883" cy="92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FBA9E-A906-45BB-8DBA-4DBE07428F91}"/>
              </a:ext>
            </a:extLst>
          </p:cNvPr>
          <p:cNvSpPr txBox="1"/>
          <p:nvPr/>
        </p:nvSpPr>
        <p:spPr>
          <a:xfrm>
            <a:off x="7515225" y="12573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idp.anysoft.dk:20001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12745-8C44-452B-A344-4EC33521B180}"/>
              </a:ext>
            </a:extLst>
          </p:cNvPr>
          <p:cNvSpPr txBox="1"/>
          <p:nvPr/>
        </p:nvSpPr>
        <p:spPr>
          <a:xfrm>
            <a:off x="323850" y="2409825"/>
            <a:ext cx="54774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Asymmetriske</a:t>
            </a:r>
            <a:r>
              <a:rPr lang="en-US" dirty="0"/>
              <a:t> RSA </a:t>
            </a:r>
            <a:r>
              <a:rPr lang="en-US" dirty="0" err="1"/>
              <a:t>nøgler</a:t>
            </a:r>
            <a:r>
              <a:rPr lang="en-US" dirty="0"/>
              <a:t> (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configuration)</a:t>
            </a:r>
          </a:p>
          <a:p>
            <a:r>
              <a:rPr lang="en-US" dirty="0"/>
              <a:t>SP_PRIV_KEY (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web.config</a:t>
            </a:r>
            <a:r>
              <a:rPr lang="en-US" dirty="0"/>
              <a:t> </a:t>
            </a:r>
            <a:r>
              <a:rPr lang="en-US" dirty="0" err="1"/>
              <a:t>SigningCertificate</a:t>
            </a:r>
            <a:r>
              <a:rPr lang="en-US" dirty="0"/>
              <a:t>)</a:t>
            </a:r>
          </a:p>
          <a:p>
            <a:r>
              <a:rPr lang="en-US" dirty="0"/>
              <a:t>IDP_PUB_KEY (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idp</a:t>
            </a:r>
            <a:r>
              <a:rPr lang="en-US" dirty="0"/>
              <a:t>-metadata fil)</a:t>
            </a:r>
          </a:p>
          <a:p>
            <a:endParaRPr lang="en-US" dirty="0"/>
          </a:p>
          <a:p>
            <a:r>
              <a:rPr lang="en-US" dirty="0" err="1"/>
              <a:t>Symmetriske</a:t>
            </a:r>
            <a:r>
              <a:rPr lang="en-US" dirty="0"/>
              <a:t> </a:t>
            </a:r>
            <a:r>
              <a:rPr lang="en-US" dirty="0" err="1"/>
              <a:t>nøgler</a:t>
            </a:r>
            <a:r>
              <a:rPr lang="en-US" dirty="0"/>
              <a:t> (</a:t>
            </a:r>
            <a:r>
              <a:rPr lang="en-US" dirty="0" err="1"/>
              <a:t>Aes</a:t>
            </a:r>
            <a:r>
              <a:rPr lang="en-US" dirty="0"/>
              <a:t>) </a:t>
            </a:r>
            <a:r>
              <a:rPr lang="en-US" dirty="0" err="1"/>
              <a:t>dannes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behov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2A0CD-BDDA-462B-B1EE-6705A50B64BB}"/>
              </a:ext>
            </a:extLst>
          </p:cNvPr>
          <p:cNvSpPr txBox="1"/>
          <p:nvPr/>
        </p:nvSpPr>
        <p:spPr>
          <a:xfrm>
            <a:off x="6496050" y="2409825"/>
            <a:ext cx="51571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Asymmetriske</a:t>
            </a:r>
            <a:r>
              <a:rPr lang="en-US" dirty="0"/>
              <a:t> RSA </a:t>
            </a:r>
            <a:r>
              <a:rPr lang="en-US" dirty="0" err="1"/>
              <a:t>nøgler</a:t>
            </a:r>
            <a:r>
              <a:rPr lang="en-US" dirty="0"/>
              <a:t> (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configuration)</a:t>
            </a:r>
          </a:p>
          <a:p>
            <a:r>
              <a:rPr lang="en-US" dirty="0"/>
              <a:t>IDP_PRIV_KEY (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sz="1800" dirty="0"/>
              <a:t>idpConfig.xml</a:t>
            </a:r>
            <a:r>
              <a:rPr lang="en-US" dirty="0"/>
              <a:t>)</a:t>
            </a:r>
          </a:p>
          <a:p>
            <a:r>
              <a:rPr lang="en-US" dirty="0"/>
              <a:t>SP_PUB_KEY (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-metadata fil)</a:t>
            </a:r>
          </a:p>
          <a:p>
            <a:endParaRPr lang="en-US" dirty="0"/>
          </a:p>
          <a:p>
            <a:r>
              <a:rPr lang="en-US" dirty="0" err="1"/>
              <a:t>Symmetriske</a:t>
            </a:r>
            <a:r>
              <a:rPr lang="en-US" dirty="0"/>
              <a:t> </a:t>
            </a:r>
            <a:r>
              <a:rPr lang="en-US" dirty="0" err="1"/>
              <a:t>nøgler</a:t>
            </a:r>
            <a:r>
              <a:rPr lang="en-US" dirty="0"/>
              <a:t> (</a:t>
            </a:r>
            <a:r>
              <a:rPr lang="en-US" dirty="0" err="1"/>
              <a:t>Aes</a:t>
            </a:r>
            <a:r>
              <a:rPr lang="en-US" dirty="0"/>
              <a:t>) </a:t>
            </a:r>
            <a:r>
              <a:rPr lang="en-US" dirty="0" err="1"/>
              <a:t>dannes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behov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4261C-2D85-4ECF-9E2B-8E6CB2740A96}"/>
              </a:ext>
            </a:extLst>
          </p:cNvPr>
          <p:cNvSpPr txBox="1"/>
          <p:nvPr/>
        </p:nvSpPr>
        <p:spPr>
          <a:xfrm>
            <a:off x="3667125" y="356928"/>
            <a:ext cx="385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err="1"/>
              <a:t>Brug</a:t>
            </a:r>
            <a:r>
              <a:rPr lang="en-US" b="1" i="1" u="sng" dirty="0"/>
              <a:t> </a:t>
            </a:r>
            <a:r>
              <a:rPr lang="en-US" b="1" i="1" u="sng" dirty="0" err="1"/>
              <a:t>af</a:t>
            </a:r>
            <a:r>
              <a:rPr lang="en-US" b="1" i="1" u="sng" dirty="0"/>
              <a:t> encryption / </a:t>
            </a:r>
            <a:r>
              <a:rPr lang="en-US" b="1" i="1" u="sng" dirty="0" err="1"/>
              <a:t>Signerings-nøgler</a:t>
            </a:r>
            <a:endParaRPr lang="en-DK" b="1" i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AC30C-630A-4522-B1E5-D41EBAE34C95}"/>
              </a:ext>
            </a:extLst>
          </p:cNvPr>
          <p:cNvSpPr txBox="1"/>
          <p:nvPr/>
        </p:nvSpPr>
        <p:spPr>
          <a:xfrm>
            <a:off x="1743075" y="4862036"/>
            <a:ext cx="8885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Kendskab</a:t>
            </a:r>
            <a:r>
              <a:rPr lang="en-US" u="sng" dirty="0"/>
              <a:t> </a:t>
            </a:r>
            <a:r>
              <a:rPr lang="en-US" u="sng" dirty="0" err="1"/>
              <a:t>til</a:t>
            </a:r>
            <a:r>
              <a:rPr lang="en-US" u="sng" dirty="0"/>
              <a:t> </a:t>
            </a:r>
            <a:r>
              <a:rPr lang="en-US" u="sng" dirty="0" err="1"/>
              <a:t>nedenståede</a:t>
            </a:r>
            <a:r>
              <a:rPr lang="en-US" u="sng" dirty="0"/>
              <a:t> </a:t>
            </a:r>
            <a:r>
              <a:rPr lang="en-US" u="sng" dirty="0" err="1"/>
              <a:t>regler</a:t>
            </a:r>
            <a:r>
              <a:rPr lang="en-US" u="sng" dirty="0"/>
              <a:t> </a:t>
            </a:r>
            <a:r>
              <a:rPr lang="en-US" u="sng" dirty="0" err="1"/>
              <a:t>gør</a:t>
            </a:r>
            <a:r>
              <a:rPr lang="en-US" u="sng" dirty="0"/>
              <a:t> </a:t>
            </a:r>
            <a:r>
              <a:rPr lang="en-US" u="sng" dirty="0" err="1"/>
              <a:t>forståelsen</a:t>
            </a:r>
            <a:r>
              <a:rPr lang="en-US" u="sng" dirty="0"/>
              <a:t> </a:t>
            </a:r>
            <a:r>
              <a:rPr lang="en-US" u="sng" dirty="0" err="1"/>
              <a:t>af</a:t>
            </a:r>
            <a:r>
              <a:rPr lang="en-US" u="sng" dirty="0"/>
              <a:t> </a:t>
            </a:r>
            <a:r>
              <a:rPr lang="en-US" u="sng" dirty="0" err="1"/>
              <a:t>kilde</a:t>
            </a:r>
            <a:r>
              <a:rPr lang="en-US" u="sng" dirty="0"/>
              <a:t> </a:t>
            </a:r>
            <a:r>
              <a:rPr lang="en-US" u="sng" dirty="0" err="1"/>
              <a:t>koden</a:t>
            </a:r>
            <a:r>
              <a:rPr lang="en-US" u="sng" dirty="0"/>
              <a:t> </a:t>
            </a:r>
            <a:r>
              <a:rPr lang="en-US" u="sng" dirty="0" err="1"/>
              <a:t>en</a:t>
            </a:r>
            <a:r>
              <a:rPr lang="en-US" u="sng" dirty="0"/>
              <a:t> del </a:t>
            </a:r>
            <a:r>
              <a:rPr lang="en-US" u="sng" dirty="0" err="1"/>
              <a:t>lettere</a:t>
            </a:r>
            <a:r>
              <a:rPr lang="en-US" u="sng" dirty="0"/>
              <a:t>:</a:t>
            </a:r>
          </a:p>
          <a:p>
            <a:endParaRPr lang="en-US" dirty="0"/>
          </a:p>
          <a:p>
            <a:r>
              <a:rPr lang="en-US" dirty="0" err="1"/>
              <a:t>Signering</a:t>
            </a:r>
            <a:r>
              <a:rPr lang="en-US" dirty="0"/>
              <a:t> </a:t>
            </a:r>
            <a:r>
              <a:rPr lang="en-US" dirty="0" err="1"/>
              <a:t>udføres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RSA Private key of </a:t>
            </a:r>
            <a:r>
              <a:rPr lang="en-US" dirty="0" err="1"/>
              <a:t>verificeres</a:t>
            </a:r>
            <a:r>
              <a:rPr lang="en-US" dirty="0"/>
              <a:t> med den </a:t>
            </a:r>
            <a:r>
              <a:rPr lang="en-US" dirty="0" err="1"/>
              <a:t>tilhørende</a:t>
            </a:r>
            <a:r>
              <a:rPr lang="en-US" dirty="0"/>
              <a:t> Public key</a:t>
            </a:r>
          </a:p>
          <a:p>
            <a:endParaRPr lang="en-US" dirty="0"/>
          </a:p>
          <a:p>
            <a:r>
              <a:rPr lang="en-US" dirty="0"/>
              <a:t>RSA encryption </a:t>
            </a:r>
            <a:r>
              <a:rPr lang="en-US" dirty="0" err="1"/>
              <a:t>udføres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RSA Public key of </a:t>
            </a:r>
            <a:r>
              <a:rPr lang="en-US" dirty="0" err="1"/>
              <a:t>decrypteres</a:t>
            </a:r>
            <a:r>
              <a:rPr lang="en-US" dirty="0"/>
              <a:t> med den </a:t>
            </a:r>
            <a:r>
              <a:rPr lang="en-US" dirty="0" err="1"/>
              <a:t>tilhørende</a:t>
            </a:r>
            <a:r>
              <a:rPr lang="en-US" dirty="0"/>
              <a:t> Private key</a:t>
            </a:r>
          </a:p>
        </p:txBody>
      </p:sp>
    </p:spTree>
    <p:extLst>
      <p:ext uri="{BB962C8B-B14F-4D97-AF65-F5344CB8AC3E}">
        <p14:creationId xmlns:p14="http://schemas.microsoft.com/office/powerpoint/2010/main" val="350678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274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4531506996</dc:creator>
  <cp:lastModifiedBy>4531506996</cp:lastModifiedBy>
  <cp:revision>5</cp:revision>
  <dcterms:created xsi:type="dcterms:W3CDTF">2020-07-19T23:08:33Z</dcterms:created>
  <dcterms:modified xsi:type="dcterms:W3CDTF">2020-07-19T23:43:37Z</dcterms:modified>
</cp:coreProperties>
</file>