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FAA5-977E-4BEB-B017-A4931DF4E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828E8-5E16-4BD2-BECA-2927DCDB5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C66E9-5B21-45D5-9024-918085C9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888D-5A2B-41EB-94E9-15B1DBD852FE}" type="datetimeFigureOut">
              <a:rPr lang="en-DK" smtClean="0"/>
              <a:t>20/07/2020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42B3C-9E2C-498D-8BFD-7CC9F1A1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EBF82-0A1C-4DF9-AED1-AD754991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8D43-4903-45FA-B32D-3B42D097A8A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75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4149-9A70-4583-AB9A-9AF77E5A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6E6AB-E14E-43F2-A598-0541DCD12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5E790-EB0D-4828-AF26-8355E7CC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888D-5A2B-41EB-94E9-15B1DBD852FE}" type="datetimeFigureOut">
              <a:rPr lang="en-DK" smtClean="0"/>
              <a:t>20/07/2020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4480E-4343-44F3-9729-D1E81424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68B37-2C9F-4A51-9092-0AC64EA3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8D43-4903-45FA-B32D-3B42D097A8A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7259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64C93E-A542-4FFA-BB19-FAA1A54A3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CDB7C-C436-45DC-A736-FD66A83F0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A5450-82EE-46B7-B2B6-F4B8DFDD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888D-5A2B-41EB-94E9-15B1DBD852FE}" type="datetimeFigureOut">
              <a:rPr lang="en-DK" smtClean="0"/>
              <a:t>20/07/2020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08E26-37A9-4D63-892A-034FA3DD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92FAA-74DF-40D2-AAEC-D0C7AB79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8D43-4903-45FA-B32D-3B42D097A8A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291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B59B-E068-4040-88D0-F4F641F2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E6E5-97BB-4DE8-8FAC-02E7B0687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7244A-35C0-4BE8-B099-1379983EE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888D-5A2B-41EB-94E9-15B1DBD852FE}" type="datetimeFigureOut">
              <a:rPr lang="en-DK" smtClean="0"/>
              <a:t>20/07/2020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F3B96-80AF-4248-82AD-83BEDB6D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5EC0E-2715-47C4-BD8A-BAC3B221E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8D43-4903-45FA-B32D-3B42D097A8A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7028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1D3F-0A72-47D1-84DB-4717C375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F1D21-AC9D-44C1-9BA5-9A21697ED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8616C-1D2B-487D-B657-36618B943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888D-5A2B-41EB-94E9-15B1DBD852FE}" type="datetimeFigureOut">
              <a:rPr lang="en-DK" smtClean="0"/>
              <a:t>20/07/2020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C0774-BB0E-4AB0-8E03-A4D6F7EA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313C3-A8C1-484F-A86F-C5D5E294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8D43-4903-45FA-B32D-3B42D097A8A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221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4E86-C625-4485-B606-91C87BF6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4A49B-7D4E-4DDE-BE0D-D7187A7F3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5FB06-0A3D-4174-B702-41380ABF3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F0F34-E17C-4913-9CDC-F982C5A7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888D-5A2B-41EB-94E9-15B1DBD852FE}" type="datetimeFigureOut">
              <a:rPr lang="en-DK" smtClean="0"/>
              <a:t>20/07/2020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57CD4-9553-4809-88E6-DEC504A9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15CD9-57FF-4CB6-A649-6E056B16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8D43-4903-45FA-B32D-3B42D097A8A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0865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1A09-B038-4C4D-B91E-0F4E22BB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6A394-946E-4450-9281-6390CBED5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E197F-DC2B-4ECD-9B66-E7CF0F7BA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C5B6EF-1344-4755-B3E4-51928DD51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52FED-BD4B-44E8-BB61-5C44A7195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014E1E-8D9F-4BF9-A25D-CB5AD36D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888D-5A2B-41EB-94E9-15B1DBD852FE}" type="datetimeFigureOut">
              <a:rPr lang="en-DK" smtClean="0"/>
              <a:t>20/07/2020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3CBCEC-5D3C-494E-AEF7-368BC110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AAA58-8E96-4453-86C1-3A949A1D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8D43-4903-45FA-B32D-3B42D097A8A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0611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3B7C-B3F4-4152-93DD-EC4D3E08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DD34C-958C-4FEC-8B96-BE0AEA8D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888D-5A2B-41EB-94E9-15B1DBD852FE}" type="datetimeFigureOut">
              <a:rPr lang="en-DK" smtClean="0"/>
              <a:t>20/07/2020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79077-5840-49CB-80D0-A6B4C91A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77DDE-E8D8-48C6-8C1F-C5943B53B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8D43-4903-45FA-B32D-3B42D097A8A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3971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CB974-D312-4E9A-9D9F-719CD46D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888D-5A2B-41EB-94E9-15B1DBD852FE}" type="datetimeFigureOut">
              <a:rPr lang="en-DK" smtClean="0"/>
              <a:t>20/07/2020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3FD2FD-FF6F-4031-B1D5-1935A9DA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4CFAD-45DB-450B-8C6B-79EB0F9F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8D43-4903-45FA-B32D-3B42D097A8A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7364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7DEC0-E736-4761-834E-C94261CA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1CE99-2790-450A-9285-D5F88A0F2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B0F22-1369-4CBF-9C39-671157ACE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74375-7598-4077-BD75-B142A4B6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888D-5A2B-41EB-94E9-15B1DBD852FE}" type="datetimeFigureOut">
              <a:rPr lang="en-DK" smtClean="0"/>
              <a:t>20/07/2020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9BA94-335E-4BD3-85FC-26160842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03354-4EEC-42E4-A16D-73CEDB45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8D43-4903-45FA-B32D-3B42D097A8A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5636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3C41-2551-46B4-B677-0F1D395D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D31CA-3EF3-4A09-A3B3-8623D71C5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9927D-988F-4ACC-A9F7-3F456137A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594BB-CDFA-4ED6-B055-7368CA8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888D-5A2B-41EB-94E9-15B1DBD852FE}" type="datetimeFigureOut">
              <a:rPr lang="en-DK" smtClean="0"/>
              <a:t>20/07/2020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DA8D2-32B4-440A-9340-C2D07B2A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33D8E-8757-4C4E-9110-5BE198DF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8D43-4903-45FA-B32D-3B42D097A8A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3014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05796-21F1-415B-843A-A18C7C4C4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CE404-3B95-4A8D-9648-00FB5A1B9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83B4E-0FB8-4F33-94C2-3B6D591BD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2888D-5A2B-41EB-94E9-15B1DBD852FE}" type="datetimeFigureOut">
              <a:rPr lang="en-DK" smtClean="0"/>
              <a:t>20/07/2020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695D3-BE3A-4619-9755-8F773871D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3AC14-9C53-428F-A009-D06E7FF2C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8D43-4903-45FA-B32D-3B42D097A8A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0189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9B137F-2200-4073-B8E0-1E4E97DD8800}"/>
              </a:ext>
            </a:extLst>
          </p:cNvPr>
          <p:cNvCxnSpPr>
            <a:cxnSpLocks/>
          </p:cNvCxnSpPr>
          <p:nvPr/>
        </p:nvCxnSpPr>
        <p:spPr>
          <a:xfrm>
            <a:off x="2920486" y="1081812"/>
            <a:ext cx="10828" cy="5590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D9E327-2DFF-4128-8D37-E5265F85B850}"/>
              </a:ext>
            </a:extLst>
          </p:cNvPr>
          <p:cNvSpPr txBox="1"/>
          <p:nvPr/>
        </p:nvSpPr>
        <p:spPr>
          <a:xfrm>
            <a:off x="1032400" y="726817"/>
            <a:ext cx="10667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NemLog</a:t>
            </a:r>
            <a:r>
              <a:rPr lang="en-US" b="1" dirty="0"/>
              <a:t>-in user           Browser                  </a:t>
            </a:r>
            <a:r>
              <a:rPr lang="en-US" b="1" dirty="0" err="1"/>
              <a:t>ServiceProvider</a:t>
            </a:r>
            <a:r>
              <a:rPr lang="en-US" b="1" dirty="0"/>
              <a:t> (sp.anysoft.dk)     </a:t>
            </a:r>
            <a:r>
              <a:rPr lang="en-US" b="1" dirty="0" err="1"/>
              <a:t>IDProvider</a:t>
            </a:r>
            <a:r>
              <a:rPr lang="en-US" b="1" dirty="0"/>
              <a:t> (idp.anysoft.dk:20001)</a:t>
            </a:r>
            <a:endParaRPr lang="en-DK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8AB167-F0D2-4DA8-975D-DE5D7E8A9C6C}"/>
              </a:ext>
            </a:extLst>
          </p:cNvPr>
          <p:cNvCxnSpPr>
            <a:cxnSpLocks/>
          </p:cNvCxnSpPr>
          <p:nvPr/>
        </p:nvCxnSpPr>
        <p:spPr>
          <a:xfrm flipH="1">
            <a:off x="3505195" y="1084922"/>
            <a:ext cx="15556" cy="562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8D695D-9E0D-45DF-B1EE-454980A6D79C}"/>
              </a:ext>
            </a:extLst>
          </p:cNvPr>
          <p:cNvCxnSpPr>
            <a:cxnSpLocks/>
          </p:cNvCxnSpPr>
          <p:nvPr/>
        </p:nvCxnSpPr>
        <p:spPr>
          <a:xfrm>
            <a:off x="6752250" y="1088032"/>
            <a:ext cx="6218" cy="5508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7C9F48-EC96-4D48-B8C7-70796B2E0B61}"/>
              </a:ext>
            </a:extLst>
          </p:cNvPr>
          <p:cNvCxnSpPr>
            <a:cxnSpLocks/>
          </p:cNvCxnSpPr>
          <p:nvPr/>
        </p:nvCxnSpPr>
        <p:spPr>
          <a:xfrm>
            <a:off x="9470567" y="1072478"/>
            <a:ext cx="0" cy="5524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869EBA-1C83-4CB9-9F99-10E6806C2326}"/>
              </a:ext>
            </a:extLst>
          </p:cNvPr>
          <p:cNvCxnSpPr/>
          <p:nvPr/>
        </p:nvCxnSpPr>
        <p:spPr>
          <a:xfrm>
            <a:off x="3520751" y="1352947"/>
            <a:ext cx="3231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8C2E1D-CA27-43B6-B259-1AADF3560385}"/>
              </a:ext>
            </a:extLst>
          </p:cNvPr>
          <p:cNvCxnSpPr>
            <a:cxnSpLocks/>
          </p:cNvCxnSpPr>
          <p:nvPr/>
        </p:nvCxnSpPr>
        <p:spPr>
          <a:xfrm>
            <a:off x="2939142" y="1240981"/>
            <a:ext cx="581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F1AD83-BECD-4E36-AB2E-133F9F7FC417}"/>
              </a:ext>
            </a:extLst>
          </p:cNvPr>
          <p:cNvSpPr txBox="1"/>
          <p:nvPr/>
        </p:nvSpPr>
        <p:spPr>
          <a:xfrm>
            <a:off x="1871235" y="1020939"/>
            <a:ext cx="815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Enter </a:t>
            </a:r>
            <a:r>
              <a:rPr lang="en-US" sz="1400" dirty="0" err="1"/>
              <a:t>url</a:t>
            </a:r>
            <a:endParaRPr lang="en-DK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7E44C6-A83E-487D-BCF9-DBDFFF127FEE}"/>
              </a:ext>
            </a:extLst>
          </p:cNvPr>
          <p:cNvSpPr txBox="1"/>
          <p:nvPr/>
        </p:nvSpPr>
        <p:spPr>
          <a:xfrm>
            <a:off x="3630503" y="1056315"/>
            <a:ext cx="1520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GET sp.anysoft.dk</a:t>
            </a:r>
            <a:endParaRPr lang="en-DK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6009D6-74EB-4132-9508-05086552F4A0}"/>
              </a:ext>
            </a:extLst>
          </p:cNvPr>
          <p:cNvCxnSpPr/>
          <p:nvPr/>
        </p:nvCxnSpPr>
        <p:spPr>
          <a:xfrm flipH="1">
            <a:off x="3520751" y="1455583"/>
            <a:ext cx="3231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9CB447-6FDD-4CBC-A9A4-013BB4E9CE9F}"/>
              </a:ext>
            </a:extLst>
          </p:cNvPr>
          <p:cNvCxnSpPr/>
          <p:nvPr/>
        </p:nvCxnSpPr>
        <p:spPr>
          <a:xfrm flipH="1">
            <a:off x="2920486" y="1558218"/>
            <a:ext cx="600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7E7E438-550D-4086-8688-53C446601479}"/>
              </a:ext>
            </a:extLst>
          </p:cNvPr>
          <p:cNvSpPr txBox="1"/>
          <p:nvPr/>
        </p:nvSpPr>
        <p:spPr>
          <a:xfrm>
            <a:off x="820196" y="1433332"/>
            <a:ext cx="2072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Service Provider Site vises</a:t>
            </a:r>
            <a:endParaRPr lang="en-DK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CE3F41-3B7D-4756-8D2D-C7337255D8A5}"/>
              </a:ext>
            </a:extLst>
          </p:cNvPr>
          <p:cNvCxnSpPr/>
          <p:nvPr/>
        </p:nvCxnSpPr>
        <p:spPr>
          <a:xfrm>
            <a:off x="2939142" y="2425969"/>
            <a:ext cx="581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D99E4E2-AE49-4E85-8168-770AC1658024}"/>
              </a:ext>
            </a:extLst>
          </p:cNvPr>
          <p:cNvSpPr txBox="1"/>
          <p:nvPr/>
        </p:nvSpPr>
        <p:spPr>
          <a:xfrm>
            <a:off x="1145195" y="2184903"/>
            <a:ext cx="1640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Login option </a:t>
            </a:r>
            <a:r>
              <a:rPr lang="en-US" sz="1400" dirty="0" err="1"/>
              <a:t>vælges</a:t>
            </a:r>
            <a:endParaRPr lang="en-DK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28DF727-E67D-4436-B3B4-0DA26F54978B}"/>
              </a:ext>
            </a:extLst>
          </p:cNvPr>
          <p:cNvCxnSpPr/>
          <p:nvPr/>
        </p:nvCxnSpPr>
        <p:spPr>
          <a:xfrm>
            <a:off x="3520751" y="2490316"/>
            <a:ext cx="3231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E2C1AFE-300E-4DBF-8492-4C757962D589}"/>
              </a:ext>
            </a:extLst>
          </p:cNvPr>
          <p:cNvSpPr txBox="1"/>
          <p:nvPr/>
        </p:nvSpPr>
        <p:spPr>
          <a:xfrm>
            <a:off x="3639834" y="2223625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GET /Home/Login</a:t>
            </a:r>
            <a:endParaRPr lang="en-DK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D8E670-4253-4AE5-B19B-E7DECB195668}"/>
              </a:ext>
            </a:extLst>
          </p:cNvPr>
          <p:cNvCxnSpPr/>
          <p:nvPr/>
        </p:nvCxnSpPr>
        <p:spPr>
          <a:xfrm flipH="1">
            <a:off x="3520751" y="2687221"/>
            <a:ext cx="3231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DAE7C39-E0E7-4021-BFB0-7A66A62D96EB}"/>
              </a:ext>
            </a:extLst>
          </p:cNvPr>
          <p:cNvSpPr txBox="1"/>
          <p:nvPr/>
        </p:nvSpPr>
        <p:spPr>
          <a:xfrm>
            <a:off x="3630503" y="2424034"/>
            <a:ext cx="757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redirect</a:t>
            </a:r>
            <a:endParaRPr lang="en-DK" sz="14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E5CD8C-3AF8-47EA-A51A-6370CF890A9C}"/>
              </a:ext>
            </a:extLst>
          </p:cNvPr>
          <p:cNvCxnSpPr/>
          <p:nvPr/>
        </p:nvCxnSpPr>
        <p:spPr>
          <a:xfrm>
            <a:off x="3514530" y="3034598"/>
            <a:ext cx="3231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976DF9-743B-4AE3-9F46-82F33D77C53A}"/>
              </a:ext>
            </a:extLst>
          </p:cNvPr>
          <p:cNvSpPr txBox="1"/>
          <p:nvPr/>
        </p:nvSpPr>
        <p:spPr>
          <a:xfrm>
            <a:off x="3633613" y="2777234"/>
            <a:ext cx="2272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GET /</a:t>
            </a:r>
            <a:r>
              <a:rPr lang="en-US" sz="1400" dirty="0" err="1"/>
              <a:t>login.ashx?ReturnUrl</a:t>
            </a:r>
            <a:r>
              <a:rPr lang="en-US" sz="1400" dirty="0"/>
              <a:t>=/</a:t>
            </a:r>
            <a:endParaRPr lang="en-DK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30AC9A1-2EE7-41FF-910E-F5044F61AEB8}"/>
              </a:ext>
            </a:extLst>
          </p:cNvPr>
          <p:cNvCxnSpPr/>
          <p:nvPr/>
        </p:nvCxnSpPr>
        <p:spPr>
          <a:xfrm flipH="1">
            <a:off x="3514530" y="3240832"/>
            <a:ext cx="3231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5095AAB-54E3-4CD2-A616-6DDAB06C5433}"/>
              </a:ext>
            </a:extLst>
          </p:cNvPr>
          <p:cNvSpPr txBox="1"/>
          <p:nvPr/>
        </p:nvSpPr>
        <p:spPr>
          <a:xfrm>
            <a:off x="3624282" y="2977645"/>
            <a:ext cx="757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redirect</a:t>
            </a:r>
            <a:endParaRPr lang="en-DK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619DE4-67CC-4BF1-BE20-AA75BC8CD339}"/>
              </a:ext>
            </a:extLst>
          </p:cNvPr>
          <p:cNvSpPr txBox="1"/>
          <p:nvPr/>
        </p:nvSpPr>
        <p:spPr>
          <a:xfrm>
            <a:off x="3526973" y="3461319"/>
            <a:ext cx="6120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GET </a:t>
            </a:r>
            <a:r>
              <a:rPr lang="en-DK" sz="1400" dirty="0"/>
              <a:t>/Signon.ashx</a:t>
            </a:r>
            <a:r>
              <a:rPr lang="en-US" sz="1400" dirty="0"/>
              <a:t>?</a:t>
            </a:r>
            <a:r>
              <a:rPr lang="en-US" sz="1400" dirty="0" err="1"/>
              <a:t>SAMLRequest</a:t>
            </a:r>
            <a:r>
              <a:rPr lang="en-US" sz="1400" dirty="0"/>
              <a:t>=</a:t>
            </a:r>
            <a:r>
              <a:rPr lang="en-US" sz="1400" dirty="0" err="1"/>
              <a:t>X&amp;SigAlg</a:t>
            </a:r>
            <a:r>
              <a:rPr lang="en-US" sz="1400" dirty="0"/>
              <a:t>=</a:t>
            </a:r>
            <a:r>
              <a:rPr lang="en-US" sz="1400" dirty="0" err="1"/>
              <a:t>Y&amp;Signature</a:t>
            </a:r>
            <a:r>
              <a:rPr lang="en-US" sz="1400" dirty="0"/>
              <a:t>=Z</a:t>
            </a:r>
            <a:endParaRPr lang="en-DK" sz="14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1FF0784-B18F-43CF-B76B-84B42F823A71}"/>
              </a:ext>
            </a:extLst>
          </p:cNvPr>
          <p:cNvCxnSpPr>
            <a:cxnSpLocks/>
          </p:cNvCxnSpPr>
          <p:nvPr/>
        </p:nvCxnSpPr>
        <p:spPr>
          <a:xfrm>
            <a:off x="3517635" y="3756165"/>
            <a:ext cx="5952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C940350-16E0-45BD-8DC6-0DF4F8E684A0}"/>
              </a:ext>
            </a:extLst>
          </p:cNvPr>
          <p:cNvCxnSpPr/>
          <p:nvPr/>
        </p:nvCxnSpPr>
        <p:spPr>
          <a:xfrm flipH="1">
            <a:off x="3514530" y="3844217"/>
            <a:ext cx="5956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D1A525-AB15-4889-8986-96A0F508D7A7}"/>
              </a:ext>
            </a:extLst>
          </p:cNvPr>
          <p:cNvCxnSpPr/>
          <p:nvPr/>
        </p:nvCxnSpPr>
        <p:spPr>
          <a:xfrm flipH="1">
            <a:off x="2939142" y="3965515"/>
            <a:ext cx="575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B7C1005-1C53-448F-9B4B-F1154BDC9BAC}"/>
              </a:ext>
            </a:extLst>
          </p:cNvPr>
          <p:cNvSpPr txBox="1"/>
          <p:nvPr/>
        </p:nvSpPr>
        <p:spPr>
          <a:xfrm>
            <a:off x="969046" y="3836825"/>
            <a:ext cx="18954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NemLog</a:t>
            </a:r>
            <a:r>
              <a:rPr lang="en-US" sz="1400" dirty="0"/>
              <a:t>-in form vises. </a:t>
            </a:r>
          </a:p>
          <a:p>
            <a:endParaRPr lang="en-US" sz="1400" dirty="0"/>
          </a:p>
          <a:p>
            <a:r>
              <a:rPr lang="en-US" sz="1400" dirty="0" err="1"/>
              <a:t>Bruger</a:t>
            </a:r>
            <a:r>
              <a:rPr lang="en-US" sz="1400" dirty="0"/>
              <a:t> enter </a:t>
            </a:r>
            <a:r>
              <a:rPr lang="en-US" sz="1400" dirty="0" err="1"/>
              <a:t>navn</a:t>
            </a:r>
            <a:r>
              <a:rPr lang="en-US" sz="1400" dirty="0"/>
              <a:t>/pw= </a:t>
            </a:r>
            <a:r>
              <a:rPr lang="en-US" sz="1400" dirty="0" err="1"/>
              <a:t>Lene</a:t>
            </a:r>
            <a:r>
              <a:rPr lang="en-US" sz="1400" dirty="0"/>
              <a:t>/Test1234</a:t>
            </a:r>
          </a:p>
          <a:p>
            <a:endParaRPr lang="en-US" sz="1400" dirty="0"/>
          </a:p>
          <a:p>
            <a:r>
              <a:rPr lang="en-US" sz="1400" dirty="0" err="1"/>
              <a:t>Bruger</a:t>
            </a:r>
            <a:r>
              <a:rPr lang="en-US" sz="1400" dirty="0"/>
              <a:t> Submitter data</a:t>
            </a:r>
            <a:endParaRPr lang="en-DK" sz="14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ACAF54F-70C9-4707-8181-D97E385748CF}"/>
              </a:ext>
            </a:extLst>
          </p:cNvPr>
          <p:cNvCxnSpPr/>
          <p:nvPr/>
        </p:nvCxnSpPr>
        <p:spPr>
          <a:xfrm>
            <a:off x="2931314" y="5071570"/>
            <a:ext cx="583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083FBA-E3FD-444D-8A12-6C1F4B587D6B}"/>
              </a:ext>
            </a:extLst>
          </p:cNvPr>
          <p:cNvCxnSpPr>
            <a:cxnSpLocks/>
          </p:cNvCxnSpPr>
          <p:nvPr/>
        </p:nvCxnSpPr>
        <p:spPr>
          <a:xfrm>
            <a:off x="3520744" y="5177524"/>
            <a:ext cx="5952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388A4A0-BB95-4E95-9850-8CA6535EA242}"/>
              </a:ext>
            </a:extLst>
          </p:cNvPr>
          <p:cNvSpPr txBox="1"/>
          <p:nvPr/>
        </p:nvSpPr>
        <p:spPr>
          <a:xfrm>
            <a:off x="3576732" y="4892013"/>
            <a:ext cx="6120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POST </a:t>
            </a:r>
            <a:r>
              <a:rPr lang="en-DK" sz="1400" dirty="0"/>
              <a:t>/Signon.ashx</a:t>
            </a:r>
            <a:r>
              <a:rPr lang="en-US" sz="1400" dirty="0"/>
              <a:t>?</a:t>
            </a:r>
            <a:r>
              <a:rPr lang="en-US" sz="1400" dirty="0" err="1"/>
              <a:t>SAMLRequest</a:t>
            </a:r>
            <a:r>
              <a:rPr lang="en-US" sz="1400" dirty="0"/>
              <a:t>=</a:t>
            </a:r>
            <a:r>
              <a:rPr lang="en-US" sz="1400" dirty="0" err="1"/>
              <a:t>X&amp;SigAlg</a:t>
            </a:r>
            <a:r>
              <a:rPr lang="en-US" sz="1400" dirty="0"/>
              <a:t>=</a:t>
            </a:r>
            <a:r>
              <a:rPr lang="en-US" sz="1400" dirty="0" err="1"/>
              <a:t>Y&amp;Signature</a:t>
            </a:r>
            <a:r>
              <a:rPr lang="en-US" sz="1400" dirty="0"/>
              <a:t>=Z</a:t>
            </a:r>
            <a:endParaRPr lang="en-DK" sz="14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FCC186-65ED-49B7-9308-E716B6E3D5B4}"/>
              </a:ext>
            </a:extLst>
          </p:cNvPr>
          <p:cNvCxnSpPr/>
          <p:nvPr/>
        </p:nvCxnSpPr>
        <p:spPr>
          <a:xfrm flipH="1">
            <a:off x="3514530" y="5355780"/>
            <a:ext cx="5956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F5D32FA-EBD4-4264-B768-D14D0B8DEA13}"/>
              </a:ext>
            </a:extLst>
          </p:cNvPr>
          <p:cNvSpPr txBox="1"/>
          <p:nvPr/>
        </p:nvSpPr>
        <p:spPr>
          <a:xfrm>
            <a:off x="3573624" y="5100465"/>
            <a:ext cx="757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redirect</a:t>
            </a:r>
            <a:endParaRPr lang="en-DK" sz="14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20DFBC5-A64C-4083-B695-23AC0E578780}"/>
              </a:ext>
            </a:extLst>
          </p:cNvPr>
          <p:cNvCxnSpPr/>
          <p:nvPr/>
        </p:nvCxnSpPr>
        <p:spPr>
          <a:xfrm>
            <a:off x="3525104" y="5706137"/>
            <a:ext cx="3231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7D64242-5A50-4E7B-AFBD-A4CCA86CA8C3}"/>
              </a:ext>
            </a:extLst>
          </p:cNvPr>
          <p:cNvSpPr txBox="1"/>
          <p:nvPr/>
        </p:nvSpPr>
        <p:spPr>
          <a:xfrm>
            <a:off x="3606863" y="5476770"/>
            <a:ext cx="3295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POST /login.ashx, </a:t>
            </a:r>
            <a:r>
              <a:rPr lang="en-US" sz="1400" dirty="0" err="1"/>
              <a:t>Body:SAMLResponse</a:t>
            </a:r>
            <a:r>
              <a:rPr lang="en-US" sz="1400" dirty="0"/>
              <a:t>=XX</a:t>
            </a:r>
            <a:endParaRPr lang="en-DK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7DB7EC-B593-4592-82C2-2EE8B7CA7FC5}"/>
              </a:ext>
            </a:extLst>
          </p:cNvPr>
          <p:cNvSpPr txBox="1"/>
          <p:nvPr/>
        </p:nvSpPr>
        <p:spPr>
          <a:xfrm>
            <a:off x="3597532" y="5649192"/>
            <a:ext cx="757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redirect</a:t>
            </a:r>
            <a:endParaRPr lang="en-DK" sz="14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57FAAD1-E340-429F-A139-AF239BA95623}"/>
              </a:ext>
            </a:extLst>
          </p:cNvPr>
          <p:cNvCxnSpPr/>
          <p:nvPr/>
        </p:nvCxnSpPr>
        <p:spPr>
          <a:xfrm>
            <a:off x="3514529" y="6235958"/>
            <a:ext cx="3231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A5E95D6-FD7E-4420-B65F-745B178FA216}"/>
              </a:ext>
            </a:extLst>
          </p:cNvPr>
          <p:cNvSpPr txBox="1"/>
          <p:nvPr/>
        </p:nvSpPr>
        <p:spPr>
          <a:xfrm>
            <a:off x="3624281" y="5985981"/>
            <a:ext cx="1520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GET sp.anysoft.dk</a:t>
            </a:r>
            <a:endParaRPr lang="en-DK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5E4E77-F3E1-46CF-9152-5BC38019F0DF}"/>
              </a:ext>
            </a:extLst>
          </p:cNvPr>
          <p:cNvCxnSpPr/>
          <p:nvPr/>
        </p:nvCxnSpPr>
        <p:spPr>
          <a:xfrm flipH="1">
            <a:off x="3514529" y="6338598"/>
            <a:ext cx="3231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B19375B-C37B-4192-A4F7-4A6FA3C8A343}"/>
              </a:ext>
            </a:extLst>
          </p:cNvPr>
          <p:cNvSpPr txBox="1"/>
          <p:nvPr/>
        </p:nvSpPr>
        <p:spPr>
          <a:xfrm>
            <a:off x="780737" y="6149206"/>
            <a:ext cx="2072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Service Provider Site vises</a:t>
            </a:r>
          </a:p>
          <a:p>
            <a:r>
              <a:rPr lang="en-US" sz="1400" dirty="0"/>
              <a:t>(</a:t>
            </a:r>
            <a:r>
              <a:rPr lang="en-US" sz="1400" dirty="0" err="1"/>
              <a:t>Bruger</a:t>
            </a:r>
            <a:r>
              <a:rPr lang="en-US" sz="1400" dirty="0"/>
              <a:t> </a:t>
            </a:r>
            <a:r>
              <a:rPr lang="en-US" sz="1400" dirty="0" err="1"/>
              <a:t>er</a:t>
            </a:r>
            <a:r>
              <a:rPr lang="en-US" sz="1400" dirty="0"/>
              <a:t> nu </a:t>
            </a:r>
            <a:r>
              <a:rPr lang="en-US" sz="1400" dirty="0" err="1"/>
              <a:t>logget</a:t>
            </a:r>
            <a:r>
              <a:rPr lang="en-US" sz="1400" dirty="0"/>
              <a:t> </a:t>
            </a:r>
            <a:r>
              <a:rPr lang="en-US" sz="1400" dirty="0" err="1"/>
              <a:t>på</a:t>
            </a:r>
            <a:r>
              <a:rPr lang="en-US" sz="1400" dirty="0"/>
              <a:t>)</a:t>
            </a:r>
            <a:endParaRPr lang="en-DK" sz="14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F64788A-C70C-4A5D-B4B9-91E99104A327}"/>
              </a:ext>
            </a:extLst>
          </p:cNvPr>
          <p:cNvCxnSpPr/>
          <p:nvPr/>
        </p:nvCxnSpPr>
        <p:spPr>
          <a:xfrm flipH="1">
            <a:off x="2920486" y="6438135"/>
            <a:ext cx="594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8259B16-FA94-4B0F-B26C-D13CCCE1B0EA}"/>
              </a:ext>
            </a:extLst>
          </p:cNvPr>
          <p:cNvSpPr txBox="1"/>
          <p:nvPr/>
        </p:nvSpPr>
        <p:spPr>
          <a:xfrm>
            <a:off x="4668491" y="122277"/>
            <a:ext cx="1697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err="1"/>
              <a:t>NemLog</a:t>
            </a:r>
            <a:r>
              <a:rPr lang="en-US" b="1" i="1" u="sng" dirty="0"/>
              <a:t>-in flow</a:t>
            </a:r>
            <a:endParaRPr lang="en-DK" b="1" i="1" u="sng" dirty="0"/>
          </a:p>
        </p:txBody>
      </p:sp>
    </p:spTree>
    <p:extLst>
      <p:ext uri="{BB962C8B-B14F-4D97-AF65-F5344CB8AC3E}">
        <p14:creationId xmlns:p14="http://schemas.microsoft.com/office/powerpoint/2010/main" val="305364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133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4531506996</dc:creator>
  <cp:lastModifiedBy>4531506996</cp:lastModifiedBy>
  <cp:revision>6</cp:revision>
  <dcterms:created xsi:type="dcterms:W3CDTF">2020-07-19T22:07:25Z</dcterms:created>
  <dcterms:modified xsi:type="dcterms:W3CDTF">2020-07-19T22:46:18Z</dcterms:modified>
</cp:coreProperties>
</file>