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4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0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40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8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54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1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5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4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15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6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7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3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1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2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543A-652E-4115-97E1-3F387BE112C0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7530-A4E9-4534-BE13-473A83C12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06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3ry/gg3ry.github.io/tree/main/src/cursors" TargetMode="External"/><Relationship Id="rId2" Type="http://schemas.openxmlformats.org/officeDocument/2006/relationships/hyperlink" Target="https://github.com/gg3ry/gg3ry.github.io/tree/main/sr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g3ry/gg3ry.github.io/tree/main/src/video" TargetMode="External"/><Relationship Id="rId5" Type="http://schemas.openxmlformats.org/officeDocument/2006/relationships/hyperlink" Target="https://github.com/gg3ry/gg3ry.github.io/tree/main/src/thumbnails" TargetMode="External"/><Relationship Id="rId4" Type="http://schemas.openxmlformats.org/officeDocument/2006/relationships/hyperlink" Target="https://github.com/gg3ry/gg3ry.github.io/tree/main/src/gallery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g3ry/gg3ry.github.io/blob/main/CNAME" TargetMode="External"/><Relationship Id="rId3" Type="http://schemas.openxmlformats.org/officeDocument/2006/relationships/hyperlink" Target="https://github.com/gg3ry/gg3ry.github.io/tree/main/scripts" TargetMode="External"/><Relationship Id="rId7" Type="http://schemas.openxmlformats.org/officeDocument/2006/relationships/hyperlink" Target="https://github.com/gg3ry/gg3ry.github.io/blob/scripts/loading.js" TargetMode="External"/><Relationship Id="rId2" Type="http://schemas.openxmlformats.org/officeDocument/2006/relationships/hyperlink" Target="https://github.com/gg3ry/gg3ry.github.io/tree/main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g3ry/gg3ry.github.io/blob/main/script/loading.js" TargetMode="External"/><Relationship Id="rId5" Type="http://schemas.openxmlformats.org/officeDocument/2006/relationships/hyperlink" Target="https://github.com/gg3ry/gg3ry.github.io/blob/main/index.html" TargetMode="External"/><Relationship Id="rId4" Type="http://schemas.openxmlformats.org/officeDocument/2006/relationships/hyperlink" Target="https://github.com/gg3ry/gg3ry.github.io/tree/main/styl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gg3ry/gg3ry.github.io/blob/main/html/kezdolap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20969" y="1032211"/>
            <a:ext cx="9144000" cy="2387600"/>
          </a:xfrm>
        </p:spPr>
        <p:txBody>
          <a:bodyPr/>
          <a:lstStyle/>
          <a:p>
            <a:r>
              <a:rPr lang="hu-HU" dirty="0" smtClean="0"/>
              <a:t>Projektmunka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Szücs Gergely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1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Videó Galéria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Ä"/>
            </a:pPr>
            <a:r>
              <a:rPr lang="hu-HU" sz="2400" dirty="0"/>
              <a:t>4 videó közül lehet válogatni, váltani az indexképre nyomva lehet.</a:t>
            </a:r>
            <a:endParaRPr lang="en-GB" sz="2400" dirty="0"/>
          </a:p>
          <a:p>
            <a:pPr>
              <a:buFont typeface="Wingdings" panose="05000000000000000000" pitchFamily="2" charset="2"/>
              <a:buChar char="Ä"/>
            </a:pPr>
            <a:r>
              <a:rPr lang="hu-HU" sz="2400" dirty="0"/>
              <a:t>A videót megállítani úgy lehet, ha a videóra rányom a felhasználó vagy alul a [</a:t>
            </a:r>
            <a:r>
              <a:rPr lang="hu-HU" sz="2400" dirty="0">
                <a:sym typeface="Wingdings 3" panose="05040102010807070707" pitchFamily="18" charset="2"/>
              </a:rPr>
              <a:t></a:t>
            </a:r>
            <a:r>
              <a:rPr lang="hu-HU" sz="2400" dirty="0"/>
              <a:t>] gombra kattintva</a:t>
            </a:r>
            <a:r>
              <a:rPr lang="hu-HU" sz="2400" dirty="0" smtClean="0"/>
              <a:t>.</a:t>
            </a:r>
          </a:p>
          <a:p>
            <a:pPr>
              <a:buFont typeface="Wingdings" panose="05000000000000000000" pitchFamily="2" charset="2"/>
              <a:buChar char="Ä"/>
            </a:pPr>
            <a:r>
              <a:rPr lang="hu-HU" sz="2400" dirty="0"/>
              <a:t>A videót teljes képernyőbe a jobb oldali </a:t>
            </a:r>
            <a:r>
              <a:rPr lang="hu-HU" sz="2400" dirty="0" smtClean="0"/>
              <a:t>„</a:t>
            </a:r>
            <a:r>
              <a:rPr lang="hu-HU" sz="2400" dirty="0"/>
              <a:t>	</a:t>
            </a:r>
            <a:r>
              <a:rPr lang="hu-HU" sz="2400" dirty="0" smtClean="0"/>
              <a:t>’’</a:t>
            </a:r>
            <a:r>
              <a:rPr lang="hu-HU" sz="2400" dirty="0" smtClean="0">
                <a:sym typeface="Symbol" panose="05050102010706020507" pitchFamily="18" charset="2"/>
              </a:rPr>
              <a:t> </a:t>
            </a:r>
            <a:r>
              <a:rPr lang="hu-HU" sz="2400" dirty="0" smtClean="0"/>
              <a:t>gombra </a:t>
            </a:r>
            <a:r>
              <a:rPr lang="hu-HU" sz="2400" dirty="0"/>
              <a:t>nyomva lehet </a:t>
            </a:r>
            <a:r>
              <a:rPr lang="hu-HU" sz="2400" dirty="0" smtClean="0"/>
              <a:t>kitenni.</a:t>
            </a:r>
            <a:endParaRPr lang="hu-HU" sz="2400" dirty="0"/>
          </a:p>
          <a:p>
            <a:pPr>
              <a:buFont typeface="Wingdings" panose="05000000000000000000" pitchFamily="2" charset="2"/>
              <a:buChar char="Ä"/>
            </a:pPr>
            <a:r>
              <a:rPr lang="hu-HU" sz="2400" dirty="0" smtClean="0"/>
              <a:t>A </a:t>
            </a:r>
            <a:r>
              <a:rPr lang="hu-HU" sz="2400" dirty="0"/>
              <a:t>videó hangerejét változtatni a </a:t>
            </a:r>
            <a:r>
              <a:rPr lang="hu-HU" sz="2400" dirty="0" smtClean="0"/>
              <a:t>[ </a:t>
            </a:r>
            <a:r>
              <a:rPr lang="hu-HU" sz="2400" dirty="0" smtClean="0">
                <a:sym typeface="Webdings" panose="05030102010509060703" pitchFamily="18" charset="2"/>
              </a:rPr>
              <a:t> ]</a:t>
            </a:r>
            <a:r>
              <a:rPr lang="hu-HU" sz="2400" dirty="0" smtClean="0"/>
              <a:t> </a:t>
            </a:r>
            <a:r>
              <a:rPr lang="hu-HU" sz="2400" dirty="0"/>
              <a:t>gombra nyomra lehet, e közül van 3 mód; </a:t>
            </a:r>
            <a:endParaRPr lang="en-GB" sz="2400" dirty="0"/>
          </a:p>
          <a:p>
            <a:pPr lvl="2">
              <a:buFont typeface="Century Gothic" panose="020B0502020202020204" pitchFamily="34" charset="0"/>
              <a:buChar char="╚"/>
            </a:pPr>
            <a:r>
              <a:rPr lang="hu-HU" sz="2200" dirty="0" smtClean="0"/>
              <a:t> egy </a:t>
            </a:r>
            <a:r>
              <a:rPr lang="hu-HU" sz="2200" dirty="0"/>
              <a:t>maximum hangerejű, ez az alap,</a:t>
            </a:r>
            <a:endParaRPr lang="en-GB" sz="2200" dirty="0"/>
          </a:p>
          <a:p>
            <a:pPr lvl="2">
              <a:buFont typeface="Century Gothic" panose="020B0502020202020204" pitchFamily="34" charset="0"/>
              <a:buChar char="╚"/>
            </a:pPr>
            <a:r>
              <a:rPr lang="hu-HU" sz="2200" dirty="0" smtClean="0"/>
              <a:t> egy </a:t>
            </a:r>
            <a:r>
              <a:rPr lang="hu-HU" sz="2200" dirty="0"/>
              <a:t>teljesen némított,</a:t>
            </a:r>
            <a:endParaRPr lang="en-GB" sz="2200" dirty="0"/>
          </a:p>
          <a:p>
            <a:pPr lvl="2">
              <a:buFont typeface="Century Gothic" panose="020B0502020202020204" pitchFamily="34" charset="0"/>
              <a:buChar char="╚"/>
            </a:pPr>
            <a:r>
              <a:rPr lang="hu-HU" sz="2200" dirty="0" smtClean="0"/>
              <a:t> egy 50% hangerejű.</a:t>
            </a:r>
            <a:endParaRPr lang="en-GB" sz="2200" dirty="0"/>
          </a:p>
        </p:txBody>
      </p:sp>
      <p:pic>
        <p:nvPicPr>
          <p:cNvPr id="14" name="Kép 13"/>
          <p:cNvPicPr/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68" y="3392961"/>
            <a:ext cx="39149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Tetris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Ä"/>
            </a:pPr>
            <a:r>
              <a:rPr lang="hu-HU" sz="2400" dirty="0"/>
              <a:t>Egy Tetris játék, klasszikus szabályokkal,</a:t>
            </a:r>
            <a:endParaRPr lang="en-GB" sz="2400" dirty="0"/>
          </a:p>
          <a:p>
            <a:pPr lvl="1">
              <a:buFont typeface="Century Gothic" panose="020B0502020202020204" pitchFamily="34" charset="0"/>
              <a:buChar char="╚"/>
            </a:pPr>
            <a:r>
              <a:rPr lang="hu-HU" sz="2400" dirty="0" smtClean="0"/>
              <a:t> </a:t>
            </a:r>
            <a:r>
              <a:rPr lang="hu-HU" sz="2200" dirty="0" smtClean="0"/>
              <a:t>Jobb [</a:t>
            </a:r>
            <a:r>
              <a:rPr lang="hu-HU" sz="2200" dirty="0" smtClean="0">
                <a:sym typeface="Wingdings" panose="05000000000000000000" pitchFamily="2" charset="2"/>
              </a:rPr>
              <a:t></a:t>
            </a:r>
            <a:r>
              <a:rPr lang="hu-HU" sz="2200" dirty="0" smtClean="0"/>
              <a:t>] és bal [</a:t>
            </a:r>
            <a:r>
              <a:rPr lang="hu-HU" sz="2200" dirty="0" smtClean="0">
                <a:sym typeface="Wingdings" panose="05000000000000000000" pitchFamily="2" charset="2"/>
              </a:rPr>
              <a:t></a:t>
            </a:r>
            <a:r>
              <a:rPr lang="hu-HU" sz="2200" dirty="0" smtClean="0"/>
              <a:t>] nyíllal mozgatandó az objektum horizontálisan,</a:t>
            </a:r>
            <a:endParaRPr lang="en-GB" sz="2200" dirty="0"/>
          </a:p>
          <a:p>
            <a:pPr lvl="1">
              <a:buFont typeface="Century Gothic" panose="020B0502020202020204" pitchFamily="34" charset="0"/>
              <a:buChar char="╚"/>
            </a:pPr>
            <a:r>
              <a:rPr lang="hu-HU" sz="2200" dirty="0" smtClean="0"/>
              <a:t> Lefele </a:t>
            </a:r>
            <a:r>
              <a:rPr lang="hu-HU" sz="2200" dirty="0"/>
              <a:t>[</a:t>
            </a:r>
            <a:r>
              <a:rPr lang="hu-HU" sz="2200" dirty="0">
                <a:sym typeface="Wingdings" panose="05000000000000000000" pitchFamily="2" charset="2"/>
              </a:rPr>
              <a:t></a:t>
            </a:r>
            <a:r>
              <a:rPr lang="hu-HU" sz="2200" dirty="0"/>
              <a:t>] nyíllal lenyomni tudja.</a:t>
            </a:r>
            <a:endParaRPr lang="en-GB" sz="2200" dirty="0"/>
          </a:p>
          <a:p>
            <a:pPr lvl="1">
              <a:buFont typeface="Century Gothic" panose="020B0502020202020204" pitchFamily="34" charset="0"/>
              <a:buChar char="╚"/>
            </a:pPr>
            <a:r>
              <a:rPr lang="hu-HU" sz="2200" dirty="0" smtClean="0"/>
              <a:t> Felfele </a:t>
            </a:r>
            <a:r>
              <a:rPr lang="hu-HU" sz="2200" dirty="0"/>
              <a:t>[</a:t>
            </a:r>
            <a:r>
              <a:rPr lang="hu-HU" sz="2200" dirty="0">
                <a:sym typeface="Wingdings" panose="05000000000000000000" pitchFamily="2" charset="2"/>
              </a:rPr>
              <a:t></a:t>
            </a:r>
            <a:r>
              <a:rPr lang="hu-HU" sz="2200" dirty="0"/>
              <a:t>] nyíllal az alakzatot lehet forgatni</a:t>
            </a:r>
            <a:r>
              <a:rPr lang="hu-H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7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Dokumentáció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Ä"/>
            </a:pPr>
            <a:r>
              <a:rPr lang="hu-HU" sz="2400" dirty="0"/>
              <a:t>Két gomb található;</a:t>
            </a:r>
            <a:endParaRPr lang="en-GB" sz="2400" dirty="0"/>
          </a:p>
          <a:p>
            <a:pPr lvl="1">
              <a:buFont typeface="Century Gothic" panose="020B0502020202020204" pitchFamily="34" charset="0"/>
              <a:buChar char="╚"/>
            </a:pPr>
            <a:r>
              <a:rPr lang="hu-HU" sz="2200" dirty="0" smtClean="0"/>
              <a:t> A </a:t>
            </a:r>
            <a:r>
              <a:rPr lang="hu-HU" sz="2200" dirty="0"/>
              <a:t>PDF feliratú a dokumentációt nyitja meg PDF formában,</a:t>
            </a:r>
            <a:endParaRPr lang="en-GB" sz="2200" dirty="0"/>
          </a:p>
          <a:p>
            <a:pPr lvl="1">
              <a:buFont typeface="Century Gothic" panose="020B0502020202020204" pitchFamily="34" charset="0"/>
              <a:buChar char="╚"/>
            </a:pPr>
            <a:r>
              <a:rPr lang="hu-HU" sz="2200" dirty="0" smtClean="0"/>
              <a:t> A </a:t>
            </a:r>
            <a:r>
              <a:rPr lang="hu-HU" sz="2200" dirty="0"/>
              <a:t>WORD feliratú pedig Google Docs -ból nyitja meg</a:t>
            </a:r>
            <a:r>
              <a:rPr lang="hu-HU" sz="2200" dirty="0" smtClean="0"/>
              <a:t>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792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u="sng" dirty="0">
                <a:latin typeface="Algerian" panose="04020705040A02060702" pitchFamily="82" charset="0"/>
              </a:rPr>
              <a:t>Fejlesztői dokumentáció</a:t>
            </a:r>
            <a:r>
              <a:rPr lang="hu-HU" sz="4800" u="sng" dirty="0" smtClean="0">
                <a:latin typeface="Algerian" panose="04020705040A02060702" pitchFamily="82" charset="0"/>
              </a:rPr>
              <a:t>:</a:t>
            </a:r>
            <a:endParaRPr lang="en-GB" sz="4800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800" b="1" u="dbl" dirty="0">
                <a:sym typeface="Wingdings 2" panose="05020102010507070707" pitchFamily="18" charset="2"/>
              </a:rPr>
              <a:t></a:t>
            </a:r>
            <a:r>
              <a:rPr lang="hu-HU" sz="2800" b="1" u="dbl" dirty="0" smtClean="0">
                <a:hlinkClick r:id="rId2"/>
              </a:rPr>
              <a:t>’src’</a:t>
            </a:r>
            <a:r>
              <a:rPr lang="hu-HU" sz="2800" b="1" dirty="0"/>
              <a:t> </a:t>
            </a:r>
            <a:r>
              <a:rPr lang="hu-HU" sz="2800" b="1" dirty="0" smtClean="0">
                <a:sym typeface="Wingdings 2" panose="05020102010507070707" pitchFamily="18" charset="2"/>
              </a:rPr>
              <a:t>mappa tartalma:</a:t>
            </a:r>
            <a:r>
              <a:rPr lang="hu-HU" sz="2800" b="1" dirty="0"/>
              <a:t> </a:t>
            </a:r>
            <a:endParaRPr lang="en-GB" sz="2800" b="1" dirty="0"/>
          </a:p>
          <a:p>
            <a:pPr lvl="0">
              <a:buFont typeface="Wingdings" panose="05000000000000000000" pitchFamily="2" charset="2"/>
              <a:buChar char="Ä"/>
            </a:pPr>
            <a:r>
              <a:rPr lang="hu-HU" sz="2400" b="1" u="dbl" dirty="0">
                <a:sym typeface="Wingdings 2" panose="05020102010507070707" pitchFamily="18" charset="2"/>
              </a:rPr>
              <a:t></a:t>
            </a:r>
            <a:r>
              <a:rPr lang="hu-HU" sz="2400" b="1" i="1" u="dbl" dirty="0">
                <a:hlinkClick r:id="rId3"/>
              </a:rPr>
              <a:t>’Cursors’</a:t>
            </a:r>
            <a:r>
              <a:rPr lang="hu-HU" sz="2400" dirty="0"/>
              <a:t> </a:t>
            </a:r>
            <a:r>
              <a:rPr lang="hu-HU" sz="2400" dirty="0">
                <a:sym typeface="Wingdings 3" panose="05040102010807070707" pitchFamily="18" charset="2"/>
              </a:rPr>
              <a:t></a:t>
            </a:r>
            <a:r>
              <a:rPr lang="hu-HU" sz="2400" dirty="0"/>
              <a:t> A honlapon használt kurzor variációk találhatóak meg, ennek 3 variációja a ’default’, ’active’, ’click’, és ezeknek 2 fajta megjelenése van, függően attól, hogy éppen aktív-e az éjszakai funkció.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Ä"/>
            </a:pPr>
            <a:r>
              <a:rPr lang="hu-HU" sz="2400" b="1" u="dbl" dirty="0">
                <a:sym typeface="Wingdings 2" panose="05020102010507070707" pitchFamily="18" charset="2"/>
              </a:rPr>
              <a:t></a:t>
            </a:r>
            <a:r>
              <a:rPr lang="hu-HU" sz="2400" b="1" i="1" u="dbl" dirty="0">
                <a:hlinkClick r:id="rId4"/>
              </a:rPr>
              <a:t>’Gallery’</a:t>
            </a:r>
            <a:r>
              <a:rPr lang="hu-HU" sz="2400" dirty="0"/>
              <a:t> </a:t>
            </a:r>
            <a:r>
              <a:rPr lang="hu-HU" sz="2400" dirty="0">
                <a:sym typeface="Wingdings 3" panose="05040102010807070707" pitchFamily="18" charset="2"/>
              </a:rPr>
              <a:t></a:t>
            </a:r>
            <a:r>
              <a:rPr lang="hu-HU" sz="2400" dirty="0"/>
              <a:t> A képi galériában felhasznált képek találhatóak meg itt.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Ä"/>
            </a:pPr>
            <a:r>
              <a:rPr lang="hu-HU" sz="2400" b="1" u="dbl" dirty="0">
                <a:sym typeface="Wingdings 2" panose="05020102010507070707" pitchFamily="18" charset="2"/>
              </a:rPr>
              <a:t></a:t>
            </a:r>
            <a:r>
              <a:rPr lang="hu-HU" sz="2400" b="1" i="1" u="dbl" dirty="0">
                <a:hlinkClick r:id="rId5"/>
              </a:rPr>
              <a:t>’Thumbnails’</a:t>
            </a:r>
            <a:r>
              <a:rPr lang="hu-HU" sz="2400" dirty="0"/>
              <a:t> </a:t>
            </a:r>
            <a:r>
              <a:rPr lang="hu-HU" sz="2400" dirty="0">
                <a:sym typeface="Wingdings 3" panose="05040102010807070707" pitchFamily="18" charset="2"/>
              </a:rPr>
              <a:t></a:t>
            </a:r>
            <a:r>
              <a:rPr lang="hu-HU" sz="2400" dirty="0"/>
              <a:t> A videó galériában felhasznált indexképeket tartalmazza.</a:t>
            </a:r>
            <a:endParaRPr lang="en-GB" sz="2400" dirty="0"/>
          </a:p>
          <a:p>
            <a:pPr lvl="0">
              <a:buFont typeface="Wingdings" panose="05000000000000000000" pitchFamily="2" charset="2"/>
              <a:buChar char="Ä"/>
            </a:pPr>
            <a:r>
              <a:rPr lang="hu-HU" sz="2400" b="1" u="dbl" dirty="0">
                <a:sym typeface="Wingdings 2" panose="05020102010507070707" pitchFamily="18" charset="2"/>
              </a:rPr>
              <a:t></a:t>
            </a:r>
            <a:r>
              <a:rPr lang="hu-HU" sz="2400" b="1" i="1" u="dbl" dirty="0">
                <a:hlinkClick r:id="rId6"/>
              </a:rPr>
              <a:t>’Video’</a:t>
            </a:r>
            <a:r>
              <a:rPr lang="hu-HU" sz="2400" dirty="0"/>
              <a:t> </a:t>
            </a:r>
            <a:r>
              <a:rPr lang="hu-HU" sz="2400" dirty="0">
                <a:sym typeface="Wingdings 3" panose="05040102010807070707" pitchFamily="18" charset="2"/>
              </a:rPr>
              <a:t></a:t>
            </a:r>
            <a:r>
              <a:rPr lang="hu-HU" sz="2400" dirty="0"/>
              <a:t> A videó galériában szereplő mozgóképek fellelhetőek eme mappában</a:t>
            </a:r>
            <a:r>
              <a:rPr lang="hu-HU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11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Egyéb fájlok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Ä"/>
            </a:pPr>
            <a:r>
              <a:rPr lang="hu-HU" b="1" u="dbl" dirty="0">
                <a:sym typeface="Wingdings 2" panose="05020102010507070707" pitchFamily="18" charset="2"/>
              </a:rPr>
              <a:t></a:t>
            </a:r>
            <a:r>
              <a:rPr lang="hu-HU" b="1" i="1" u="dbl" dirty="0">
                <a:hlinkClick r:id="rId2"/>
              </a:rPr>
              <a:t>’html’</a:t>
            </a:r>
            <a:r>
              <a:rPr lang="hu-HU" dirty="0"/>
              <a:t> </a:t>
            </a:r>
            <a:r>
              <a:rPr lang="hu-HU" dirty="0">
                <a:sym typeface="Wingdings 3" panose="05040102010807070707" pitchFamily="18" charset="2"/>
              </a:rPr>
              <a:t></a:t>
            </a:r>
            <a:r>
              <a:rPr lang="hu-HU" dirty="0"/>
              <a:t> Az oldalak „csontszerkezetéért” felelős HTML fájlokat tartalmazza.</a:t>
            </a:r>
            <a:endParaRPr lang="en-GB" dirty="0"/>
          </a:p>
          <a:p>
            <a:pPr lvl="0">
              <a:buFont typeface="Wingdings" panose="05000000000000000000" pitchFamily="2" charset="2"/>
              <a:buChar char="Ä"/>
            </a:pPr>
            <a:r>
              <a:rPr lang="hu-HU" b="1" u="dbl" dirty="0">
                <a:sym typeface="Wingdings 2" panose="05020102010507070707" pitchFamily="18" charset="2"/>
              </a:rPr>
              <a:t></a:t>
            </a:r>
            <a:r>
              <a:rPr lang="hu-HU" b="1" i="1" u="dbl" dirty="0">
                <a:hlinkClick r:id="rId3"/>
              </a:rPr>
              <a:t>’scripts’</a:t>
            </a:r>
            <a:r>
              <a:rPr lang="hu-HU" dirty="0"/>
              <a:t> </a:t>
            </a:r>
            <a:r>
              <a:rPr lang="hu-HU" dirty="0">
                <a:sym typeface="Wingdings 3" panose="05040102010807070707" pitchFamily="18" charset="2"/>
              </a:rPr>
              <a:t></a:t>
            </a:r>
            <a:r>
              <a:rPr lang="hu-HU" dirty="0"/>
              <a:t> A HTML csontszerkezetet kisegítő JavaScript fájlok találhatóak meg itt.</a:t>
            </a:r>
            <a:endParaRPr lang="en-GB" dirty="0"/>
          </a:p>
          <a:p>
            <a:pPr lvl="0">
              <a:buFont typeface="Wingdings" panose="05000000000000000000" pitchFamily="2" charset="2"/>
              <a:buChar char="Ä"/>
            </a:pPr>
            <a:r>
              <a:rPr lang="hu-HU" b="1" u="dbl" dirty="0">
                <a:sym typeface="Wingdings 2" panose="05020102010507070707" pitchFamily="18" charset="2"/>
              </a:rPr>
              <a:t></a:t>
            </a:r>
            <a:r>
              <a:rPr lang="hu-HU" b="1" i="1" u="dbl" dirty="0">
                <a:hlinkClick r:id="rId4"/>
              </a:rPr>
              <a:t>’styles’</a:t>
            </a:r>
            <a:r>
              <a:rPr lang="hu-HU" dirty="0"/>
              <a:t> </a:t>
            </a:r>
            <a:r>
              <a:rPr lang="hu-HU" dirty="0">
                <a:sym typeface="Wingdings 3" panose="05040102010807070707" pitchFamily="18" charset="2"/>
              </a:rPr>
              <a:t></a:t>
            </a:r>
            <a:r>
              <a:rPr lang="hu-HU" dirty="0"/>
              <a:t> A HTML megjelenését, formázását segítő CSS fájlok szerepelnek itten.</a:t>
            </a:r>
            <a:endParaRPr lang="en-GB" dirty="0"/>
          </a:p>
          <a:p>
            <a:pPr lvl="0">
              <a:buFont typeface="Wingdings" panose="05000000000000000000" pitchFamily="2" charset="2"/>
              <a:buChar char="Ä"/>
            </a:pPr>
            <a:r>
              <a:rPr lang="hu-HU" b="1" u="dbl" dirty="0" smtClean="0">
                <a:sym typeface="Wingdings 2" panose="05020102010507070707" pitchFamily="18" charset="2"/>
              </a:rPr>
              <a:t></a:t>
            </a:r>
            <a:r>
              <a:rPr lang="hu-HU" b="1" i="1" u="dbl" dirty="0">
                <a:hlinkClick r:id="rId5"/>
              </a:rPr>
              <a:t>’</a:t>
            </a:r>
            <a:r>
              <a:rPr lang="hu-HU" b="1" i="1" u="dbl" dirty="0" err="1">
                <a:hlinkClick r:id="rId5"/>
              </a:rPr>
              <a:t>index.html</a:t>
            </a:r>
            <a:r>
              <a:rPr lang="hu-HU" b="1" i="1" u="dbl" dirty="0">
                <a:hlinkClick r:id="rId5"/>
              </a:rPr>
              <a:t>’</a:t>
            </a:r>
            <a:r>
              <a:rPr lang="hu-HU" dirty="0"/>
              <a:t> </a:t>
            </a:r>
            <a:r>
              <a:rPr lang="hu-HU" dirty="0">
                <a:sym typeface="Wingdings 3" panose="05040102010807070707" pitchFamily="18" charset="2"/>
              </a:rPr>
              <a:t></a:t>
            </a:r>
            <a:r>
              <a:rPr lang="hu-HU" dirty="0"/>
              <a:t> Eme fájlt tölti be legelőször a böngésző mikor a webcímre rákeres. Ehhez tartozó </a:t>
            </a:r>
            <a:r>
              <a:rPr lang="hu-HU" b="1" u="sng" dirty="0">
                <a:sym typeface="Wingdings 2" panose="05020102010507070707" pitchFamily="18" charset="2"/>
                <a:hlinkClick r:id="rId6"/>
              </a:rPr>
              <a:t></a:t>
            </a:r>
            <a:r>
              <a:rPr lang="hu-HU" b="1" i="1" u="dbl" dirty="0">
                <a:hlinkClick r:id="rId7"/>
              </a:rPr>
              <a:t>’loading.js’</a:t>
            </a:r>
            <a:r>
              <a:rPr lang="hu-HU" dirty="0"/>
              <a:t> az ami segíti elő azt, hogy 4 másodperccel a betöltése után át legyen irányítva.</a:t>
            </a:r>
            <a:endParaRPr lang="en-GB" dirty="0"/>
          </a:p>
          <a:p>
            <a:pPr lvl="0">
              <a:buFont typeface="Wingdings" panose="05000000000000000000" pitchFamily="2" charset="2"/>
              <a:buChar char="Ä"/>
            </a:pPr>
            <a:r>
              <a:rPr lang="hu-HU" b="1" u="dbl" dirty="0">
                <a:sym typeface="Wingdings 2" panose="05020102010507070707" pitchFamily="18" charset="2"/>
              </a:rPr>
              <a:t></a:t>
            </a:r>
            <a:r>
              <a:rPr lang="hu-HU" b="1" i="1" u="dbl" dirty="0">
                <a:hlinkClick r:id="rId8"/>
              </a:rPr>
              <a:t>’CNAME’</a:t>
            </a:r>
            <a:r>
              <a:rPr lang="hu-HU" dirty="0"/>
              <a:t> </a:t>
            </a:r>
            <a:r>
              <a:rPr lang="hu-HU" dirty="0">
                <a:sym typeface="Wingdings 3" panose="05040102010807070707" pitchFamily="18" charset="2"/>
              </a:rPr>
              <a:t></a:t>
            </a:r>
            <a:r>
              <a:rPr lang="hu-HU" dirty="0"/>
              <a:t> A weboldal - Domain-cím kapcsolatfenntartását elősegítő definiálatlan fájl</a:t>
            </a:r>
            <a:r>
              <a:rPr lang="hu-H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6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HTML fájlok részletezése 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Ä"/>
            </a:pPr>
            <a:r>
              <a:rPr lang="hu-HU" sz="2400" b="1" u="dbl" dirty="0" smtClean="0">
                <a:sym typeface="Wingdings 2" panose="05020102010507070707" pitchFamily="18" charset="2"/>
                <a:hlinkClick r:id="rId2"/>
              </a:rPr>
              <a:t></a:t>
            </a:r>
            <a:r>
              <a:rPr lang="hu-HU" sz="2400" b="1" i="1" u="dbl" dirty="0" smtClean="0">
                <a:hlinkClick r:id="rId2"/>
              </a:rPr>
              <a:t>’</a:t>
            </a:r>
            <a:r>
              <a:rPr lang="hu-HU" sz="2400" b="1" i="1" u="dbl" dirty="0" err="1" smtClean="0">
                <a:hlinkClick r:id="rId2"/>
              </a:rPr>
              <a:t>kezdolap.html</a:t>
            </a:r>
            <a:r>
              <a:rPr lang="hu-HU" sz="2400" b="1" i="1" u="dbl" dirty="0" smtClean="0">
                <a:hlinkClick r:id="rId2"/>
              </a:rPr>
              <a:t>’</a:t>
            </a:r>
            <a:r>
              <a:rPr lang="hu-HU" sz="2400" dirty="0" smtClean="0"/>
              <a:t> </a:t>
            </a:r>
            <a:r>
              <a:rPr lang="hu-HU" sz="2400" dirty="0" smtClean="0">
                <a:sym typeface="Wingdings 3" panose="05040102010807070707" pitchFamily="18" charset="2"/>
              </a:rPr>
              <a:t></a:t>
            </a:r>
            <a:r>
              <a:rPr lang="hu-HU" sz="2400" dirty="0" smtClean="0"/>
              <a:t> Az itt megtalálható királyjáték egyszerű HTML táblázat </a:t>
            </a:r>
            <a:r>
              <a:rPr lang="hu-HU" sz="2400" dirty="0" err="1" smtClean="0"/>
              <a:t>tagből</a:t>
            </a:r>
            <a:r>
              <a:rPr lang="hu-HU" sz="2400" dirty="0" smtClean="0"/>
              <a:t> épül fel. A háttérszínezés, úgy lett megoldva, hogy „w” és „b” osztály-meghatározókat használtam, ez az angol </a:t>
            </a:r>
            <a:r>
              <a:rPr lang="hu-HU" sz="2400" dirty="0" err="1" smtClean="0"/>
              <a:t>black</a:t>
            </a:r>
            <a:r>
              <a:rPr lang="hu-HU" sz="2400" dirty="0" smtClean="0"/>
              <a:t> és </a:t>
            </a:r>
            <a:r>
              <a:rPr lang="hu-HU" sz="2400" dirty="0" err="1" smtClean="0"/>
              <a:t>white</a:t>
            </a:r>
            <a:r>
              <a:rPr lang="hu-HU" sz="2400" dirty="0" smtClean="0"/>
              <a:t> szavakra utalnak.</a:t>
            </a:r>
          </a:p>
          <a:p>
            <a:pPr>
              <a:buFont typeface="Wingdings" panose="05000000000000000000" pitchFamily="2" charset="2"/>
              <a:buChar char="Ä"/>
            </a:pPr>
            <a:r>
              <a:rPr lang="hu-HU" dirty="0" smtClean="0"/>
              <a:t>A visszaszámlálóról:</a:t>
            </a:r>
          </a:p>
          <a:p>
            <a:pPr lvl="1">
              <a:buFont typeface="Century Gothic" panose="020B0502020202020204" pitchFamily="34" charset="0"/>
              <a:buChar char="╚"/>
            </a:pPr>
            <a:r>
              <a:rPr lang="hu-HU" dirty="0" smtClean="0"/>
              <a:t> A jelenlegi idő és az újév idejének</a:t>
            </a:r>
            <a:br>
              <a:rPr lang="hu-HU" dirty="0" smtClean="0"/>
            </a:br>
            <a:r>
              <a:rPr lang="hu-HU" dirty="0" smtClean="0"/>
              <a:t>különbségét veszi alapul és ezt</a:t>
            </a:r>
            <a:br>
              <a:rPr lang="hu-HU" dirty="0" smtClean="0"/>
            </a:br>
            <a:r>
              <a:rPr lang="hu-HU" dirty="0" smtClean="0"/>
              <a:t>bontja fel  napra, órára, percre,</a:t>
            </a:r>
            <a:br>
              <a:rPr lang="hu-HU" dirty="0" smtClean="0"/>
            </a:br>
            <a:r>
              <a:rPr lang="hu-HU" dirty="0" smtClean="0"/>
              <a:t>másodpercre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2" y="3972073"/>
            <a:ext cx="6267718" cy="28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Feladat ismertetése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weboldal</a:t>
            </a:r>
            <a:r>
              <a:rPr lang="en-GB" dirty="0"/>
              <a:t>, </a:t>
            </a:r>
            <a:r>
              <a:rPr lang="en-GB" dirty="0" err="1"/>
              <a:t>amely</a:t>
            </a:r>
            <a:r>
              <a:rPr lang="en-GB" dirty="0"/>
              <a:t> a </a:t>
            </a:r>
            <a:r>
              <a:rPr lang="en-GB" dirty="0" err="1"/>
              <a:t>következő</a:t>
            </a:r>
            <a:r>
              <a:rPr lang="en-GB" dirty="0"/>
              <a:t> </a:t>
            </a:r>
            <a:r>
              <a:rPr lang="en-GB" dirty="0" err="1"/>
              <a:t>elemeket</a:t>
            </a:r>
            <a:r>
              <a:rPr lang="en-GB" dirty="0"/>
              <a:t> </a:t>
            </a:r>
            <a:r>
              <a:rPr lang="en-GB" dirty="0" err="1"/>
              <a:t>tartalmazza</a:t>
            </a:r>
            <a:r>
              <a:rPr lang="en-GB" dirty="0" smtClean="0"/>
              <a:t>: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"/>
            </a:pPr>
            <a:r>
              <a:rPr lang="en-GB" dirty="0" err="1" smtClean="0"/>
              <a:t>Sakktábla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"/>
            </a:pPr>
            <a:r>
              <a:rPr lang="en-GB" dirty="0" err="1" smtClean="0"/>
              <a:t>Önéletrajz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"/>
            </a:pPr>
            <a:r>
              <a:rPr lang="en-GB" dirty="0" err="1" smtClean="0"/>
              <a:t>Órarend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"/>
            </a:pPr>
            <a:r>
              <a:rPr lang="en-GB" dirty="0" err="1" smtClean="0"/>
              <a:t>Képi</a:t>
            </a:r>
            <a:r>
              <a:rPr lang="en-GB" dirty="0" smtClean="0"/>
              <a:t> </a:t>
            </a:r>
            <a:r>
              <a:rPr lang="en-GB" dirty="0" err="1" smtClean="0"/>
              <a:t>galéria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"/>
            </a:pPr>
            <a:r>
              <a:rPr lang="en-GB" dirty="0" err="1" smtClean="0"/>
              <a:t>Videó</a:t>
            </a:r>
            <a:r>
              <a:rPr lang="en-GB" dirty="0" smtClean="0"/>
              <a:t> </a:t>
            </a:r>
            <a:r>
              <a:rPr lang="en-GB" dirty="0" err="1" smtClean="0"/>
              <a:t>galéria</a:t>
            </a:r>
            <a:endParaRPr lang="hu-HU" dirty="0" smtClean="0"/>
          </a:p>
          <a:p>
            <a:r>
              <a:rPr lang="en-GB" dirty="0" err="1"/>
              <a:t>Illetve</a:t>
            </a:r>
            <a:r>
              <a:rPr lang="en-GB" dirty="0"/>
              <a:t> </a:t>
            </a:r>
            <a:r>
              <a:rPr lang="en-GB" dirty="0" err="1"/>
              <a:t>legyen</a:t>
            </a:r>
            <a:r>
              <a:rPr lang="en-GB" dirty="0"/>
              <a:t> </a:t>
            </a:r>
            <a:r>
              <a:rPr lang="en-GB" dirty="0" err="1"/>
              <a:t>elkészítve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ezt</a:t>
            </a:r>
            <a:r>
              <a:rPr lang="en-GB" dirty="0"/>
              <a:t> </a:t>
            </a:r>
            <a:r>
              <a:rPr lang="en-GB" dirty="0" err="1"/>
              <a:t>dokumentáló</a:t>
            </a:r>
            <a:r>
              <a:rPr lang="en-GB" dirty="0"/>
              <a:t> </a:t>
            </a:r>
            <a:r>
              <a:rPr lang="en-GB" dirty="0" err="1"/>
              <a:t>irat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PowerPoint </a:t>
            </a:r>
            <a:r>
              <a:rPr lang="en-GB" dirty="0" err="1"/>
              <a:t>előadás</a:t>
            </a:r>
            <a:endParaRPr lang="en-GB" dirty="0"/>
          </a:p>
        </p:txBody>
      </p:sp>
      <p:pic>
        <p:nvPicPr>
          <p:cNvPr id="2050" name="Picture 2" descr="Chess - Free gaming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64527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ser icon. Free download transparent .PNG | Creaz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49" y="286064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hedule - Free education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51" y="313064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oto-Gallery Icons - Free SVG &amp; PNG Photo-Gallery Images - Noun Projec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53" y="340064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ree Video SVG, PNG Icon, Symbol. Download Image.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253" y="368333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40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felhasználót</a:t>
            </a:r>
            <a:r>
              <a:rPr lang="en-GB" dirty="0"/>
              <a:t> </a:t>
            </a:r>
            <a:r>
              <a:rPr lang="en-GB" dirty="0" err="1"/>
              <a:t>elősegítő</a:t>
            </a:r>
            <a:r>
              <a:rPr lang="en-GB" dirty="0"/>
              <a:t> </a:t>
            </a:r>
            <a:r>
              <a:rPr lang="en-GB" dirty="0" err="1"/>
              <a:t>tudnivalók</a:t>
            </a:r>
            <a:r>
              <a:rPr lang="en-GB" dirty="0"/>
              <a:t>: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</a:t>
            </a:r>
            <a:r>
              <a:rPr lang="en-GB" dirty="0" smtClean="0"/>
              <a:t> </a:t>
            </a:r>
            <a:r>
              <a:rPr lang="en-GB" dirty="0" err="1"/>
              <a:t>honlapot</a:t>
            </a:r>
            <a:r>
              <a:rPr lang="en-GB" dirty="0"/>
              <a:t> </a:t>
            </a:r>
            <a:r>
              <a:rPr lang="en-GB" dirty="0" err="1"/>
              <a:t>támogató</a:t>
            </a:r>
            <a:r>
              <a:rPr lang="en-GB" dirty="0"/>
              <a:t> </a:t>
            </a:r>
            <a:r>
              <a:rPr lang="en-GB" dirty="0" err="1" smtClean="0"/>
              <a:t>böngészők</a:t>
            </a:r>
            <a:r>
              <a:rPr lang="en-GB" dirty="0" smtClean="0"/>
              <a:t>: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Ä"/>
            </a:pPr>
            <a:r>
              <a:rPr lang="en-GB" dirty="0" smtClean="0"/>
              <a:t>Google </a:t>
            </a:r>
            <a:r>
              <a:rPr lang="en-GB" dirty="0"/>
              <a:t>Chrome – (</a:t>
            </a:r>
            <a:r>
              <a:rPr lang="en-GB" dirty="0" smtClean="0"/>
              <a:t>v119.0)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Ä"/>
            </a:pPr>
            <a:r>
              <a:rPr lang="en-GB" dirty="0" smtClean="0"/>
              <a:t>Microsoft </a:t>
            </a:r>
            <a:r>
              <a:rPr lang="en-GB" dirty="0"/>
              <a:t>Edge – (</a:t>
            </a:r>
            <a:r>
              <a:rPr lang="en-GB" dirty="0" smtClean="0"/>
              <a:t>v119.0)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Ä"/>
            </a:pPr>
            <a:r>
              <a:rPr lang="en-GB" dirty="0" smtClean="0"/>
              <a:t>Firefox </a:t>
            </a:r>
            <a:r>
              <a:rPr lang="en-GB" dirty="0"/>
              <a:t>- (</a:t>
            </a:r>
            <a:r>
              <a:rPr lang="en-GB" dirty="0" smtClean="0"/>
              <a:t>v105.0)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Ä"/>
            </a:pPr>
            <a:r>
              <a:rPr lang="hu-HU" dirty="0" smtClean="0"/>
              <a:t>O</a:t>
            </a:r>
            <a:r>
              <a:rPr lang="en-GB" dirty="0" err="1" smtClean="0"/>
              <a:t>pera</a:t>
            </a:r>
            <a:r>
              <a:rPr lang="en-GB" dirty="0" smtClean="0"/>
              <a:t> </a:t>
            </a:r>
            <a:r>
              <a:rPr lang="en-GB" dirty="0"/>
              <a:t>– (</a:t>
            </a:r>
            <a:r>
              <a:rPr lang="en-GB" dirty="0" smtClean="0"/>
              <a:t>v105.0)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Ä"/>
            </a:pPr>
            <a:r>
              <a:rPr lang="en-GB" dirty="0" smtClean="0"/>
              <a:t>Safari </a:t>
            </a:r>
            <a:r>
              <a:rPr lang="en-GB" dirty="0"/>
              <a:t>– (v17.1) 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71" y="2949932"/>
            <a:ext cx="360000" cy="360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15" y="3242526"/>
            <a:ext cx="348223" cy="360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82" y="3559685"/>
            <a:ext cx="360000" cy="360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049" y="3919685"/>
            <a:ext cx="360000" cy="3600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1" y="258993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5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Hardware követelmények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Feldolgozó:</a:t>
            </a:r>
          </a:p>
          <a:p>
            <a:pPr lvl="1">
              <a:buFont typeface="Wingdings" panose="05000000000000000000" pitchFamily="2" charset="2"/>
              <a:buChar char="Ä"/>
            </a:pPr>
            <a:r>
              <a:rPr lang="pt-BR" dirty="0" smtClean="0"/>
              <a:t>Intel </a:t>
            </a:r>
            <a:r>
              <a:rPr lang="pt-BR" dirty="0"/>
              <a:t>Pentium III/M 1.4 </a:t>
            </a:r>
            <a:r>
              <a:rPr lang="pt-BR" dirty="0" smtClean="0"/>
              <a:t>GHz</a:t>
            </a:r>
            <a:endParaRPr lang="hu-HU" dirty="0" smtClean="0"/>
          </a:p>
          <a:p>
            <a:pPr lvl="1">
              <a:buFont typeface="Wingdings" panose="05000000000000000000" pitchFamily="2" charset="2"/>
              <a:buChar char="Ä"/>
            </a:pPr>
            <a:r>
              <a:rPr lang="en-GB" dirty="0" smtClean="0"/>
              <a:t>Pentium </a:t>
            </a:r>
            <a:r>
              <a:rPr lang="en-GB" dirty="0"/>
              <a:t>IV 1.4 </a:t>
            </a:r>
            <a:r>
              <a:rPr lang="en-GB" dirty="0" smtClean="0"/>
              <a:t>GHz</a:t>
            </a:r>
            <a:endParaRPr lang="hu-HU" dirty="0" smtClean="0"/>
          </a:p>
          <a:p>
            <a:r>
              <a:rPr lang="hu-HU" dirty="0" smtClean="0"/>
              <a:t>RAM:</a:t>
            </a:r>
          </a:p>
          <a:p>
            <a:pPr lvl="1">
              <a:buFont typeface="Wingdings" panose="05000000000000000000" pitchFamily="2" charset="2"/>
              <a:buChar char="Ä"/>
            </a:pPr>
            <a:r>
              <a:rPr lang="hu-HU" dirty="0" smtClean="0"/>
              <a:t>512MB</a:t>
            </a:r>
          </a:p>
          <a:p>
            <a:r>
              <a:rPr lang="hu-HU" dirty="0" smtClean="0"/>
              <a:t>300MB felhasználatlan lemezterület a rendszert futtató meghajtón</a:t>
            </a:r>
          </a:p>
        </p:txBody>
      </p:sp>
    </p:spTree>
    <p:extLst>
      <p:ext uri="{BB962C8B-B14F-4D97-AF65-F5344CB8AC3E}">
        <p14:creationId xmlns:p14="http://schemas.microsoft.com/office/powerpoint/2010/main" val="259619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Oldalak ismertetése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4000" dirty="0" smtClean="0">
                <a:latin typeface="Algerian" panose="04020705040A02060702" pitchFamily="82" charset="0"/>
              </a:rPr>
              <a:t>Navbar</a:t>
            </a:r>
          </a:p>
          <a:p>
            <a:pPr marL="0" indent="0">
              <a:buNone/>
            </a:pPr>
            <a:r>
              <a:rPr lang="en-GB" sz="2400" dirty="0" smtClean="0"/>
              <a:t>Minden </a:t>
            </a:r>
            <a:r>
              <a:rPr lang="en-GB" sz="2400" dirty="0" err="1"/>
              <a:t>oldal</a:t>
            </a:r>
            <a:r>
              <a:rPr lang="en-GB" sz="2400" dirty="0"/>
              <a:t> </a:t>
            </a:r>
            <a:r>
              <a:rPr lang="en-GB" sz="2400" dirty="0" err="1"/>
              <a:t>tartalmaz</a:t>
            </a:r>
            <a:r>
              <a:rPr lang="en-GB" sz="2400" dirty="0"/>
              <a:t> </a:t>
            </a:r>
            <a:r>
              <a:rPr lang="en-GB" sz="2400" dirty="0" err="1"/>
              <a:t>egy</a:t>
            </a:r>
            <a:r>
              <a:rPr lang="en-GB" sz="2400" dirty="0"/>
              <a:t> </a:t>
            </a:r>
            <a:r>
              <a:rPr lang="en-GB" sz="2400" dirty="0" err="1"/>
              <a:t>menüt</a:t>
            </a:r>
            <a:r>
              <a:rPr lang="en-GB" sz="2400" dirty="0"/>
              <a:t> </a:t>
            </a:r>
            <a:r>
              <a:rPr lang="hu-HU" sz="2400" dirty="0" smtClean="0"/>
              <a:t>bal </a:t>
            </a:r>
            <a:r>
              <a:rPr lang="en-GB" sz="2400" dirty="0" err="1" smtClean="0"/>
              <a:t>oldalt</a:t>
            </a:r>
            <a:r>
              <a:rPr lang="en-GB" sz="2400" dirty="0"/>
              <a:t>, </a:t>
            </a:r>
            <a:r>
              <a:rPr lang="en-GB" sz="2400" dirty="0" err="1"/>
              <a:t>ami</a:t>
            </a:r>
            <a:r>
              <a:rPr lang="en-GB" sz="2400" dirty="0"/>
              <a:t> </a:t>
            </a:r>
            <a:r>
              <a:rPr lang="en-GB" sz="2400" dirty="0" err="1"/>
              <a:t>által</a:t>
            </a:r>
            <a:r>
              <a:rPr lang="en-GB" sz="2400" dirty="0"/>
              <a:t> </a:t>
            </a:r>
            <a:r>
              <a:rPr lang="en-GB" sz="2400" dirty="0" err="1"/>
              <a:t>lehet</a:t>
            </a:r>
            <a:r>
              <a:rPr lang="en-GB" sz="2400" dirty="0"/>
              <a:t> </a:t>
            </a:r>
            <a:r>
              <a:rPr lang="en-GB" sz="2400" dirty="0" err="1"/>
              <a:t>lépkedni</a:t>
            </a:r>
            <a:r>
              <a:rPr lang="en-GB" sz="2400" dirty="0"/>
              <a:t> </a:t>
            </a:r>
            <a:r>
              <a:rPr lang="en-GB" sz="2400" dirty="0" err="1"/>
              <a:t>az</a:t>
            </a:r>
            <a:r>
              <a:rPr lang="en-GB" sz="2400" dirty="0"/>
              <a:t> </a:t>
            </a:r>
            <a:r>
              <a:rPr lang="en-GB" sz="2400" dirty="0" err="1"/>
              <a:t>oldalak</a:t>
            </a:r>
            <a:r>
              <a:rPr lang="en-GB" sz="2400" dirty="0"/>
              <a:t> </a:t>
            </a:r>
            <a:r>
              <a:rPr lang="en-GB" sz="2400" dirty="0" err="1"/>
              <a:t>között</a:t>
            </a:r>
            <a:r>
              <a:rPr lang="en-GB" sz="2400" dirty="0"/>
              <a:t>, </a:t>
            </a:r>
            <a:r>
              <a:rPr lang="en-GB" sz="2400" dirty="0" err="1"/>
              <a:t>illetve</a:t>
            </a:r>
            <a:r>
              <a:rPr lang="en-GB" sz="2400" dirty="0"/>
              <a:t> </a:t>
            </a:r>
            <a:r>
              <a:rPr lang="en-GB" sz="2400" dirty="0" err="1"/>
              <a:t>az</a:t>
            </a:r>
            <a:r>
              <a:rPr lang="en-GB" sz="2400" dirty="0"/>
              <a:t> </a:t>
            </a:r>
            <a:r>
              <a:rPr lang="en-GB" sz="2400" dirty="0" err="1"/>
              <a:t>oldal</a:t>
            </a:r>
            <a:r>
              <a:rPr lang="en-GB" sz="2400" dirty="0"/>
              <a:t> </a:t>
            </a:r>
            <a:r>
              <a:rPr lang="en-GB" sz="2400" dirty="0" err="1"/>
              <a:t>háttérszínét</a:t>
            </a:r>
            <a:r>
              <a:rPr lang="en-GB" sz="2400" dirty="0"/>
              <a:t> is be </a:t>
            </a:r>
            <a:r>
              <a:rPr lang="en-GB" sz="2400" dirty="0" err="1"/>
              <a:t>lehet</a:t>
            </a:r>
            <a:r>
              <a:rPr lang="en-GB" sz="2400" dirty="0"/>
              <a:t> </a:t>
            </a:r>
            <a:r>
              <a:rPr lang="en-GB" sz="2400" dirty="0" err="1"/>
              <a:t>állítani</a:t>
            </a:r>
            <a:r>
              <a:rPr lang="en-GB" sz="2400" dirty="0"/>
              <a:t> </a:t>
            </a:r>
            <a:r>
              <a:rPr lang="en-GB" sz="2400" dirty="0" err="1"/>
              <a:t>az</a:t>
            </a:r>
            <a:r>
              <a:rPr lang="en-GB" sz="2400" dirty="0"/>
              <a:t> </a:t>
            </a:r>
            <a:r>
              <a:rPr lang="en-GB" sz="2400" dirty="0" err="1"/>
              <a:t>alján</a:t>
            </a:r>
            <a:r>
              <a:rPr lang="en-GB" sz="2400" dirty="0"/>
              <a:t> a </a:t>
            </a:r>
            <a:r>
              <a:rPr lang="en-GB" sz="2400" dirty="0" err="1"/>
              <a:t>sötét</a:t>
            </a:r>
            <a:r>
              <a:rPr lang="en-GB" sz="2400" dirty="0"/>
              <a:t> </a:t>
            </a:r>
            <a:r>
              <a:rPr lang="en-GB" sz="2400" dirty="0" err="1"/>
              <a:t>mód</a:t>
            </a:r>
            <a:r>
              <a:rPr lang="en-GB" sz="2400" dirty="0"/>
              <a:t> </a:t>
            </a:r>
            <a:r>
              <a:rPr lang="en-GB" sz="2400" dirty="0" err="1"/>
              <a:t>ki</a:t>
            </a:r>
            <a:r>
              <a:rPr lang="en-GB" sz="2400" dirty="0"/>
              <a:t>- </a:t>
            </a:r>
            <a:r>
              <a:rPr lang="en-GB" sz="2400" dirty="0" err="1"/>
              <a:t>vagy</a:t>
            </a:r>
            <a:r>
              <a:rPr lang="en-GB" sz="2400" dirty="0"/>
              <a:t> </a:t>
            </a:r>
            <a:r>
              <a:rPr lang="en-GB" sz="2400" dirty="0" err="1"/>
              <a:t>bekapcsolásával</a:t>
            </a:r>
            <a:r>
              <a:rPr lang="en-GB" sz="2400" dirty="0" smtClean="0"/>
              <a:t>.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8995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Kezdőlap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Ä"/>
            </a:pPr>
            <a:r>
              <a:rPr lang="en-GB" sz="2400" dirty="0" err="1" smtClean="0"/>
              <a:t>Az</a:t>
            </a:r>
            <a:r>
              <a:rPr lang="en-GB" sz="2400" dirty="0" smtClean="0"/>
              <a:t> </a:t>
            </a:r>
            <a:r>
              <a:rPr lang="en-GB" sz="2400" dirty="0" err="1"/>
              <a:t>oldal</a:t>
            </a:r>
            <a:r>
              <a:rPr lang="en-GB" sz="2400" dirty="0"/>
              <a:t> </a:t>
            </a:r>
            <a:r>
              <a:rPr lang="en-GB" sz="2400" dirty="0" err="1"/>
              <a:t>tartalmazza</a:t>
            </a:r>
            <a:r>
              <a:rPr lang="en-GB" sz="2400" dirty="0"/>
              <a:t> a </a:t>
            </a:r>
            <a:r>
              <a:rPr lang="en-GB" sz="2400" dirty="0" err="1"/>
              <a:t>feladat</a:t>
            </a:r>
            <a:r>
              <a:rPr lang="en-GB" sz="2400" dirty="0"/>
              <a:t> </a:t>
            </a:r>
            <a:r>
              <a:rPr lang="en-GB" sz="2400" dirty="0" err="1"/>
              <a:t>ismertetésében</a:t>
            </a:r>
            <a:r>
              <a:rPr lang="en-GB" sz="2400" dirty="0"/>
              <a:t> </a:t>
            </a:r>
            <a:r>
              <a:rPr lang="en-GB" sz="2400" dirty="0" err="1"/>
              <a:t>leírt</a:t>
            </a:r>
            <a:r>
              <a:rPr lang="en-GB" sz="2400" dirty="0"/>
              <a:t> </a:t>
            </a:r>
            <a:r>
              <a:rPr lang="en-GB" sz="2400" dirty="0" err="1"/>
              <a:t>sakktáblát</a:t>
            </a:r>
            <a:r>
              <a:rPr lang="en-GB" sz="2400" dirty="0" smtClean="0"/>
              <a:t>.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Ä"/>
            </a:pPr>
            <a:r>
              <a:rPr lang="hu-HU" sz="2400" dirty="0"/>
              <a:t>T</a:t>
            </a:r>
            <a:r>
              <a:rPr lang="en-GB" sz="2400" dirty="0" err="1" smtClean="0"/>
              <a:t>artalmaz</a:t>
            </a:r>
            <a:r>
              <a:rPr lang="hu-HU" sz="2400" dirty="0" smtClean="0"/>
              <a:t> még</a:t>
            </a:r>
            <a:r>
              <a:rPr lang="en-GB" sz="2400" dirty="0" smtClean="0"/>
              <a:t> </a:t>
            </a:r>
            <a:r>
              <a:rPr lang="en-GB" sz="2400" dirty="0" err="1"/>
              <a:t>egy</a:t>
            </a:r>
            <a:r>
              <a:rPr lang="en-GB" sz="2400" dirty="0"/>
              <a:t> </a:t>
            </a:r>
            <a:r>
              <a:rPr lang="en-GB" sz="2400" dirty="0" err="1"/>
              <a:t>visszaszámlálót</a:t>
            </a:r>
            <a:r>
              <a:rPr lang="en-GB" sz="2400" dirty="0"/>
              <a:t> </a:t>
            </a:r>
            <a:r>
              <a:rPr lang="en-GB" sz="2400" dirty="0" err="1"/>
              <a:t>mely</a:t>
            </a:r>
            <a:r>
              <a:rPr lang="en-GB" sz="2400" dirty="0"/>
              <a:t> 2024ig </a:t>
            </a:r>
            <a:r>
              <a:rPr lang="en-GB" sz="2400" dirty="0" err="1"/>
              <a:t>számol</a:t>
            </a:r>
            <a:r>
              <a:rPr lang="en-GB" sz="2400" dirty="0"/>
              <a:t> </a:t>
            </a:r>
            <a:r>
              <a:rPr lang="en-GB" sz="2400" dirty="0" err="1"/>
              <a:t>vissza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lgerian" panose="04020705040A02060702" pitchFamily="82" charset="0"/>
              </a:rPr>
              <a:t>Órarend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Ä"/>
            </a:pPr>
            <a:r>
              <a:rPr lang="en-GB" sz="2400" dirty="0"/>
              <a:t>A </a:t>
            </a:r>
            <a:r>
              <a:rPr lang="en-GB" sz="2400" dirty="0" err="1"/>
              <a:t>megjelenítés</a:t>
            </a:r>
            <a:r>
              <a:rPr lang="en-GB" sz="2400" dirty="0"/>
              <a:t> </a:t>
            </a:r>
            <a:r>
              <a:rPr lang="en-GB" sz="2400" dirty="0" err="1"/>
              <a:t>gombra</a:t>
            </a:r>
            <a:r>
              <a:rPr lang="en-GB" sz="2400" dirty="0"/>
              <a:t> </a:t>
            </a:r>
            <a:r>
              <a:rPr lang="en-GB" sz="2400" dirty="0" err="1"/>
              <a:t>kattintva</a:t>
            </a:r>
            <a:r>
              <a:rPr lang="en-GB" sz="2400" dirty="0"/>
              <a:t> </a:t>
            </a:r>
            <a:r>
              <a:rPr lang="en-GB" sz="2400" dirty="0" err="1"/>
              <a:t>elő</a:t>
            </a:r>
            <a:r>
              <a:rPr lang="en-GB" sz="2400" dirty="0"/>
              <a:t> </a:t>
            </a:r>
            <a:r>
              <a:rPr lang="en-GB" sz="2400" dirty="0" err="1"/>
              <a:t>hív</a:t>
            </a:r>
            <a:r>
              <a:rPr lang="en-GB" sz="2400" dirty="0"/>
              <a:t> </a:t>
            </a:r>
            <a:r>
              <a:rPr lang="en-GB" sz="2400" dirty="0" err="1"/>
              <a:t>egy</a:t>
            </a:r>
            <a:r>
              <a:rPr lang="en-GB" sz="2400" dirty="0"/>
              <a:t> </a:t>
            </a:r>
            <a:r>
              <a:rPr lang="en-GB" sz="2400" dirty="0" err="1"/>
              <a:t>táblázatot</a:t>
            </a:r>
            <a:r>
              <a:rPr lang="en-GB" sz="2400" dirty="0"/>
              <a:t> </a:t>
            </a:r>
            <a:r>
              <a:rPr lang="en-GB" sz="2400" dirty="0" err="1"/>
              <a:t>mely</a:t>
            </a:r>
            <a:r>
              <a:rPr lang="en-GB" sz="2400" dirty="0"/>
              <a:t> </a:t>
            </a:r>
            <a:r>
              <a:rPr lang="en-GB" sz="2400" dirty="0" err="1"/>
              <a:t>tartalmazza</a:t>
            </a:r>
            <a:r>
              <a:rPr lang="en-GB" sz="2400" dirty="0"/>
              <a:t> </a:t>
            </a:r>
            <a:r>
              <a:rPr lang="en-GB" sz="2400" dirty="0" err="1"/>
              <a:t>az</a:t>
            </a:r>
            <a:r>
              <a:rPr lang="en-GB" sz="2400" dirty="0"/>
              <a:t> </a:t>
            </a:r>
            <a:r>
              <a:rPr lang="en-GB" sz="2400" dirty="0" err="1"/>
              <a:t>órarendet</a:t>
            </a:r>
            <a:r>
              <a:rPr lang="en-GB" sz="2400" dirty="0" smtClean="0"/>
              <a:t>.</a:t>
            </a:r>
            <a:endParaRPr lang="hu-HU" sz="2400" dirty="0" smtClean="0"/>
          </a:p>
          <a:p>
            <a:pPr lvl="1">
              <a:buFont typeface="Century Gothic" panose="020B0502020202020204" pitchFamily="34" charset="0"/>
              <a:buChar char="╚"/>
            </a:pPr>
            <a:r>
              <a:rPr lang="hu-HU" sz="2200" dirty="0" smtClean="0"/>
              <a:t> A </a:t>
            </a:r>
            <a:r>
              <a:rPr lang="hu-HU" sz="2200" dirty="0"/>
              <a:t>tanórákra ráhúzva az egeret feltűnik a tanterem hol az óra tartva van, kattintásra pedig szaktanárt jeleníti meg</a:t>
            </a:r>
            <a:r>
              <a:rPr lang="hu-HU" sz="2200" dirty="0" smtClean="0"/>
              <a:t>.</a:t>
            </a:r>
          </a:p>
          <a:p>
            <a:pPr>
              <a:buFont typeface="Wingdings" panose="05000000000000000000" pitchFamily="2" charset="2"/>
              <a:buChar char="Ä"/>
            </a:pPr>
            <a:r>
              <a:rPr lang="en-GB" sz="2400" dirty="0" smtClean="0"/>
              <a:t>A </a:t>
            </a:r>
            <a:r>
              <a:rPr lang="en-GB" sz="2400" dirty="0" err="1"/>
              <a:t>megjelenítésre</a:t>
            </a:r>
            <a:r>
              <a:rPr lang="en-GB" sz="2400" dirty="0"/>
              <a:t> </a:t>
            </a:r>
            <a:r>
              <a:rPr lang="en-GB" sz="2400" dirty="0" err="1"/>
              <a:t>ismét</a:t>
            </a:r>
            <a:r>
              <a:rPr lang="en-GB" sz="2400" dirty="0"/>
              <a:t> </a:t>
            </a:r>
            <a:r>
              <a:rPr lang="en-GB" sz="2400" dirty="0" err="1"/>
              <a:t>rányomva</a:t>
            </a:r>
            <a:r>
              <a:rPr lang="en-GB" sz="2400" dirty="0"/>
              <a:t> </a:t>
            </a:r>
            <a:r>
              <a:rPr lang="en-GB" sz="2400" dirty="0" err="1"/>
              <a:t>eltünteti</a:t>
            </a:r>
            <a:r>
              <a:rPr lang="en-GB" sz="2400" dirty="0"/>
              <a:t> a </a:t>
            </a:r>
            <a:r>
              <a:rPr lang="en-GB" sz="2400" dirty="0" err="1"/>
              <a:t>táblát</a:t>
            </a:r>
            <a:r>
              <a:rPr lang="en-GB" sz="2400" dirty="0" smtClean="0"/>
              <a:t>.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8925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lgerian" panose="04020705040A02060702" pitchFamily="82" charset="0"/>
              </a:rPr>
              <a:t>Önéletrajz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Ä"/>
            </a:pPr>
            <a:r>
              <a:rPr lang="en-GB" sz="2400" dirty="0" smtClean="0"/>
              <a:t>A </a:t>
            </a:r>
            <a:r>
              <a:rPr lang="en-GB" sz="2400" dirty="0" err="1"/>
              <a:t>levélikonra</a:t>
            </a:r>
            <a:r>
              <a:rPr lang="en-GB" sz="2400" dirty="0"/>
              <a:t> </a:t>
            </a:r>
            <a:r>
              <a:rPr lang="en-GB" sz="2400" dirty="0" err="1"/>
              <a:t>kattintva</a:t>
            </a:r>
            <a:r>
              <a:rPr lang="en-GB" sz="2400" dirty="0"/>
              <a:t> </a:t>
            </a:r>
            <a:r>
              <a:rPr lang="en-GB" sz="2400" dirty="0" err="1"/>
              <a:t>megjeleníti</a:t>
            </a:r>
            <a:r>
              <a:rPr lang="en-GB" sz="2400" dirty="0"/>
              <a:t> a </a:t>
            </a:r>
            <a:r>
              <a:rPr lang="en-GB" sz="2400" dirty="0" err="1"/>
              <a:t>teljes</a:t>
            </a:r>
            <a:r>
              <a:rPr lang="en-GB" sz="2400" dirty="0"/>
              <a:t> </a:t>
            </a:r>
            <a:r>
              <a:rPr lang="en-GB" sz="2400" dirty="0" err="1"/>
              <a:t>önéletrajzot</a:t>
            </a:r>
            <a:r>
              <a:rPr lang="en-GB" sz="2400" dirty="0" smtClean="0"/>
              <a:t>.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Ä"/>
            </a:pPr>
            <a:r>
              <a:rPr lang="en-GB" sz="2400" dirty="0" err="1" smtClean="0"/>
              <a:t>Az</a:t>
            </a:r>
            <a:r>
              <a:rPr lang="en-GB" sz="2400" dirty="0" smtClean="0"/>
              <a:t> </a:t>
            </a:r>
            <a:r>
              <a:rPr lang="en-GB" sz="2400" dirty="0" err="1" smtClean="0"/>
              <a:t>önéletrajz</a:t>
            </a:r>
            <a:r>
              <a:rPr lang="en-GB" sz="2400" dirty="0" smtClean="0"/>
              <a:t> </a:t>
            </a:r>
            <a:r>
              <a:rPr lang="en-GB" sz="2400" dirty="0" err="1" smtClean="0"/>
              <a:t>aljában</a:t>
            </a:r>
            <a:r>
              <a:rPr lang="en-GB" sz="2400" dirty="0" smtClean="0"/>
              <a:t> van </a:t>
            </a:r>
            <a:r>
              <a:rPr lang="en-GB" sz="2400" dirty="0" err="1" smtClean="0"/>
              <a:t>egy</a:t>
            </a:r>
            <a:r>
              <a:rPr lang="en-GB" sz="2400" dirty="0" smtClean="0"/>
              <a:t> x </a:t>
            </a:r>
            <a:r>
              <a:rPr lang="en-GB" sz="2400" dirty="0" err="1" smtClean="0"/>
              <a:t>gomb</a:t>
            </a:r>
            <a:r>
              <a:rPr lang="en-GB" sz="2400" dirty="0" smtClean="0"/>
              <a:t>, </a:t>
            </a:r>
            <a:r>
              <a:rPr lang="en-GB" sz="2400" dirty="0" err="1" smtClean="0"/>
              <a:t>ami</a:t>
            </a:r>
            <a:r>
              <a:rPr lang="en-GB" sz="2400" dirty="0" smtClean="0"/>
              <a:t> </a:t>
            </a:r>
            <a:r>
              <a:rPr lang="en-GB" sz="2400" dirty="0" err="1" smtClean="0"/>
              <a:t>bezárja</a:t>
            </a:r>
            <a:r>
              <a:rPr lang="en-GB" sz="2400" dirty="0" smtClean="0"/>
              <a:t> a </a:t>
            </a:r>
            <a:r>
              <a:rPr lang="en-GB" sz="2400" dirty="0" err="1" smtClean="0"/>
              <a:t>dokumentumot</a:t>
            </a:r>
            <a:r>
              <a:rPr lang="en-GB" sz="2400" dirty="0" smtClean="0"/>
              <a:t>, </a:t>
            </a:r>
            <a:r>
              <a:rPr lang="en-GB" sz="2400" dirty="0" err="1" smtClean="0"/>
              <a:t>és</a:t>
            </a:r>
            <a:r>
              <a:rPr lang="en-GB" sz="2400" dirty="0" smtClean="0"/>
              <a:t> </a:t>
            </a:r>
            <a:r>
              <a:rPr lang="en-GB" sz="2400" dirty="0" err="1" smtClean="0"/>
              <a:t>ismét</a:t>
            </a:r>
            <a:r>
              <a:rPr lang="en-GB" sz="2400" dirty="0" smtClean="0"/>
              <a:t> a </a:t>
            </a:r>
            <a:r>
              <a:rPr lang="en-GB" sz="2400" dirty="0" err="1" smtClean="0"/>
              <a:t>levél</a:t>
            </a:r>
            <a:r>
              <a:rPr lang="en-GB" sz="2400" dirty="0" smtClean="0"/>
              <a:t> </a:t>
            </a:r>
            <a:r>
              <a:rPr lang="en-GB" sz="2400" dirty="0" err="1" smtClean="0"/>
              <a:t>jelenik</a:t>
            </a:r>
            <a:r>
              <a:rPr lang="en-GB" sz="2400" dirty="0" smtClean="0"/>
              <a:t> meg.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Ä"/>
            </a:pPr>
            <a:r>
              <a:rPr lang="en-GB" sz="2400" dirty="0" err="1" smtClean="0"/>
              <a:t>Az</a:t>
            </a:r>
            <a:r>
              <a:rPr lang="en-GB" sz="2400" dirty="0" smtClean="0"/>
              <a:t> </a:t>
            </a:r>
            <a:r>
              <a:rPr lang="en-GB" sz="2400" dirty="0" err="1" smtClean="0"/>
              <a:t>előbb</a:t>
            </a:r>
            <a:r>
              <a:rPr lang="en-GB" sz="2400" dirty="0" smtClean="0"/>
              <a:t> </a:t>
            </a:r>
            <a:r>
              <a:rPr lang="en-GB" sz="2400" dirty="0" err="1" smtClean="0"/>
              <a:t>említett</a:t>
            </a:r>
            <a:r>
              <a:rPr lang="en-GB" sz="2400" dirty="0" smtClean="0"/>
              <a:t> x </a:t>
            </a:r>
            <a:r>
              <a:rPr lang="en-GB" sz="2400" dirty="0" err="1" smtClean="0"/>
              <a:t>gombtól</a:t>
            </a:r>
            <a:r>
              <a:rPr lang="en-GB" sz="2400" dirty="0" smtClean="0"/>
              <a:t> </a:t>
            </a:r>
            <a:r>
              <a:rPr lang="en-GB" sz="2400" dirty="0" err="1" smtClean="0"/>
              <a:t>jobbra</a:t>
            </a:r>
            <a:r>
              <a:rPr lang="en-GB" sz="2400" dirty="0" smtClean="0"/>
              <a:t> </a:t>
            </a:r>
            <a:r>
              <a:rPr lang="en-GB" sz="2400" dirty="0" err="1" smtClean="0"/>
              <a:t>található</a:t>
            </a:r>
            <a:r>
              <a:rPr lang="en-GB" sz="2400" dirty="0" smtClean="0"/>
              <a:t> </a:t>
            </a:r>
            <a:r>
              <a:rPr lang="en-GB" sz="2400" dirty="0" err="1" smtClean="0"/>
              <a:t>egy</a:t>
            </a:r>
            <a:r>
              <a:rPr lang="en-GB" sz="2400" dirty="0" smtClean="0"/>
              <a:t> Download </a:t>
            </a:r>
            <a:r>
              <a:rPr lang="en-GB" sz="2400" dirty="0" err="1" smtClean="0"/>
              <a:t>feliratú</a:t>
            </a:r>
            <a:r>
              <a:rPr lang="en-GB" sz="2400" dirty="0" smtClean="0"/>
              <a:t> </a:t>
            </a:r>
            <a:r>
              <a:rPr lang="en-GB" sz="2400" dirty="0" err="1" smtClean="0"/>
              <a:t>gomb</a:t>
            </a:r>
            <a:r>
              <a:rPr lang="en-GB" sz="2400" dirty="0" smtClean="0"/>
              <a:t>, </a:t>
            </a:r>
            <a:r>
              <a:rPr lang="en-GB" sz="2400" dirty="0" err="1" smtClean="0"/>
              <a:t>melynek</a:t>
            </a:r>
            <a:r>
              <a:rPr lang="en-GB" sz="2400" dirty="0" smtClean="0"/>
              <a:t> </a:t>
            </a:r>
            <a:r>
              <a:rPr lang="en-GB" sz="2400" dirty="0" err="1" smtClean="0"/>
              <a:t>megnyomásával</a:t>
            </a:r>
            <a:r>
              <a:rPr lang="en-GB" sz="2400" dirty="0" smtClean="0"/>
              <a:t> </a:t>
            </a:r>
            <a:r>
              <a:rPr lang="en-GB" sz="2400" dirty="0" err="1" smtClean="0"/>
              <a:t>egy</a:t>
            </a:r>
            <a:r>
              <a:rPr lang="en-GB" sz="2400" dirty="0" smtClean="0"/>
              <a:t> PDF </a:t>
            </a:r>
            <a:r>
              <a:rPr lang="en-GB" sz="2400" dirty="0" err="1" smtClean="0"/>
              <a:t>változatát</a:t>
            </a:r>
            <a:r>
              <a:rPr lang="en-GB" sz="2400" dirty="0" smtClean="0"/>
              <a:t> </a:t>
            </a:r>
            <a:r>
              <a:rPr lang="en-GB" sz="2400" dirty="0" err="1" smtClean="0"/>
              <a:t>tölti</a:t>
            </a:r>
            <a:r>
              <a:rPr lang="en-GB" sz="2400" dirty="0" smtClean="0"/>
              <a:t> le </a:t>
            </a:r>
            <a:r>
              <a:rPr lang="en-GB" sz="2400" dirty="0" err="1" smtClean="0"/>
              <a:t>az</a:t>
            </a:r>
            <a:r>
              <a:rPr lang="en-GB" sz="2400" dirty="0" smtClean="0"/>
              <a:t> </a:t>
            </a:r>
            <a:r>
              <a:rPr lang="en-GB" sz="2400" dirty="0" err="1" smtClean="0"/>
              <a:t>életrajznak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703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 galéria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Ä"/>
            </a:pPr>
            <a:r>
              <a:rPr lang="en-GB" sz="2400" dirty="0"/>
              <a:t>A </a:t>
            </a:r>
            <a:r>
              <a:rPr lang="en-GB" sz="2400" dirty="0" err="1"/>
              <a:t>kép</a:t>
            </a:r>
            <a:r>
              <a:rPr lang="en-GB" sz="2400" dirty="0"/>
              <a:t> </a:t>
            </a:r>
            <a:r>
              <a:rPr lang="en-GB" sz="2400" dirty="0" err="1"/>
              <a:t>galéria</a:t>
            </a:r>
            <a:r>
              <a:rPr lang="en-GB" sz="2400" dirty="0"/>
              <a:t> 6 </a:t>
            </a:r>
            <a:r>
              <a:rPr lang="en-GB" sz="2400" dirty="0" err="1"/>
              <a:t>képből</a:t>
            </a:r>
            <a:r>
              <a:rPr lang="en-GB" sz="2400" dirty="0"/>
              <a:t> </a:t>
            </a:r>
            <a:r>
              <a:rPr lang="en-GB" sz="2400" dirty="0" err="1"/>
              <a:t>áll</a:t>
            </a:r>
            <a:r>
              <a:rPr lang="en-GB" sz="2400" dirty="0"/>
              <a:t>, </a:t>
            </a:r>
            <a:r>
              <a:rPr lang="en-GB" sz="2400" dirty="0" err="1"/>
              <a:t>kik</a:t>
            </a:r>
            <a:r>
              <a:rPr lang="en-GB" sz="2400" dirty="0"/>
              <a:t> a 2 </a:t>
            </a:r>
            <a:r>
              <a:rPr lang="en-GB" sz="2400" dirty="0" err="1"/>
              <a:t>világháborúban</a:t>
            </a:r>
            <a:r>
              <a:rPr lang="en-GB" sz="2400" dirty="0"/>
              <a:t> </a:t>
            </a:r>
            <a:r>
              <a:rPr lang="en-GB" sz="2400" dirty="0" err="1"/>
              <a:t>vezetők</a:t>
            </a:r>
            <a:r>
              <a:rPr lang="en-GB" sz="2400" dirty="0"/>
              <a:t> </a:t>
            </a:r>
            <a:r>
              <a:rPr lang="en-GB" sz="2400" dirty="0" err="1"/>
              <a:t>voltak</a:t>
            </a:r>
            <a:r>
              <a:rPr lang="en-GB" sz="2400" dirty="0"/>
              <a:t>, </a:t>
            </a:r>
            <a:r>
              <a:rPr lang="en-GB" sz="2400" dirty="0" err="1"/>
              <a:t>Sztálint</a:t>
            </a:r>
            <a:r>
              <a:rPr lang="en-GB" sz="2400" dirty="0"/>
              <a:t> </a:t>
            </a:r>
            <a:r>
              <a:rPr lang="en-GB" sz="2400" dirty="0" err="1" smtClean="0"/>
              <a:t>leszámítva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Ä"/>
            </a:pPr>
            <a:r>
              <a:rPr lang="en-GB" sz="2400" dirty="0" smtClean="0"/>
              <a:t>A </a:t>
            </a:r>
            <a:r>
              <a:rPr lang="en-GB" sz="2400" dirty="0"/>
              <a:t>„</a:t>
            </a:r>
            <a:r>
              <a:rPr lang="en-GB" sz="2400" dirty="0" err="1"/>
              <a:t>kártyákra</a:t>
            </a:r>
            <a:r>
              <a:rPr lang="en-GB" sz="2400" dirty="0"/>
              <a:t>” </a:t>
            </a:r>
            <a:r>
              <a:rPr lang="en-GB" sz="2400" dirty="0" err="1"/>
              <a:t>ráhúzva</a:t>
            </a:r>
            <a:r>
              <a:rPr lang="en-GB" sz="2400" dirty="0"/>
              <a:t> </a:t>
            </a:r>
            <a:r>
              <a:rPr lang="en-GB" sz="2400" dirty="0" err="1"/>
              <a:t>az</a:t>
            </a:r>
            <a:r>
              <a:rPr lang="en-GB" sz="2400" dirty="0"/>
              <a:t> </a:t>
            </a:r>
            <a:r>
              <a:rPr lang="en-GB" sz="2400" dirty="0" err="1"/>
              <a:t>egeret</a:t>
            </a:r>
            <a:r>
              <a:rPr lang="en-GB" sz="2400" dirty="0"/>
              <a:t> </a:t>
            </a:r>
            <a:r>
              <a:rPr lang="en-GB" sz="2400" dirty="0" err="1"/>
              <a:t>megtekinthető</a:t>
            </a:r>
            <a:r>
              <a:rPr lang="en-GB" sz="2400" dirty="0"/>
              <a:t> a </a:t>
            </a:r>
            <a:r>
              <a:rPr lang="en-GB" sz="2400" dirty="0" err="1"/>
              <a:t>személy</a:t>
            </a:r>
            <a:r>
              <a:rPr lang="en-GB" sz="2400" dirty="0"/>
              <a:t> </a:t>
            </a:r>
            <a:r>
              <a:rPr lang="en-GB" sz="2400" dirty="0" err="1"/>
              <a:t>teljes</a:t>
            </a:r>
            <a:r>
              <a:rPr lang="en-GB" sz="2400" dirty="0"/>
              <a:t> neve, </a:t>
            </a:r>
            <a:r>
              <a:rPr lang="en-GB" sz="2400" dirty="0" err="1"/>
              <a:t>születésének</a:t>
            </a:r>
            <a:r>
              <a:rPr lang="en-GB" sz="2400" dirty="0"/>
              <a:t> </a:t>
            </a:r>
            <a:r>
              <a:rPr lang="en-GB" sz="2400" dirty="0" err="1"/>
              <a:t>dátuma</a:t>
            </a:r>
            <a:r>
              <a:rPr lang="en-GB" sz="2400" dirty="0"/>
              <a:t>, </a:t>
            </a:r>
            <a:r>
              <a:rPr lang="en-GB" sz="2400" dirty="0" err="1"/>
              <a:t>jogköre</a:t>
            </a:r>
            <a:r>
              <a:rPr lang="en-GB" sz="2400" dirty="0"/>
              <a:t>, </a:t>
            </a:r>
            <a:r>
              <a:rPr lang="en-GB" sz="2400" dirty="0" err="1"/>
              <a:t>hivatali</a:t>
            </a:r>
            <a:r>
              <a:rPr lang="en-GB" sz="2400" dirty="0"/>
              <a:t> </a:t>
            </a:r>
            <a:r>
              <a:rPr lang="en-GB" sz="2400" dirty="0" err="1" smtClean="0"/>
              <a:t>ideje</a:t>
            </a:r>
            <a:r>
              <a:rPr lang="en-GB" sz="2400" dirty="0" smtClean="0"/>
              <a:t>.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Ä"/>
            </a:pPr>
            <a:r>
              <a:rPr lang="en-GB" sz="2400" dirty="0" err="1" smtClean="0"/>
              <a:t>Szövegre</a:t>
            </a:r>
            <a:r>
              <a:rPr lang="en-GB" sz="2400" dirty="0" smtClean="0"/>
              <a:t> </a:t>
            </a:r>
            <a:r>
              <a:rPr lang="en-GB" sz="2400" dirty="0" err="1"/>
              <a:t>rákattintva</a:t>
            </a:r>
            <a:r>
              <a:rPr lang="en-GB" sz="2400" dirty="0"/>
              <a:t> </a:t>
            </a:r>
            <a:r>
              <a:rPr lang="en-GB" sz="2400" dirty="0" err="1"/>
              <a:t>pedig</a:t>
            </a:r>
            <a:r>
              <a:rPr lang="en-GB" sz="2400" dirty="0"/>
              <a:t> a Wikipédia </a:t>
            </a:r>
            <a:r>
              <a:rPr lang="en-GB" sz="2400" dirty="0" err="1"/>
              <a:t>oldalát</a:t>
            </a:r>
            <a:r>
              <a:rPr lang="en-GB" sz="2400" dirty="0"/>
              <a:t> </a:t>
            </a:r>
            <a:r>
              <a:rPr lang="en-GB" sz="2400" dirty="0" err="1"/>
              <a:t>hozza</a:t>
            </a:r>
            <a:r>
              <a:rPr lang="en-GB" sz="2400" dirty="0"/>
              <a:t> </a:t>
            </a:r>
            <a:r>
              <a:rPr lang="en-GB" sz="2400" dirty="0" err="1"/>
              <a:t>elő</a:t>
            </a:r>
            <a:r>
              <a:rPr lang="en-GB" sz="2400" dirty="0"/>
              <a:t> </a:t>
            </a:r>
            <a:r>
              <a:rPr lang="en-GB" sz="2400" dirty="0" err="1"/>
              <a:t>új</a:t>
            </a:r>
            <a:r>
              <a:rPr lang="en-GB" sz="2400" dirty="0"/>
              <a:t> </a:t>
            </a:r>
            <a:r>
              <a:rPr lang="en-GB" sz="2400" dirty="0" err="1" smtClean="0"/>
              <a:t>lapon</a:t>
            </a:r>
            <a:r>
              <a:rPr lang="en-GB" sz="2400" dirty="0" smtClean="0"/>
              <a:t>.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Ä"/>
            </a:pPr>
            <a:r>
              <a:rPr lang="en-GB" sz="2400" dirty="0" smtClean="0"/>
              <a:t>Ha </a:t>
            </a:r>
            <a:r>
              <a:rPr lang="en-GB" sz="2400" dirty="0"/>
              <a:t>a </a:t>
            </a:r>
            <a:r>
              <a:rPr lang="en-GB" sz="2400" dirty="0" err="1"/>
              <a:t>honlap</a:t>
            </a:r>
            <a:r>
              <a:rPr lang="en-GB" sz="2400" dirty="0"/>
              <a:t> </a:t>
            </a:r>
            <a:r>
              <a:rPr lang="en-GB" sz="2400" dirty="0" err="1"/>
              <a:t>háttérzenéje</a:t>
            </a:r>
            <a:r>
              <a:rPr lang="en-GB" sz="2400" dirty="0"/>
              <a:t> </a:t>
            </a:r>
            <a:r>
              <a:rPr lang="en-GB" sz="2400" dirty="0" err="1"/>
              <a:t>esetleg</a:t>
            </a:r>
            <a:r>
              <a:rPr lang="en-GB" sz="2400" dirty="0"/>
              <a:t> </a:t>
            </a:r>
            <a:r>
              <a:rPr lang="en-GB" sz="2400" dirty="0" err="1"/>
              <a:t>zavar</a:t>
            </a:r>
            <a:r>
              <a:rPr lang="en-GB" sz="2400" dirty="0"/>
              <a:t>, </a:t>
            </a:r>
            <a:r>
              <a:rPr lang="en-GB" sz="2400" dirty="0" err="1"/>
              <a:t>akkor</a:t>
            </a:r>
            <a:r>
              <a:rPr lang="en-GB" sz="2400" dirty="0"/>
              <a:t> </a:t>
            </a:r>
            <a:r>
              <a:rPr lang="en-GB" sz="2400" dirty="0" err="1"/>
              <a:t>azt</a:t>
            </a:r>
            <a:r>
              <a:rPr lang="en-GB" sz="2400" dirty="0"/>
              <a:t> </a:t>
            </a:r>
            <a:r>
              <a:rPr lang="en-GB" sz="2400" dirty="0" err="1"/>
              <a:t>lenémíthatod</a:t>
            </a:r>
            <a:r>
              <a:rPr lang="en-GB" sz="2400" dirty="0"/>
              <a:t> a </a:t>
            </a:r>
            <a:r>
              <a:rPr lang="en-GB" sz="2400" dirty="0" err="1"/>
              <a:t>jobb</a:t>
            </a:r>
            <a:r>
              <a:rPr lang="en-GB" sz="2400" dirty="0"/>
              <a:t> </a:t>
            </a:r>
            <a:r>
              <a:rPr lang="en-GB" sz="2400" dirty="0" err="1"/>
              <a:t>felső</a:t>
            </a:r>
            <a:r>
              <a:rPr lang="en-GB" sz="2400" dirty="0"/>
              <a:t> </a:t>
            </a:r>
            <a:r>
              <a:rPr lang="en-GB" sz="2400" dirty="0" err="1"/>
              <a:t>sarokban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821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99</TotalTime>
  <Words>581</Words>
  <Application>Microsoft Office PowerPoint</Application>
  <PresentationFormat>Szélesvásznú</PresentationFormat>
  <Paragraphs>76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Algerian</vt:lpstr>
      <vt:lpstr>Arial</vt:lpstr>
      <vt:lpstr>Century Gothic</vt:lpstr>
      <vt:lpstr>Symbol</vt:lpstr>
      <vt:lpstr>Webdings</vt:lpstr>
      <vt:lpstr>Wingdings</vt:lpstr>
      <vt:lpstr>Wingdings 2</vt:lpstr>
      <vt:lpstr>Wingdings 3</vt:lpstr>
      <vt:lpstr>Kondenzcsík</vt:lpstr>
      <vt:lpstr>Projektmunka</vt:lpstr>
      <vt:lpstr>Feladat ismertetése</vt:lpstr>
      <vt:lpstr>A felhasználót elősegítő tudnivalók: </vt:lpstr>
      <vt:lpstr>Hardware követelmények</vt:lpstr>
      <vt:lpstr>Oldalak ismertetése</vt:lpstr>
      <vt:lpstr>Kezdőlap</vt:lpstr>
      <vt:lpstr>Órarend</vt:lpstr>
      <vt:lpstr>Önéletrajz</vt:lpstr>
      <vt:lpstr>Kép galéria</vt:lpstr>
      <vt:lpstr>Videó Galéria</vt:lpstr>
      <vt:lpstr>Tetris</vt:lpstr>
      <vt:lpstr>Dokumentáció</vt:lpstr>
      <vt:lpstr>Fejlesztői dokumentáció:</vt:lpstr>
      <vt:lpstr>Egyéb fájlok</vt:lpstr>
      <vt:lpstr>HTML fájlok részletezése 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creator>Microsoft-fiók</dc:creator>
  <cp:lastModifiedBy>Microsoft-fiók</cp:lastModifiedBy>
  <cp:revision>11</cp:revision>
  <dcterms:created xsi:type="dcterms:W3CDTF">2023-11-30T17:06:47Z</dcterms:created>
  <dcterms:modified xsi:type="dcterms:W3CDTF">2023-11-30T18:46:06Z</dcterms:modified>
</cp:coreProperties>
</file>