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Faria" userId="7014ba83d3b4b0ed" providerId="LiveId" clId="{575E6B93-2B76-4F45-85F9-D0E8D255866C}"/>
    <pc:docChg chg="custSel modSld">
      <pc:chgData name="Gabriel Faria" userId="7014ba83d3b4b0ed" providerId="LiveId" clId="{575E6B93-2B76-4F45-85F9-D0E8D255866C}" dt="2022-08-04T01:56:21.184" v="50" actId="113"/>
      <pc:docMkLst>
        <pc:docMk/>
      </pc:docMkLst>
      <pc:sldChg chg="modSp mod">
        <pc:chgData name="Gabriel Faria" userId="7014ba83d3b4b0ed" providerId="LiveId" clId="{575E6B93-2B76-4F45-85F9-D0E8D255866C}" dt="2022-08-04T01:55:24.543" v="10" actId="6549"/>
        <pc:sldMkLst>
          <pc:docMk/>
          <pc:sldMk cId="3831244475" sldId="278"/>
        </pc:sldMkLst>
        <pc:spChg chg="mod">
          <ac:chgData name="Gabriel Faria" userId="7014ba83d3b4b0ed" providerId="LiveId" clId="{575E6B93-2B76-4F45-85F9-D0E8D255866C}" dt="2022-08-04T01:55:24.543" v="10" actId="6549"/>
          <ac:spMkLst>
            <pc:docMk/>
            <pc:sldMk cId="3831244475" sldId="278"/>
            <ac:spMk id="12" creationId="{F0DA15AF-B518-BDE7-BE82-E8329D390332}"/>
          </ac:spMkLst>
        </pc:spChg>
      </pc:sldChg>
      <pc:sldChg chg="modSp mod">
        <pc:chgData name="Gabriel Faria" userId="7014ba83d3b4b0ed" providerId="LiveId" clId="{575E6B93-2B76-4F45-85F9-D0E8D255866C}" dt="2022-08-04T01:56:21.184" v="50" actId="113"/>
        <pc:sldMkLst>
          <pc:docMk/>
          <pc:sldMk cId="2308355487" sldId="280"/>
        </pc:sldMkLst>
        <pc:spChg chg="mod">
          <ac:chgData name="Gabriel Faria" userId="7014ba83d3b4b0ed" providerId="LiveId" clId="{575E6B93-2B76-4F45-85F9-D0E8D255866C}" dt="2022-08-04T01:56:21.184" v="50" actId="113"/>
          <ac:spMkLst>
            <pc:docMk/>
            <pc:sldMk cId="2308355487" sldId="280"/>
            <ac:spMk id="3" creationId="{CB0C1DDA-9644-E3E7-F8D6-11B8B7ECC6A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014ba83d3b4b0ed/&#193;rea%20de%20Trabalho/Calorimetro%202022/Calorimetro%20github/An&#225;lises_amostra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014ba83d3b4b0ed/&#193;rea%20de%20Trabalho/Calorimetro%202022/Calorimetro%20github/An&#225;lises_amostra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014ba83d3b4b0ed/&#193;rea%20de%20Trabalho/Calorimetro%202022/Calorimetro%20github/An&#225;lises_amostra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014ba83d3b4b0ed/&#193;rea%20de%20Trabalho/Calorimetro%202022/Calorimetro%20github/An&#225;lises_amostra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014ba83d3b4b0ed/&#193;rea%20de%20Trabalho/Calorimetro%202022/Calorimetro%20github/An&#225;lises_amostra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014ba83d3b4b0ed/&#193;rea%20de%20Trabalho/Calorimetro%202022/Calorimetro%20github/An&#225;lises_amostra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Temperatura</a:t>
            </a:r>
            <a:r>
              <a:rPr lang="pt-BR" baseline="0"/>
              <a:t> e média móvel da potência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6.5358663500395778E-2"/>
          <c:y val="0.15888169051525791"/>
          <c:w val="0.85417147856517939"/>
          <c:h val="0.60250765529308836"/>
        </c:manualLayout>
      </c:layout>
      <c:lineChart>
        <c:grouping val="standard"/>
        <c:varyColors val="0"/>
        <c:ser>
          <c:idx val="0"/>
          <c:order val="0"/>
          <c:tx>
            <c:strRef>
              <c:f>'ago-zinco1'!$B$1</c:f>
              <c:strCache>
                <c:ptCount val="1"/>
                <c:pt idx="0">
                  <c:v>Temperatura (ºC)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'ago-zinco1'!$B$2:$B$865</c:f>
              <c:numCache>
                <c:formatCode>General</c:formatCode>
                <c:ptCount val="864"/>
                <c:pt idx="1">
                  <c:v>299.95999999999998</c:v>
                </c:pt>
                <c:pt idx="2">
                  <c:v>300.02</c:v>
                </c:pt>
                <c:pt idx="3">
                  <c:v>300.02</c:v>
                </c:pt>
                <c:pt idx="4">
                  <c:v>300.01</c:v>
                </c:pt>
                <c:pt idx="5">
                  <c:v>299.98</c:v>
                </c:pt>
                <c:pt idx="6">
                  <c:v>300.02999999999997</c:v>
                </c:pt>
                <c:pt idx="7">
                  <c:v>300.08</c:v>
                </c:pt>
                <c:pt idx="8">
                  <c:v>299.95</c:v>
                </c:pt>
                <c:pt idx="9">
                  <c:v>300.02999999999997</c:v>
                </c:pt>
                <c:pt idx="10">
                  <c:v>299.94</c:v>
                </c:pt>
                <c:pt idx="11">
                  <c:v>299.99</c:v>
                </c:pt>
                <c:pt idx="12">
                  <c:v>299.94</c:v>
                </c:pt>
                <c:pt idx="13">
                  <c:v>299.99</c:v>
                </c:pt>
                <c:pt idx="14">
                  <c:v>300.02</c:v>
                </c:pt>
                <c:pt idx="15">
                  <c:v>300.04000000000002</c:v>
                </c:pt>
                <c:pt idx="16">
                  <c:v>299.97000000000003</c:v>
                </c:pt>
                <c:pt idx="17">
                  <c:v>299.99</c:v>
                </c:pt>
                <c:pt idx="18">
                  <c:v>300.08</c:v>
                </c:pt>
                <c:pt idx="19">
                  <c:v>300.02999999999997</c:v>
                </c:pt>
                <c:pt idx="20">
                  <c:v>300.02999999999997</c:v>
                </c:pt>
                <c:pt idx="21">
                  <c:v>299.99</c:v>
                </c:pt>
                <c:pt idx="22">
                  <c:v>300.02</c:v>
                </c:pt>
                <c:pt idx="23">
                  <c:v>300.08999999999997</c:v>
                </c:pt>
                <c:pt idx="24">
                  <c:v>300.02999999999997</c:v>
                </c:pt>
                <c:pt idx="25">
                  <c:v>299.99</c:v>
                </c:pt>
                <c:pt idx="26">
                  <c:v>300.01</c:v>
                </c:pt>
                <c:pt idx="27">
                  <c:v>300.05</c:v>
                </c:pt>
                <c:pt idx="28">
                  <c:v>300.08</c:v>
                </c:pt>
                <c:pt idx="29">
                  <c:v>300.01</c:v>
                </c:pt>
                <c:pt idx="30">
                  <c:v>300.02</c:v>
                </c:pt>
                <c:pt idx="31">
                  <c:v>300.02</c:v>
                </c:pt>
                <c:pt idx="32">
                  <c:v>299.97000000000003</c:v>
                </c:pt>
                <c:pt idx="33">
                  <c:v>300.01</c:v>
                </c:pt>
                <c:pt idx="34">
                  <c:v>299.99</c:v>
                </c:pt>
                <c:pt idx="35">
                  <c:v>300.02</c:v>
                </c:pt>
                <c:pt idx="36">
                  <c:v>299.97000000000003</c:v>
                </c:pt>
                <c:pt idx="37">
                  <c:v>300.01</c:v>
                </c:pt>
                <c:pt idx="38">
                  <c:v>299.92</c:v>
                </c:pt>
                <c:pt idx="39">
                  <c:v>299.99</c:v>
                </c:pt>
                <c:pt idx="40">
                  <c:v>299.92</c:v>
                </c:pt>
                <c:pt idx="41">
                  <c:v>299.98</c:v>
                </c:pt>
                <c:pt idx="42">
                  <c:v>299.91000000000003</c:v>
                </c:pt>
                <c:pt idx="43">
                  <c:v>300.05</c:v>
                </c:pt>
                <c:pt idx="44">
                  <c:v>300.05</c:v>
                </c:pt>
                <c:pt idx="45">
                  <c:v>299.99</c:v>
                </c:pt>
                <c:pt idx="46">
                  <c:v>300.05</c:v>
                </c:pt>
                <c:pt idx="47">
                  <c:v>300.02999999999997</c:v>
                </c:pt>
                <c:pt idx="48">
                  <c:v>299.99</c:v>
                </c:pt>
                <c:pt idx="49">
                  <c:v>300.01</c:v>
                </c:pt>
                <c:pt idx="50">
                  <c:v>300.01</c:v>
                </c:pt>
                <c:pt idx="51">
                  <c:v>300.04000000000002</c:v>
                </c:pt>
                <c:pt idx="52">
                  <c:v>300.01</c:v>
                </c:pt>
                <c:pt idx="53">
                  <c:v>299.97000000000003</c:v>
                </c:pt>
                <c:pt idx="54">
                  <c:v>299.97000000000003</c:v>
                </c:pt>
                <c:pt idx="55">
                  <c:v>299.92</c:v>
                </c:pt>
                <c:pt idx="56">
                  <c:v>300.01</c:v>
                </c:pt>
                <c:pt idx="57">
                  <c:v>300.01</c:v>
                </c:pt>
                <c:pt idx="58">
                  <c:v>299.95999999999998</c:v>
                </c:pt>
                <c:pt idx="59">
                  <c:v>299.98</c:v>
                </c:pt>
                <c:pt idx="60">
                  <c:v>300.02999999999997</c:v>
                </c:pt>
                <c:pt idx="61">
                  <c:v>299.97000000000003</c:v>
                </c:pt>
                <c:pt idx="62">
                  <c:v>299.95</c:v>
                </c:pt>
                <c:pt idx="63">
                  <c:v>300.02999999999997</c:v>
                </c:pt>
                <c:pt idx="64">
                  <c:v>300.02999999999997</c:v>
                </c:pt>
                <c:pt idx="65">
                  <c:v>300.02999999999997</c:v>
                </c:pt>
                <c:pt idx="66">
                  <c:v>299.92</c:v>
                </c:pt>
                <c:pt idx="67">
                  <c:v>299.98</c:v>
                </c:pt>
                <c:pt idx="68">
                  <c:v>299.98</c:v>
                </c:pt>
                <c:pt idx="69">
                  <c:v>299.99</c:v>
                </c:pt>
                <c:pt idx="70">
                  <c:v>300.04000000000002</c:v>
                </c:pt>
                <c:pt idx="71">
                  <c:v>299.97000000000003</c:v>
                </c:pt>
                <c:pt idx="72">
                  <c:v>299.99</c:v>
                </c:pt>
                <c:pt idx="73">
                  <c:v>299.97000000000003</c:v>
                </c:pt>
                <c:pt idx="74">
                  <c:v>300.02</c:v>
                </c:pt>
                <c:pt idx="75">
                  <c:v>300.05</c:v>
                </c:pt>
                <c:pt idx="76">
                  <c:v>300.08</c:v>
                </c:pt>
                <c:pt idx="77">
                  <c:v>299.95</c:v>
                </c:pt>
                <c:pt idx="78">
                  <c:v>300.01</c:v>
                </c:pt>
                <c:pt idx="79">
                  <c:v>299.97000000000003</c:v>
                </c:pt>
                <c:pt idx="80">
                  <c:v>300.02</c:v>
                </c:pt>
                <c:pt idx="81">
                  <c:v>299.99</c:v>
                </c:pt>
                <c:pt idx="82">
                  <c:v>300.06</c:v>
                </c:pt>
                <c:pt idx="83">
                  <c:v>300.06</c:v>
                </c:pt>
                <c:pt idx="84">
                  <c:v>299.95999999999998</c:v>
                </c:pt>
                <c:pt idx="85">
                  <c:v>300.02999999999997</c:v>
                </c:pt>
                <c:pt idx="86">
                  <c:v>299.97000000000003</c:v>
                </c:pt>
                <c:pt idx="87">
                  <c:v>300.01</c:v>
                </c:pt>
                <c:pt idx="88">
                  <c:v>299.99</c:v>
                </c:pt>
                <c:pt idx="89">
                  <c:v>300.02999999999997</c:v>
                </c:pt>
                <c:pt idx="90">
                  <c:v>299.91000000000003</c:v>
                </c:pt>
                <c:pt idx="91">
                  <c:v>299.98</c:v>
                </c:pt>
                <c:pt idx="92">
                  <c:v>299.94</c:v>
                </c:pt>
                <c:pt idx="93">
                  <c:v>299.95999999999998</c:v>
                </c:pt>
                <c:pt idx="94">
                  <c:v>300.01</c:v>
                </c:pt>
                <c:pt idx="95">
                  <c:v>299.99</c:v>
                </c:pt>
                <c:pt idx="96">
                  <c:v>300.01</c:v>
                </c:pt>
                <c:pt idx="97">
                  <c:v>299.91000000000003</c:v>
                </c:pt>
                <c:pt idx="98">
                  <c:v>299.95999999999998</c:v>
                </c:pt>
                <c:pt idx="99">
                  <c:v>300.01</c:v>
                </c:pt>
                <c:pt idx="100">
                  <c:v>300.06</c:v>
                </c:pt>
                <c:pt idx="101">
                  <c:v>299.97000000000003</c:v>
                </c:pt>
                <c:pt idx="102">
                  <c:v>300.05</c:v>
                </c:pt>
                <c:pt idx="103">
                  <c:v>300.01</c:v>
                </c:pt>
                <c:pt idx="104">
                  <c:v>300.06</c:v>
                </c:pt>
                <c:pt idx="105">
                  <c:v>300.01</c:v>
                </c:pt>
                <c:pt idx="106">
                  <c:v>299.95999999999998</c:v>
                </c:pt>
                <c:pt idx="107">
                  <c:v>300.05</c:v>
                </c:pt>
                <c:pt idx="108">
                  <c:v>300.01</c:v>
                </c:pt>
                <c:pt idx="109">
                  <c:v>299.97000000000003</c:v>
                </c:pt>
                <c:pt idx="110">
                  <c:v>299.98</c:v>
                </c:pt>
                <c:pt idx="111">
                  <c:v>299.95</c:v>
                </c:pt>
                <c:pt idx="112">
                  <c:v>299.91000000000003</c:v>
                </c:pt>
                <c:pt idx="113">
                  <c:v>299.97000000000003</c:v>
                </c:pt>
                <c:pt idx="114">
                  <c:v>300.05</c:v>
                </c:pt>
                <c:pt idx="115">
                  <c:v>300.04000000000002</c:v>
                </c:pt>
                <c:pt idx="116">
                  <c:v>299.94</c:v>
                </c:pt>
                <c:pt idx="117">
                  <c:v>299.89</c:v>
                </c:pt>
                <c:pt idx="118">
                  <c:v>300.02999999999997</c:v>
                </c:pt>
                <c:pt idx="119">
                  <c:v>300.02999999999997</c:v>
                </c:pt>
                <c:pt idx="120">
                  <c:v>299.99</c:v>
                </c:pt>
                <c:pt idx="121">
                  <c:v>299.92</c:v>
                </c:pt>
                <c:pt idx="122">
                  <c:v>300.04000000000002</c:v>
                </c:pt>
                <c:pt idx="123">
                  <c:v>300.05</c:v>
                </c:pt>
                <c:pt idx="124">
                  <c:v>299.95999999999998</c:v>
                </c:pt>
                <c:pt idx="125">
                  <c:v>300.01</c:v>
                </c:pt>
                <c:pt idx="126">
                  <c:v>299.99</c:v>
                </c:pt>
                <c:pt idx="127">
                  <c:v>300.04000000000002</c:v>
                </c:pt>
                <c:pt idx="128">
                  <c:v>300.02999999999997</c:v>
                </c:pt>
                <c:pt idx="129">
                  <c:v>300.02999999999997</c:v>
                </c:pt>
                <c:pt idx="130">
                  <c:v>300.05</c:v>
                </c:pt>
                <c:pt idx="131">
                  <c:v>300.02999999999997</c:v>
                </c:pt>
                <c:pt idx="132">
                  <c:v>299.98</c:v>
                </c:pt>
                <c:pt idx="133">
                  <c:v>300.02999999999997</c:v>
                </c:pt>
                <c:pt idx="134">
                  <c:v>299.97000000000003</c:v>
                </c:pt>
                <c:pt idx="135">
                  <c:v>300.06</c:v>
                </c:pt>
                <c:pt idx="136">
                  <c:v>299.98</c:v>
                </c:pt>
                <c:pt idx="137">
                  <c:v>300.02</c:v>
                </c:pt>
                <c:pt idx="138">
                  <c:v>299.95999999999998</c:v>
                </c:pt>
                <c:pt idx="139">
                  <c:v>299.99</c:v>
                </c:pt>
                <c:pt idx="140">
                  <c:v>299.97000000000003</c:v>
                </c:pt>
                <c:pt idx="141">
                  <c:v>300.02999999999997</c:v>
                </c:pt>
                <c:pt idx="142">
                  <c:v>300.01</c:v>
                </c:pt>
                <c:pt idx="143">
                  <c:v>299.99</c:v>
                </c:pt>
                <c:pt idx="144">
                  <c:v>299.95999999999998</c:v>
                </c:pt>
                <c:pt idx="145">
                  <c:v>299.87</c:v>
                </c:pt>
                <c:pt idx="146">
                  <c:v>300.01</c:v>
                </c:pt>
                <c:pt idx="147">
                  <c:v>300.02999999999997</c:v>
                </c:pt>
                <c:pt idx="148">
                  <c:v>299.98</c:v>
                </c:pt>
                <c:pt idx="149">
                  <c:v>299.91000000000003</c:v>
                </c:pt>
                <c:pt idx="150">
                  <c:v>299.92</c:v>
                </c:pt>
                <c:pt idx="151">
                  <c:v>299.95999999999998</c:v>
                </c:pt>
                <c:pt idx="152">
                  <c:v>299.98</c:v>
                </c:pt>
                <c:pt idx="153">
                  <c:v>300.02999999999997</c:v>
                </c:pt>
                <c:pt idx="154">
                  <c:v>300.05</c:v>
                </c:pt>
                <c:pt idx="155">
                  <c:v>299.97000000000003</c:v>
                </c:pt>
                <c:pt idx="156">
                  <c:v>299.98</c:v>
                </c:pt>
                <c:pt idx="157">
                  <c:v>299.95</c:v>
                </c:pt>
                <c:pt idx="158">
                  <c:v>300.05</c:v>
                </c:pt>
                <c:pt idx="159">
                  <c:v>300.08</c:v>
                </c:pt>
                <c:pt idx="160">
                  <c:v>300.05</c:v>
                </c:pt>
                <c:pt idx="161">
                  <c:v>300.08999999999997</c:v>
                </c:pt>
                <c:pt idx="162">
                  <c:v>300.02</c:v>
                </c:pt>
                <c:pt idx="163">
                  <c:v>299.94</c:v>
                </c:pt>
                <c:pt idx="164">
                  <c:v>299.94</c:v>
                </c:pt>
                <c:pt idx="165">
                  <c:v>300.01</c:v>
                </c:pt>
                <c:pt idx="166">
                  <c:v>299.99</c:v>
                </c:pt>
                <c:pt idx="167">
                  <c:v>299.97000000000003</c:v>
                </c:pt>
                <c:pt idx="168">
                  <c:v>300.05</c:v>
                </c:pt>
                <c:pt idx="169">
                  <c:v>300.01</c:v>
                </c:pt>
                <c:pt idx="170">
                  <c:v>299.97000000000003</c:v>
                </c:pt>
                <c:pt idx="171">
                  <c:v>300.01</c:v>
                </c:pt>
                <c:pt idx="172">
                  <c:v>299.97000000000003</c:v>
                </c:pt>
                <c:pt idx="173">
                  <c:v>300.02999999999997</c:v>
                </c:pt>
                <c:pt idx="174">
                  <c:v>300.04000000000002</c:v>
                </c:pt>
                <c:pt idx="175">
                  <c:v>299.98</c:v>
                </c:pt>
                <c:pt idx="176">
                  <c:v>299.97000000000003</c:v>
                </c:pt>
                <c:pt idx="177">
                  <c:v>300.02</c:v>
                </c:pt>
                <c:pt idx="178">
                  <c:v>300.02</c:v>
                </c:pt>
                <c:pt idx="179">
                  <c:v>300.04000000000002</c:v>
                </c:pt>
                <c:pt idx="180">
                  <c:v>300.08</c:v>
                </c:pt>
                <c:pt idx="181">
                  <c:v>299.99</c:v>
                </c:pt>
                <c:pt idx="182">
                  <c:v>299.92</c:v>
                </c:pt>
                <c:pt idx="183">
                  <c:v>299.98</c:v>
                </c:pt>
                <c:pt idx="184">
                  <c:v>300.02999999999997</c:v>
                </c:pt>
                <c:pt idx="185">
                  <c:v>300.04000000000002</c:v>
                </c:pt>
                <c:pt idx="186">
                  <c:v>299.95999999999998</c:v>
                </c:pt>
                <c:pt idx="187">
                  <c:v>299.95999999999998</c:v>
                </c:pt>
                <c:pt idx="188">
                  <c:v>300.08</c:v>
                </c:pt>
                <c:pt idx="189">
                  <c:v>299.95999999999998</c:v>
                </c:pt>
                <c:pt idx="190">
                  <c:v>299.99</c:v>
                </c:pt>
                <c:pt idx="191">
                  <c:v>300.02999999999997</c:v>
                </c:pt>
                <c:pt idx="192">
                  <c:v>300.05</c:v>
                </c:pt>
                <c:pt idx="193">
                  <c:v>300.01</c:v>
                </c:pt>
                <c:pt idx="194">
                  <c:v>300.05</c:v>
                </c:pt>
                <c:pt idx="195">
                  <c:v>300.05</c:v>
                </c:pt>
                <c:pt idx="196">
                  <c:v>299.95</c:v>
                </c:pt>
                <c:pt idx="197">
                  <c:v>300.04000000000002</c:v>
                </c:pt>
                <c:pt idx="198">
                  <c:v>300.01</c:v>
                </c:pt>
                <c:pt idx="199">
                  <c:v>300.01</c:v>
                </c:pt>
                <c:pt idx="200">
                  <c:v>300.06</c:v>
                </c:pt>
                <c:pt idx="201">
                  <c:v>300.10000000000002</c:v>
                </c:pt>
                <c:pt idx="202">
                  <c:v>300.12</c:v>
                </c:pt>
                <c:pt idx="203">
                  <c:v>300.01</c:v>
                </c:pt>
                <c:pt idx="204">
                  <c:v>300.05</c:v>
                </c:pt>
                <c:pt idx="205">
                  <c:v>300.04000000000002</c:v>
                </c:pt>
                <c:pt idx="206">
                  <c:v>300.02</c:v>
                </c:pt>
                <c:pt idx="207">
                  <c:v>299.95999999999998</c:v>
                </c:pt>
                <c:pt idx="208">
                  <c:v>300.02</c:v>
                </c:pt>
                <c:pt idx="209">
                  <c:v>300.04000000000002</c:v>
                </c:pt>
                <c:pt idx="210">
                  <c:v>299.97000000000003</c:v>
                </c:pt>
                <c:pt idx="211">
                  <c:v>300.04000000000002</c:v>
                </c:pt>
                <c:pt idx="212">
                  <c:v>299.98</c:v>
                </c:pt>
                <c:pt idx="213">
                  <c:v>300.01</c:v>
                </c:pt>
                <c:pt idx="214">
                  <c:v>300.02999999999997</c:v>
                </c:pt>
                <c:pt idx="215">
                  <c:v>299.95</c:v>
                </c:pt>
                <c:pt idx="216">
                  <c:v>300.01</c:v>
                </c:pt>
                <c:pt idx="217">
                  <c:v>300.01</c:v>
                </c:pt>
                <c:pt idx="218">
                  <c:v>299.99</c:v>
                </c:pt>
                <c:pt idx="219">
                  <c:v>300.01</c:v>
                </c:pt>
                <c:pt idx="220">
                  <c:v>299.92</c:v>
                </c:pt>
                <c:pt idx="221">
                  <c:v>300.05</c:v>
                </c:pt>
                <c:pt idx="222">
                  <c:v>300.01</c:v>
                </c:pt>
                <c:pt idx="223">
                  <c:v>299.92</c:v>
                </c:pt>
                <c:pt idx="224">
                  <c:v>299.95</c:v>
                </c:pt>
                <c:pt idx="225">
                  <c:v>300.04000000000002</c:v>
                </c:pt>
                <c:pt idx="226">
                  <c:v>299.95999999999998</c:v>
                </c:pt>
                <c:pt idx="227">
                  <c:v>299.97000000000003</c:v>
                </c:pt>
                <c:pt idx="228">
                  <c:v>299.97000000000003</c:v>
                </c:pt>
                <c:pt idx="229">
                  <c:v>299.97000000000003</c:v>
                </c:pt>
                <c:pt idx="230">
                  <c:v>300.01</c:v>
                </c:pt>
                <c:pt idx="231">
                  <c:v>300.02999999999997</c:v>
                </c:pt>
                <c:pt idx="232">
                  <c:v>300.02</c:v>
                </c:pt>
                <c:pt idx="233">
                  <c:v>300.02999999999997</c:v>
                </c:pt>
                <c:pt idx="234">
                  <c:v>300.05</c:v>
                </c:pt>
                <c:pt idx="235">
                  <c:v>300.02999999999997</c:v>
                </c:pt>
                <c:pt idx="236">
                  <c:v>300.02999999999997</c:v>
                </c:pt>
                <c:pt idx="237">
                  <c:v>300.02999999999997</c:v>
                </c:pt>
                <c:pt idx="238">
                  <c:v>300.01</c:v>
                </c:pt>
                <c:pt idx="239">
                  <c:v>300.02999999999997</c:v>
                </c:pt>
                <c:pt idx="240">
                  <c:v>299.95</c:v>
                </c:pt>
                <c:pt idx="241">
                  <c:v>299.95</c:v>
                </c:pt>
                <c:pt idx="242">
                  <c:v>299.99</c:v>
                </c:pt>
                <c:pt idx="243">
                  <c:v>299.92</c:v>
                </c:pt>
                <c:pt idx="244">
                  <c:v>299.98</c:v>
                </c:pt>
                <c:pt idx="245">
                  <c:v>299.97000000000003</c:v>
                </c:pt>
                <c:pt idx="246">
                  <c:v>300.01</c:v>
                </c:pt>
                <c:pt idx="247">
                  <c:v>299.98</c:v>
                </c:pt>
                <c:pt idx="248">
                  <c:v>299.97000000000003</c:v>
                </c:pt>
                <c:pt idx="249">
                  <c:v>300.02999999999997</c:v>
                </c:pt>
                <c:pt idx="250">
                  <c:v>300.02</c:v>
                </c:pt>
                <c:pt idx="251">
                  <c:v>300.05</c:v>
                </c:pt>
                <c:pt idx="252">
                  <c:v>299.98</c:v>
                </c:pt>
                <c:pt idx="253">
                  <c:v>299.95</c:v>
                </c:pt>
                <c:pt idx="254">
                  <c:v>299.97000000000003</c:v>
                </c:pt>
                <c:pt idx="255">
                  <c:v>300.06</c:v>
                </c:pt>
                <c:pt idx="256">
                  <c:v>300.02999999999997</c:v>
                </c:pt>
                <c:pt idx="257">
                  <c:v>299.94</c:v>
                </c:pt>
                <c:pt idx="258">
                  <c:v>299.98</c:v>
                </c:pt>
                <c:pt idx="259">
                  <c:v>299.99</c:v>
                </c:pt>
                <c:pt idx="260">
                  <c:v>299.95</c:v>
                </c:pt>
                <c:pt idx="261">
                  <c:v>299.95999999999998</c:v>
                </c:pt>
                <c:pt idx="262">
                  <c:v>299.99</c:v>
                </c:pt>
                <c:pt idx="263">
                  <c:v>299.92</c:v>
                </c:pt>
                <c:pt idx="264">
                  <c:v>299.98</c:v>
                </c:pt>
                <c:pt idx="265">
                  <c:v>300.05</c:v>
                </c:pt>
                <c:pt idx="266">
                  <c:v>299.95999999999998</c:v>
                </c:pt>
                <c:pt idx="267">
                  <c:v>300.02</c:v>
                </c:pt>
                <c:pt idx="268">
                  <c:v>299.99</c:v>
                </c:pt>
                <c:pt idx="269">
                  <c:v>299.97000000000003</c:v>
                </c:pt>
                <c:pt idx="270">
                  <c:v>299.97000000000003</c:v>
                </c:pt>
                <c:pt idx="271">
                  <c:v>299.98</c:v>
                </c:pt>
                <c:pt idx="272">
                  <c:v>300.04000000000002</c:v>
                </c:pt>
                <c:pt idx="273">
                  <c:v>300.01</c:v>
                </c:pt>
                <c:pt idx="274">
                  <c:v>299.97000000000003</c:v>
                </c:pt>
                <c:pt idx="275">
                  <c:v>299.97000000000003</c:v>
                </c:pt>
                <c:pt idx="276">
                  <c:v>299.95999999999998</c:v>
                </c:pt>
                <c:pt idx="277">
                  <c:v>299.95</c:v>
                </c:pt>
                <c:pt idx="278">
                  <c:v>300.01</c:v>
                </c:pt>
                <c:pt idx="279">
                  <c:v>299.95999999999998</c:v>
                </c:pt>
                <c:pt idx="280">
                  <c:v>300.02</c:v>
                </c:pt>
                <c:pt idx="281">
                  <c:v>299.98</c:v>
                </c:pt>
                <c:pt idx="282">
                  <c:v>300.05</c:v>
                </c:pt>
                <c:pt idx="283">
                  <c:v>299.95999999999998</c:v>
                </c:pt>
                <c:pt idx="284">
                  <c:v>300.02</c:v>
                </c:pt>
                <c:pt idx="285">
                  <c:v>300.02</c:v>
                </c:pt>
                <c:pt idx="286">
                  <c:v>299.92</c:v>
                </c:pt>
                <c:pt idx="287">
                  <c:v>299.99</c:v>
                </c:pt>
                <c:pt idx="288">
                  <c:v>299.95</c:v>
                </c:pt>
                <c:pt idx="289">
                  <c:v>299.98</c:v>
                </c:pt>
                <c:pt idx="290">
                  <c:v>299.99</c:v>
                </c:pt>
                <c:pt idx="291">
                  <c:v>299.97000000000003</c:v>
                </c:pt>
                <c:pt idx="292">
                  <c:v>300.02999999999997</c:v>
                </c:pt>
                <c:pt idx="293">
                  <c:v>300.08999999999997</c:v>
                </c:pt>
                <c:pt idx="294">
                  <c:v>300.02999999999997</c:v>
                </c:pt>
                <c:pt idx="295">
                  <c:v>300.02999999999997</c:v>
                </c:pt>
                <c:pt idx="296">
                  <c:v>300.05</c:v>
                </c:pt>
                <c:pt idx="297">
                  <c:v>300.08</c:v>
                </c:pt>
                <c:pt idx="298">
                  <c:v>300.02</c:v>
                </c:pt>
                <c:pt idx="299">
                  <c:v>299.95999999999998</c:v>
                </c:pt>
                <c:pt idx="300">
                  <c:v>300.01</c:v>
                </c:pt>
                <c:pt idx="301">
                  <c:v>300.10000000000002</c:v>
                </c:pt>
                <c:pt idx="302">
                  <c:v>300.06</c:v>
                </c:pt>
                <c:pt idx="303">
                  <c:v>300.08999999999997</c:v>
                </c:pt>
                <c:pt idx="304">
                  <c:v>300.05</c:v>
                </c:pt>
                <c:pt idx="305">
                  <c:v>299.99</c:v>
                </c:pt>
                <c:pt idx="306">
                  <c:v>300.02</c:v>
                </c:pt>
                <c:pt idx="307">
                  <c:v>299.95</c:v>
                </c:pt>
                <c:pt idx="308">
                  <c:v>299.95999999999998</c:v>
                </c:pt>
                <c:pt idx="309">
                  <c:v>300.02999999999997</c:v>
                </c:pt>
                <c:pt idx="310">
                  <c:v>299.94</c:v>
                </c:pt>
                <c:pt idx="311">
                  <c:v>299.92</c:v>
                </c:pt>
                <c:pt idx="312">
                  <c:v>299.95</c:v>
                </c:pt>
                <c:pt idx="313">
                  <c:v>300.02999999999997</c:v>
                </c:pt>
                <c:pt idx="314">
                  <c:v>299.98</c:v>
                </c:pt>
                <c:pt idx="315">
                  <c:v>299.91000000000003</c:v>
                </c:pt>
                <c:pt idx="316">
                  <c:v>300.06</c:v>
                </c:pt>
                <c:pt idx="317">
                  <c:v>299.91000000000003</c:v>
                </c:pt>
                <c:pt idx="318">
                  <c:v>300.02</c:v>
                </c:pt>
                <c:pt idx="319">
                  <c:v>300.01</c:v>
                </c:pt>
                <c:pt idx="320">
                  <c:v>299.99</c:v>
                </c:pt>
                <c:pt idx="321">
                  <c:v>300.02999999999997</c:v>
                </c:pt>
                <c:pt idx="322">
                  <c:v>300.01</c:v>
                </c:pt>
                <c:pt idx="323">
                  <c:v>299.99</c:v>
                </c:pt>
                <c:pt idx="324">
                  <c:v>300.02</c:v>
                </c:pt>
                <c:pt idx="325">
                  <c:v>300.02</c:v>
                </c:pt>
                <c:pt idx="326">
                  <c:v>300.08</c:v>
                </c:pt>
                <c:pt idx="327">
                  <c:v>300.06</c:v>
                </c:pt>
                <c:pt idx="328">
                  <c:v>300.02999999999997</c:v>
                </c:pt>
                <c:pt idx="329">
                  <c:v>299.97000000000003</c:v>
                </c:pt>
                <c:pt idx="330">
                  <c:v>300.04000000000002</c:v>
                </c:pt>
                <c:pt idx="331">
                  <c:v>299.97000000000003</c:v>
                </c:pt>
                <c:pt idx="332">
                  <c:v>300.02</c:v>
                </c:pt>
                <c:pt idx="333">
                  <c:v>299.92</c:v>
                </c:pt>
                <c:pt idx="334">
                  <c:v>300.04000000000002</c:v>
                </c:pt>
                <c:pt idx="335">
                  <c:v>299.97000000000003</c:v>
                </c:pt>
                <c:pt idx="336">
                  <c:v>299.98</c:v>
                </c:pt>
                <c:pt idx="337">
                  <c:v>299.97000000000003</c:v>
                </c:pt>
                <c:pt idx="338">
                  <c:v>299.98</c:v>
                </c:pt>
                <c:pt idx="339">
                  <c:v>299.97000000000003</c:v>
                </c:pt>
                <c:pt idx="340">
                  <c:v>299.94</c:v>
                </c:pt>
                <c:pt idx="341">
                  <c:v>299.97000000000003</c:v>
                </c:pt>
                <c:pt idx="342">
                  <c:v>299.99</c:v>
                </c:pt>
                <c:pt idx="343">
                  <c:v>300.02999999999997</c:v>
                </c:pt>
                <c:pt idx="344">
                  <c:v>299.95999999999998</c:v>
                </c:pt>
                <c:pt idx="345">
                  <c:v>300.01</c:v>
                </c:pt>
                <c:pt idx="346">
                  <c:v>299.95</c:v>
                </c:pt>
                <c:pt idx="347">
                  <c:v>299.92</c:v>
                </c:pt>
                <c:pt idx="348">
                  <c:v>300.05</c:v>
                </c:pt>
                <c:pt idx="349">
                  <c:v>300.01</c:v>
                </c:pt>
                <c:pt idx="350">
                  <c:v>300.02999999999997</c:v>
                </c:pt>
                <c:pt idx="351">
                  <c:v>300.02999999999997</c:v>
                </c:pt>
                <c:pt idx="352">
                  <c:v>300.04000000000002</c:v>
                </c:pt>
                <c:pt idx="353">
                  <c:v>299.97000000000003</c:v>
                </c:pt>
                <c:pt idx="354">
                  <c:v>300.02999999999997</c:v>
                </c:pt>
                <c:pt idx="355">
                  <c:v>300.10000000000002</c:v>
                </c:pt>
                <c:pt idx="356">
                  <c:v>300.01</c:v>
                </c:pt>
                <c:pt idx="357">
                  <c:v>300.05</c:v>
                </c:pt>
                <c:pt idx="358">
                  <c:v>299.99</c:v>
                </c:pt>
                <c:pt idx="359">
                  <c:v>300.08</c:v>
                </c:pt>
                <c:pt idx="360">
                  <c:v>300.02</c:v>
                </c:pt>
                <c:pt idx="361">
                  <c:v>300.01</c:v>
                </c:pt>
                <c:pt idx="362">
                  <c:v>299.98</c:v>
                </c:pt>
                <c:pt idx="363">
                  <c:v>300.02999999999997</c:v>
                </c:pt>
                <c:pt idx="364">
                  <c:v>300.05</c:v>
                </c:pt>
                <c:pt idx="365">
                  <c:v>299.99</c:v>
                </c:pt>
                <c:pt idx="366">
                  <c:v>299.98</c:v>
                </c:pt>
                <c:pt idx="367">
                  <c:v>299.02</c:v>
                </c:pt>
                <c:pt idx="368">
                  <c:v>296.45999999999998</c:v>
                </c:pt>
                <c:pt idx="369">
                  <c:v>293.26</c:v>
                </c:pt>
                <c:pt idx="370">
                  <c:v>290.3</c:v>
                </c:pt>
                <c:pt idx="371">
                  <c:v>287.76</c:v>
                </c:pt>
                <c:pt idx="372">
                  <c:v>285.37</c:v>
                </c:pt>
                <c:pt idx="373">
                  <c:v>283.51</c:v>
                </c:pt>
                <c:pt idx="374">
                  <c:v>282.12</c:v>
                </c:pt>
                <c:pt idx="375">
                  <c:v>280.97000000000003</c:v>
                </c:pt>
                <c:pt idx="376">
                  <c:v>280.24</c:v>
                </c:pt>
                <c:pt idx="377">
                  <c:v>279.66000000000003</c:v>
                </c:pt>
                <c:pt idx="378">
                  <c:v>279.32</c:v>
                </c:pt>
                <c:pt idx="379">
                  <c:v>279.27</c:v>
                </c:pt>
                <c:pt idx="380">
                  <c:v>279.45</c:v>
                </c:pt>
                <c:pt idx="381">
                  <c:v>279.66000000000003</c:v>
                </c:pt>
                <c:pt idx="382">
                  <c:v>280.16000000000003</c:v>
                </c:pt>
                <c:pt idx="383">
                  <c:v>280.77</c:v>
                </c:pt>
                <c:pt idx="384">
                  <c:v>281.45999999999998</c:v>
                </c:pt>
                <c:pt idx="385">
                  <c:v>282.24</c:v>
                </c:pt>
                <c:pt idx="386">
                  <c:v>283.12</c:v>
                </c:pt>
                <c:pt idx="387">
                  <c:v>284.01</c:v>
                </c:pt>
                <c:pt idx="388">
                  <c:v>284.95999999999998</c:v>
                </c:pt>
                <c:pt idx="389">
                  <c:v>285.83999999999997</c:v>
                </c:pt>
                <c:pt idx="390">
                  <c:v>286.7</c:v>
                </c:pt>
                <c:pt idx="391">
                  <c:v>287.57</c:v>
                </c:pt>
                <c:pt idx="392">
                  <c:v>288.36</c:v>
                </c:pt>
                <c:pt idx="393">
                  <c:v>289.18</c:v>
                </c:pt>
                <c:pt idx="394">
                  <c:v>289.83999999999997</c:v>
                </c:pt>
                <c:pt idx="395">
                  <c:v>290.41000000000003</c:v>
                </c:pt>
                <c:pt idx="396">
                  <c:v>291.12</c:v>
                </c:pt>
                <c:pt idx="397">
                  <c:v>291.66000000000003</c:v>
                </c:pt>
                <c:pt idx="398">
                  <c:v>292.02999999999997</c:v>
                </c:pt>
                <c:pt idx="399">
                  <c:v>292.57</c:v>
                </c:pt>
                <c:pt idx="400">
                  <c:v>292.94</c:v>
                </c:pt>
                <c:pt idx="401">
                  <c:v>293.27</c:v>
                </c:pt>
                <c:pt idx="402">
                  <c:v>293.68</c:v>
                </c:pt>
                <c:pt idx="403">
                  <c:v>294.05</c:v>
                </c:pt>
                <c:pt idx="404">
                  <c:v>294.35000000000002</c:v>
                </c:pt>
                <c:pt idx="405">
                  <c:v>294.57</c:v>
                </c:pt>
                <c:pt idx="406">
                  <c:v>294.87</c:v>
                </c:pt>
                <c:pt idx="407">
                  <c:v>295.06</c:v>
                </c:pt>
                <c:pt idx="408">
                  <c:v>295.43</c:v>
                </c:pt>
                <c:pt idx="409">
                  <c:v>295.58999999999997</c:v>
                </c:pt>
                <c:pt idx="410">
                  <c:v>295.8</c:v>
                </c:pt>
                <c:pt idx="411">
                  <c:v>296.07</c:v>
                </c:pt>
                <c:pt idx="412">
                  <c:v>296.23</c:v>
                </c:pt>
                <c:pt idx="413">
                  <c:v>296.41000000000003</c:v>
                </c:pt>
                <c:pt idx="414">
                  <c:v>296.64</c:v>
                </c:pt>
                <c:pt idx="415">
                  <c:v>296.8</c:v>
                </c:pt>
                <c:pt idx="416">
                  <c:v>297.02999999999997</c:v>
                </c:pt>
                <c:pt idx="417">
                  <c:v>297.17</c:v>
                </c:pt>
                <c:pt idx="418">
                  <c:v>297.36</c:v>
                </c:pt>
                <c:pt idx="419">
                  <c:v>297.56</c:v>
                </c:pt>
                <c:pt idx="420">
                  <c:v>297.67</c:v>
                </c:pt>
                <c:pt idx="421">
                  <c:v>297.88</c:v>
                </c:pt>
                <c:pt idx="422">
                  <c:v>297.95</c:v>
                </c:pt>
                <c:pt idx="423">
                  <c:v>298.08999999999997</c:v>
                </c:pt>
                <c:pt idx="424">
                  <c:v>298.25</c:v>
                </c:pt>
                <c:pt idx="425">
                  <c:v>298.31</c:v>
                </c:pt>
                <c:pt idx="426">
                  <c:v>298.47000000000003</c:v>
                </c:pt>
                <c:pt idx="427">
                  <c:v>298.58999999999997</c:v>
                </c:pt>
                <c:pt idx="428">
                  <c:v>298.73</c:v>
                </c:pt>
                <c:pt idx="429">
                  <c:v>298.88</c:v>
                </c:pt>
                <c:pt idx="430">
                  <c:v>298.93</c:v>
                </c:pt>
                <c:pt idx="431">
                  <c:v>299.07</c:v>
                </c:pt>
                <c:pt idx="432">
                  <c:v>299.13</c:v>
                </c:pt>
                <c:pt idx="433">
                  <c:v>299.23</c:v>
                </c:pt>
                <c:pt idx="434">
                  <c:v>299.23</c:v>
                </c:pt>
                <c:pt idx="435">
                  <c:v>299.38</c:v>
                </c:pt>
                <c:pt idx="436">
                  <c:v>299.39999999999998</c:v>
                </c:pt>
                <c:pt idx="437">
                  <c:v>299.48</c:v>
                </c:pt>
                <c:pt idx="438">
                  <c:v>299.5</c:v>
                </c:pt>
                <c:pt idx="439">
                  <c:v>299.60000000000002</c:v>
                </c:pt>
                <c:pt idx="440">
                  <c:v>299.63</c:v>
                </c:pt>
                <c:pt idx="441">
                  <c:v>299.7</c:v>
                </c:pt>
                <c:pt idx="442">
                  <c:v>299.72000000000003</c:v>
                </c:pt>
                <c:pt idx="443">
                  <c:v>299.77</c:v>
                </c:pt>
                <c:pt idx="444">
                  <c:v>299.8</c:v>
                </c:pt>
                <c:pt idx="445">
                  <c:v>299.82</c:v>
                </c:pt>
                <c:pt idx="446">
                  <c:v>299.88</c:v>
                </c:pt>
                <c:pt idx="447">
                  <c:v>299.89999999999998</c:v>
                </c:pt>
                <c:pt idx="448">
                  <c:v>299.88</c:v>
                </c:pt>
                <c:pt idx="449">
                  <c:v>299.92</c:v>
                </c:pt>
                <c:pt idx="450">
                  <c:v>299.95999999999998</c:v>
                </c:pt>
                <c:pt idx="451">
                  <c:v>299.95</c:v>
                </c:pt>
                <c:pt idx="452">
                  <c:v>300.02999999999997</c:v>
                </c:pt>
                <c:pt idx="453">
                  <c:v>300.01</c:v>
                </c:pt>
                <c:pt idx="454">
                  <c:v>300.04000000000002</c:v>
                </c:pt>
                <c:pt idx="455">
                  <c:v>300.12</c:v>
                </c:pt>
                <c:pt idx="456">
                  <c:v>300.06</c:v>
                </c:pt>
                <c:pt idx="457">
                  <c:v>300.13</c:v>
                </c:pt>
                <c:pt idx="458">
                  <c:v>300.13</c:v>
                </c:pt>
                <c:pt idx="459">
                  <c:v>300.14999999999998</c:v>
                </c:pt>
                <c:pt idx="460">
                  <c:v>300.17</c:v>
                </c:pt>
                <c:pt idx="461">
                  <c:v>300.2</c:v>
                </c:pt>
                <c:pt idx="462">
                  <c:v>300.17</c:v>
                </c:pt>
                <c:pt idx="463">
                  <c:v>300.17</c:v>
                </c:pt>
                <c:pt idx="464">
                  <c:v>300.2</c:v>
                </c:pt>
                <c:pt idx="465">
                  <c:v>300.17</c:v>
                </c:pt>
                <c:pt idx="466">
                  <c:v>300.2</c:v>
                </c:pt>
                <c:pt idx="467">
                  <c:v>300.22000000000003</c:v>
                </c:pt>
                <c:pt idx="468">
                  <c:v>300.17</c:v>
                </c:pt>
                <c:pt idx="469">
                  <c:v>300.23</c:v>
                </c:pt>
                <c:pt idx="470">
                  <c:v>300.17</c:v>
                </c:pt>
                <c:pt idx="471">
                  <c:v>300.29000000000002</c:v>
                </c:pt>
                <c:pt idx="472">
                  <c:v>300.24</c:v>
                </c:pt>
                <c:pt idx="473">
                  <c:v>300.23</c:v>
                </c:pt>
                <c:pt idx="474">
                  <c:v>300.2</c:v>
                </c:pt>
                <c:pt idx="475">
                  <c:v>300.23</c:v>
                </c:pt>
                <c:pt idx="476">
                  <c:v>300.17</c:v>
                </c:pt>
                <c:pt idx="477">
                  <c:v>300.17</c:v>
                </c:pt>
                <c:pt idx="478">
                  <c:v>300.23</c:v>
                </c:pt>
                <c:pt idx="479">
                  <c:v>300.17</c:v>
                </c:pt>
                <c:pt idx="480">
                  <c:v>300.2</c:v>
                </c:pt>
                <c:pt idx="481">
                  <c:v>300.2</c:v>
                </c:pt>
                <c:pt idx="482">
                  <c:v>300.2</c:v>
                </c:pt>
                <c:pt idx="483">
                  <c:v>300.2</c:v>
                </c:pt>
                <c:pt idx="484">
                  <c:v>300.2</c:v>
                </c:pt>
                <c:pt idx="485">
                  <c:v>300.23</c:v>
                </c:pt>
                <c:pt idx="486">
                  <c:v>300.2</c:v>
                </c:pt>
                <c:pt idx="487">
                  <c:v>300.23</c:v>
                </c:pt>
                <c:pt idx="488">
                  <c:v>300.2</c:v>
                </c:pt>
                <c:pt idx="489">
                  <c:v>300.22000000000003</c:v>
                </c:pt>
                <c:pt idx="490">
                  <c:v>300.2</c:v>
                </c:pt>
                <c:pt idx="491">
                  <c:v>300.2</c:v>
                </c:pt>
                <c:pt idx="492">
                  <c:v>300.2</c:v>
                </c:pt>
                <c:pt idx="493">
                  <c:v>300.14999999999998</c:v>
                </c:pt>
                <c:pt idx="494">
                  <c:v>300.14</c:v>
                </c:pt>
                <c:pt idx="495">
                  <c:v>300.17</c:v>
                </c:pt>
                <c:pt idx="496">
                  <c:v>300.17</c:v>
                </c:pt>
                <c:pt idx="497">
                  <c:v>300.17</c:v>
                </c:pt>
                <c:pt idx="498">
                  <c:v>300.18</c:v>
                </c:pt>
                <c:pt idx="499">
                  <c:v>300.12</c:v>
                </c:pt>
                <c:pt idx="500">
                  <c:v>300.10000000000002</c:v>
                </c:pt>
                <c:pt idx="501">
                  <c:v>300.10000000000002</c:v>
                </c:pt>
                <c:pt idx="502">
                  <c:v>300.13</c:v>
                </c:pt>
                <c:pt idx="503">
                  <c:v>300.13</c:v>
                </c:pt>
                <c:pt idx="504">
                  <c:v>300.18</c:v>
                </c:pt>
                <c:pt idx="505">
                  <c:v>300.2</c:v>
                </c:pt>
                <c:pt idx="506">
                  <c:v>300.13</c:v>
                </c:pt>
                <c:pt idx="507">
                  <c:v>300.08</c:v>
                </c:pt>
                <c:pt idx="508">
                  <c:v>300.14999999999998</c:v>
                </c:pt>
                <c:pt idx="509">
                  <c:v>300.17</c:v>
                </c:pt>
                <c:pt idx="510">
                  <c:v>300.04000000000002</c:v>
                </c:pt>
                <c:pt idx="511">
                  <c:v>300.04000000000002</c:v>
                </c:pt>
                <c:pt idx="512">
                  <c:v>300.05</c:v>
                </c:pt>
                <c:pt idx="513">
                  <c:v>300.12</c:v>
                </c:pt>
                <c:pt idx="514">
                  <c:v>300.05</c:v>
                </c:pt>
                <c:pt idx="515">
                  <c:v>300.14999999999998</c:v>
                </c:pt>
                <c:pt idx="516">
                  <c:v>300.14</c:v>
                </c:pt>
                <c:pt idx="517">
                  <c:v>300.10000000000002</c:v>
                </c:pt>
                <c:pt idx="518">
                  <c:v>300.13</c:v>
                </c:pt>
                <c:pt idx="519">
                  <c:v>300.04000000000002</c:v>
                </c:pt>
                <c:pt idx="520">
                  <c:v>300.17</c:v>
                </c:pt>
                <c:pt idx="521">
                  <c:v>300.06</c:v>
                </c:pt>
                <c:pt idx="522">
                  <c:v>300.02999999999997</c:v>
                </c:pt>
                <c:pt idx="523">
                  <c:v>300.08999999999997</c:v>
                </c:pt>
                <c:pt idx="524">
                  <c:v>300.06</c:v>
                </c:pt>
                <c:pt idx="525">
                  <c:v>300.08999999999997</c:v>
                </c:pt>
                <c:pt idx="526">
                  <c:v>300.02999999999997</c:v>
                </c:pt>
                <c:pt idx="527">
                  <c:v>300.10000000000002</c:v>
                </c:pt>
                <c:pt idx="528">
                  <c:v>300.02999999999997</c:v>
                </c:pt>
                <c:pt idx="529">
                  <c:v>300.04000000000002</c:v>
                </c:pt>
                <c:pt idx="530">
                  <c:v>300.02</c:v>
                </c:pt>
                <c:pt idx="531">
                  <c:v>300.02999999999997</c:v>
                </c:pt>
                <c:pt idx="532">
                  <c:v>300.06</c:v>
                </c:pt>
                <c:pt idx="533">
                  <c:v>300.04000000000002</c:v>
                </c:pt>
                <c:pt idx="534">
                  <c:v>299.98</c:v>
                </c:pt>
                <c:pt idx="535">
                  <c:v>300.05</c:v>
                </c:pt>
                <c:pt idx="536">
                  <c:v>299.99</c:v>
                </c:pt>
                <c:pt idx="537">
                  <c:v>299.99</c:v>
                </c:pt>
                <c:pt idx="538">
                  <c:v>300.02999999999997</c:v>
                </c:pt>
                <c:pt idx="539">
                  <c:v>300.02</c:v>
                </c:pt>
                <c:pt idx="540">
                  <c:v>300.05</c:v>
                </c:pt>
                <c:pt idx="541">
                  <c:v>300.08999999999997</c:v>
                </c:pt>
                <c:pt idx="542">
                  <c:v>299.99</c:v>
                </c:pt>
                <c:pt idx="543">
                  <c:v>300.02999999999997</c:v>
                </c:pt>
                <c:pt idx="544">
                  <c:v>300.06</c:v>
                </c:pt>
                <c:pt idx="545">
                  <c:v>300.02999999999997</c:v>
                </c:pt>
                <c:pt idx="546">
                  <c:v>300.05</c:v>
                </c:pt>
                <c:pt idx="547">
                  <c:v>299.99</c:v>
                </c:pt>
                <c:pt idx="548">
                  <c:v>300.01</c:v>
                </c:pt>
                <c:pt idx="549">
                  <c:v>300.02</c:v>
                </c:pt>
                <c:pt idx="550">
                  <c:v>300.04000000000002</c:v>
                </c:pt>
                <c:pt idx="551">
                  <c:v>300.08</c:v>
                </c:pt>
                <c:pt idx="552">
                  <c:v>300.06</c:v>
                </c:pt>
                <c:pt idx="553">
                  <c:v>300.02</c:v>
                </c:pt>
                <c:pt idx="554">
                  <c:v>300.05</c:v>
                </c:pt>
                <c:pt idx="555">
                  <c:v>299.97000000000003</c:v>
                </c:pt>
                <c:pt idx="556">
                  <c:v>299.99</c:v>
                </c:pt>
                <c:pt idx="557">
                  <c:v>300.06</c:v>
                </c:pt>
                <c:pt idx="558">
                  <c:v>300.06</c:v>
                </c:pt>
                <c:pt idx="559">
                  <c:v>300.10000000000002</c:v>
                </c:pt>
                <c:pt idx="560">
                  <c:v>300.02</c:v>
                </c:pt>
                <c:pt idx="561">
                  <c:v>299.94</c:v>
                </c:pt>
                <c:pt idx="562">
                  <c:v>300.05</c:v>
                </c:pt>
                <c:pt idx="563">
                  <c:v>299.99</c:v>
                </c:pt>
                <c:pt idx="564">
                  <c:v>300.01</c:v>
                </c:pt>
                <c:pt idx="565">
                  <c:v>300.05</c:v>
                </c:pt>
                <c:pt idx="566">
                  <c:v>299.99</c:v>
                </c:pt>
                <c:pt idx="567">
                  <c:v>300.01</c:v>
                </c:pt>
                <c:pt idx="568">
                  <c:v>299.98</c:v>
                </c:pt>
                <c:pt idx="569">
                  <c:v>299.99</c:v>
                </c:pt>
                <c:pt idx="570">
                  <c:v>300.02</c:v>
                </c:pt>
                <c:pt idx="571">
                  <c:v>300.04000000000002</c:v>
                </c:pt>
                <c:pt idx="572">
                  <c:v>300.01</c:v>
                </c:pt>
                <c:pt idx="573">
                  <c:v>300.02999999999997</c:v>
                </c:pt>
                <c:pt idx="574">
                  <c:v>299.99</c:v>
                </c:pt>
                <c:pt idx="575">
                  <c:v>299.98</c:v>
                </c:pt>
                <c:pt idx="576">
                  <c:v>299.97000000000003</c:v>
                </c:pt>
                <c:pt idx="577">
                  <c:v>299.99</c:v>
                </c:pt>
                <c:pt idx="578">
                  <c:v>299.98</c:v>
                </c:pt>
                <c:pt idx="579">
                  <c:v>300.01</c:v>
                </c:pt>
                <c:pt idx="580">
                  <c:v>299.99</c:v>
                </c:pt>
                <c:pt idx="581">
                  <c:v>300.02</c:v>
                </c:pt>
                <c:pt idx="582">
                  <c:v>299.95</c:v>
                </c:pt>
                <c:pt idx="583">
                  <c:v>300.02</c:v>
                </c:pt>
                <c:pt idx="584">
                  <c:v>300.01</c:v>
                </c:pt>
                <c:pt idx="585">
                  <c:v>300.05</c:v>
                </c:pt>
                <c:pt idx="586">
                  <c:v>300.05</c:v>
                </c:pt>
                <c:pt idx="587">
                  <c:v>300.02</c:v>
                </c:pt>
                <c:pt idx="588">
                  <c:v>300.04000000000002</c:v>
                </c:pt>
                <c:pt idx="589">
                  <c:v>299.99</c:v>
                </c:pt>
                <c:pt idx="590">
                  <c:v>300.01</c:v>
                </c:pt>
                <c:pt idx="591">
                  <c:v>300.08999999999997</c:v>
                </c:pt>
                <c:pt idx="592">
                  <c:v>299.98</c:v>
                </c:pt>
                <c:pt idx="593">
                  <c:v>300.04000000000002</c:v>
                </c:pt>
                <c:pt idx="594">
                  <c:v>300.01</c:v>
                </c:pt>
                <c:pt idx="595">
                  <c:v>300.01</c:v>
                </c:pt>
                <c:pt idx="596">
                  <c:v>300.02999999999997</c:v>
                </c:pt>
                <c:pt idx="597">
                  <c:v>299.97000000000003</c:v>
                </c:pt>
                <c:pt idx="598">
                  <c:v>300.01</c:v>
                </c:pt>
                <c:pt idx="599">
                  <c:v>300.02</c:v>
                </c:pt>
                <c:pt idx="600">
                  <c:v>299.92</c:v>
                </c:pt>
                <c:pt idx="601">
                  <c:v>300.04000000000002</c:v>
                </c:pt>
                <c:pt idx="602">
                  <c:v>299.95999999999998</c:v>
                </c:pt>
                <c:pt idx="603">
                  <c:v>300.02999999999997</c:v>
                </c:pt>
                <c:pt idx="604">
                  <c:v>299.98</c:v>
                </c:pt>
                <c:pt idx="605">
                  <c:v>299.95</c:v>
                </c:pt>
                <c:pt idx="606">
                  <c:v>299.97000000000003</c:v>
                </c:pt>
                <c:pt idx="607">
                  <c:v>300.02999999999997</c:v>
                </c:pt>
                <c:pt idx="608">
                  <c:v>299.97000000000003</c:v>
                </c:pt>
                <c:pt idx="609">
                  <c:v>300.08</c:v>
                </c:pt>
                <c:pt idx="610">
                  <c:v>300.01</c:v>
                </c:pt>
                <c:pt idx="611">
                  <c:v>300.12</c:v>
                </c:pt>
                <c:pt idx="612">
                  <c:v>299.99</c:v>
                </c:pt>
                <c:pt idx="613">
                  <c:v>299.98</c:v>
                </c:pt>
                <c:pt idx="614">
                  <c:v>300.05</c:v>
                </c:pt>
                <c:pt idx="615">
                  <c:v>300.06</c:v>
                </c:pt>
                <c:pt idx="616">
                  <c:v>300.02</c:v>
                </c:pt>
                <c:pt idx="617">
                  <c:v>299.98</c:v>
                </c:pt>
                <c:pt idx="618">
                  <c:v>299.94</c:v>
                </c:pt>
                <c:pt idx="619">
                  <c:v>300.02</c:v>
                </c:pt>
                <c:pt idx="620">
                  <c:v>299.99</c:v>
                </c:pt>
                <c:pt idx="621">
                  <c:v>299.99</c:v>
                </c:pt>
                <c:pt idx="622">
                  <c:v>299.98</c:v>
                </c:pt>
                <c:pt idx="623">
                  <c:v>299.97000000000003</c:v>
                </c:pt>
                <c:pt idx="624">
                  <c:v>299.98</c:v>
                </c:pt>
                <c:pt idx="625">
                  <c:v>300.02</c:v>
                </c:pt>
                <c:pt idx="626">
                  <c:v>299.98</c:v>
                </c:pt>
                <c:pt idx="627">
                  <c:v>299.95999999999998</c:v>
                </c:pt>
                <c:pt idx="628">
                  <c:v>299.92</c:v>
                </c:pt>
                <c:pt idx="629">
                  <c:v>300.04000000000002</c:v>
                </c:pt>
                <c:pt idx="630">
                  <c:v>299.99</c:v>
                </c:pt>
                <c:pt idx="631">
                  <c:v>300.02</c:v>
                </c:pt>
                <c:pt idx="632">
                  <c:v>299.99</c:v>
                </c:pt>
                <c:pt idx="633">
                  <c:v>299.99</c:v>
                </c:pt>
                <c:pt idx="634">
                  <c:v>300.04000000000002</c:v>
                </c:pt>
                <c:pt idx="635">
                  <c:v>299.98</c:v>
                </c:pt>
                <c:pt idx="636">
                  <c:v>299.98</c:v>
                </c:pt>
                <c:pt idx="637">
                  <c:v>299.99</c:v>
                </c:pt>
                <c:pt idx="638">
                  <c:v>300.05</c:v>
                </c:pt>
                <c:pt idx="639">
                  <c:v>299.99</c:v>
                </c:pt>
                <c:pt idx="640">
                  <c:v>300.08999999999997</c:v>
                </c:pt>
                <c:pt idx="641">
                  <c:v>300.05</c:v>
                </c:pt>
                <c:pt idx="642">
                  <c:v>299.99</c:v>
                </c:pt>
                <c:pt idx="643">
                  <c:v>299.95999999999998</c:v>
                </c:pt>
                <c:pt idx="644">
                  <c:v>299.95</c:v>
                </c:pt>
                <c:pt idx="645">
                  <c:v>299.98</c:v>
                </c:pt>
                <c:pt idx="646">
                  <c:v>299.94</c:v>
                </c:pt>
                <c:pt idx="647">
                  <c:v>299.98</c:v>
                </c:pt>
                <c:pt idx="648">
                  <c:v>300.04000000000002</c:v>
                </c:pt>
                <c:pt idx="649">
                  <c:v>299.97000000000003</c:v>
                </c:pt>
                <c:pt idx="650">
                  <c:v>299.95999999999998</c:v>
                </c:pt>
                <c:pt idx="651">
                  <c:v>299.95999999999998</c:v>
                </c:pt>
                <c:pt idx="652">
                  <c:v>300.04000000000002</c:v>
                </c:pt>
                <c:pt idx="653">
                  <c:v>299.97000000000003</c:v>
                </c:pt>
                <c:pt idx="654">
                  <c:v>300.01</c:v>
                </c:pt>
                <c:pt idx="655">
                  <c:v>300.04000000000002</c:v>
                </c:pt>
                <c:pt idx="656">
                  <c:v>299.95</c:v>
                </c:pt>
                <c:pt idx="657">
                  <c:v>299.97000000000003</c:v>
                </c:pt>
                <c:pt idx="658">
                  <c:v>300.05</c:v>
                </c:pt>
                <c:pt idx="659">
                  <c:v>299.98</c:v>
                </c:pt>
                <c:pt idx="660">
                  <c:v>300.06</c:v>
                </c:pt>
                <c:pt idx="661">
                  <c:v>299.95</c:v>
                </c:pt>
                <c:pt idx="662">
                  <c:v>299.92</c:v>
                </c:pt>
                <c:pt idx="663">
                  <c:v>300.01</c:v>
                </c:pt>
                <c:pt idx="664">
                  <c:v>299.99</c:v>
                </c:pt>
                <c:pt idx="665">
                  <c:v>299.99</c:v>
                </c:pt>
                <c:pt idx="666">
                  <c:v>299.89999999999998</c:v>
                </c:pt>
                <c:pt idx="667">
                  <c:v>299.95999999999998</c:v>
                </c:pt>
                <c:pt idx="668">
                  <c:v>300.02999999999997</c:v>
                </c:pt>
                <c:pt idx="669">
                  <c:v>299.99</c:v>
                </c:pt>
                <c:pt idx="670">
                  <c:v>299.97000000000003</c:v>
                </c:pt>
                <c:pt idx="671">
                  <c:v>299.91000000000003</c:v>
                </c:pt>
                <c:pt idx="672">
                  <c:v>299.95</c:v>
                </c:pt>
                <c:pt idx="673">
                  <c:v>299.97000000000003</c:v>
                </c:pt>
                <c:pt idx="674">
                  <c:v>299.98</c:v>
                </c:pt>
                <c:pt idx="675">
                  <c:v>299.94</c:v>
                </c:pt>
                <c:pt idx="676">
                  <c:v>300.02999999999997</c:v>
                </c:pt>
                <c:pt idx="677">
                  <c:v>299.95</c:v>
                </c:pt>
                <c:pt idx="678">
                  <c:v>299.97000000000003</c:v>
                </c:pt>
                <c:pt idx="679">
                  <c:v>299.97000000000003</c:v>
                </c:pt>
                <c:pt idx="680">
                  <c:v>300.02</c:v>
                </c:pt>
                <c:pt idx="681">
                  <c:v>300.02999999999997</c:v>
                </c:pt>
                <c:pt idx="682">
                  <c:v>299.95999999999998</c:v>
                </c:pt>
                <c:pt idx="683">
                  <c:v>299.99</c:v>
                </c:pt>
                <c:pt idx="684">
                  <c:v>299.95</c:v>
                </c:pt>
                <c:pt idx="685">
                  <c:v>299.95999999999998</c:v>
                </c:pt>
                <c:pt idx="686">
                  <c:v>299.98</c:v>
                </c:pt>
                <c:pt idx="687">
                  <c:v>299.97000000000003</c:v>
                </c:pt>
                <c:pt idx="688">
                  <c:v>299.95999999999998</c:v>
                </c:pt>
                <c:pt idx="689">
                  <c:v>299.99</c:v>
                </c:pt>
                <c:pt idx="690">
                  <c:v>299.95999999999998</c:v>
                </c:pt>
                <c:pt idx="691">
                  <c:v>299.97000000000003</c:v>
                </c:pt>
                <c:pt idx="692">
                  <c:v>299.98</c:v>
                </c:pt>
                <c:pt idx="693">
                  <c:v>299.95999999999998</c:v>
                </c:pt>
                <c:pt idx="694">
                  <c:v>300.04000000000002</c:v>
                </c:pt>
                <c:pt idx="695">
                  <c:v>299.99</c:v>
                </c:pt>
                <c:pt idx="696">
                  <c:v>299.95999999999998</c:v>
                </c:pt>
                <c:pt idx="697">
                  <c:v>299.97000000000003</c:v>
                </c:pt>
                <c:pt idx="698">
                  <c:v>299.92</c:v>
                </c:pt>
                <c:pt idx="699">
                  <c:v>299.92</c:v>
                </c:pt>
                <c:pt idx="700">
                  <c:v>299.97000000000003</c:v>
                </c:pt>
                <c:pt idx="701">
                  <c:v>299.97000000000003</c:v>
                </c:pt>
                <c:pt idx="702">
                  <c:v>299.95</c:v>
                </c:pt>
                <c:pt idx="703">
                  <c:v>299.92</c:v>
                </c:pt>
                <c:pt idx="704">
                  <c:v>299.97000000000003</c:v>
                </c:pt>
                <c:pt idx="705">
                  <c:v>299.97000000000003</c:v>
                </c:pt>
                <c:pt idx="706">
                  <c:v>300.01</c:v>
                </c:pt>
                <c:pt idx="707">
                  <c:v>300.02</c:v>
                </c:pt>
                <c:pt idx="708">
                  <c:v>300.01</c:v>
                </c:pt>
                <c:pt idx="709">
                  <c:v>300.02</c:v>
                </c:pt>
                <c:pt idx="710">
                  <c:v>299.92</c:v>
                </c:pt>
                <c:pt idx="711">
                  <c:v>300.02</c:v>
                </c:pt>
                <c:pt idx="712">
                  <c:v>299.97000000000003</c:v>
                </c:pt>
                <c:pt idx="713">
                  <c:v>300.02999999999997</c:v>
                </c:pt>
                <c:pt idx="714">
                  <c:v>299.95</c:v>
                </c:pt>
                <c:pt idx="715">
                  <c:v>299.99</c:v>
                </c:pt>
                <c:pt idx="716">
                  <c:v>300.01</c:v>
                </c:pt>
                <c:pt idx="717">
                  <c:v>300.02999999999997</c:v>
                </c:pt>
                <c:pt idx="718">
                  <c:v>299.92</c:v>
                </c:pt>
                <c:pt idx="719">
                  <c:v>299.94</c:v>
                </c:pt>
                <c:pt idx="720">
                  <c:v>299.98</c:v>
                </c:pt>
                <c:pt idx="721">
                  <c:v>299.97000000000003</c:v>
                </c:pt>
                <c:pt idx="722">
                  <c:v>299.97000000000003</c:v>
                </c:pt>
                <c:pt idx="723">
                  <c:v>299.97000000000003</c:v>
                </c:pt>
                <c:pt idx="724">
                  <c:v>299.98</c:v>
                </c:pt>
                <c:pt idx="725">
                  <c:v>300.01</c:v>
                </c:pt>
                <c:pt idx="726">
                  <c:v>299.95999999999998</c:v>
                </c:pt>
                <c:pt idx="727">
                  <c:v>300.01</c:v>
                </c:pt>
                <c:pt idx="728">
                  <c:v>300.02</c:v>
                </c:pt>
                <c:pt idx="729">
                  <c:v>300.01</c:v>
                </c:pt>
                <c:pt idx="730">
                  <c:v>299.99</c:v>
                </c:pt>
                <c:pt idx="731">
                  <c:v>300.01</c:v>
                </c:pt>
                <c:pt idx="732">
                  <c:v>300.02</c:v>
                </c:pt>
                <c:pt idx="733">
                  <c:v>300.06</c:v>
                </c:pt>
                <c:pt idx="734">
                  <c:v>299.92</c:v>
                </c:pt>
                <c:pt idx="735">
                  <c:v>300.01</c:v>
                </c:pt>
                <c:pt idx="736">
                  <c:v>299.94</c:v>
                </c:pt>
                <c:pt idx="737">
                  <c:v>300.08</c:v>
                </c:pt>
                <c:pt idx="738">
                  <c:v>299.99</c:v>
                </c:pt>
                <c:pt idx="739">
                  <c:v>300.01</c:v>
                </c:pt>
                <c:pt idx="740">
                  <c:v>299.97000000000003</c:v>
                </c:pt>
                <c:pt idx="741">
                  <c:v>300.01</c:v>
                </c:pt>
                <c:pt idx="742">
                  <c:v>299.98</c:v>
                </c:pt>
                <c:pt idx="743">
                  <c:v>299.95999999999998</c:v>
                </c:pt>
                <c:pt idx="744">
                  <c:v>299.99</c:v>
                </c:pt>
                <c:pt idx="745">
                  <c:v>299.92</c:v>
                </c:pt>
                <c:pt idx="746">
                  <c:v>300.01</c:v>
                </c:pt>
                <c:pt idx="747">
                  <c:v>299.99</c:v>
                </c:pt>
                <c:pt idx="748">
                  <c:v>300.04000000000002</c:v>
                </c:pt>
                <c:pt idx="749">
                  <c:v>299.95</c:v>
                </c:pt>
                <c:pt idx="750">
                  <c:v>299.95999999999998</c:v>
                </c:pt>
                <c:pt idx="751">
                  <c:v>300.01</c:v>
                </c:pt>
                <c:pt idx="752">
                  <c:v>299.94</c:v>
                </c:pt>
                <c:pt idx="753">
                  <c:v>300.04000000000002</c:v>
                </c:pt>
                <c:pt idx="754">
                  <c:v>299.91000000000003</c:v>
                </c:pt>
                <c:pt idx="755">
                  <c:v>300.02999999999997</c:v>
                </c:pt>
                <c:pt idx="756">
                  <c:v>300.01</c:v>
                </c:pt>
                <c:pt idx="757">
                  <c:v>299.99</c:v>
                </c:pt>
                <c:pt idx="758">
                  <c:v>299.97000000000003</c:v>
                </c:pt>
                <c:pt idx="759">
                  <c:v>299.99</c:v>
                </c:pt>
                <c:pt idx="760">
                  <c:v>299.99</c:v>
                </c:pt>
                <c:pt idx="761">
                  <c:v>299.91000000000003</c:v>
                </c:pt>
                <c:pt idx="762">
                  <c:v>299.97000000000003</c:v>
                </c:pt>
                <c:pt idx="763">
                  <c:v>299.95999999999998</c:v>
                </c:pt>
                <c:pt idx="764">
                  <c:v>300.01</c:v>
                </c:pt>
                <c:pt idx="765">
                  <c:v>299.95</c:v>
                </c:pt>
                <c:pt idx="766">
                  <c:v>300.06</c:v>
                </c:pt>
                <c:pt idx="767">
                  <c:v>299.94</c:v>
                </c:pt>
                <c:pt idx="768">
                  <c:v>299.92</c:v>
                </c:pt>
                <c:pt idx="769">
                  <c:v>299.99</c:v>
                </c:pt>
                <c:pt idx="770">
                  <c:v>300.02999999999997</c:v>
                </c:pt>
                <c:pt idx="771">
                  <c:v>300.05</c:v>
                </c:pt>
                <c:pt idx="772">
                  <c:v>300.04000000000002</c:v>
                </c:pt>
                <c:pt idx="773">
                  <c:v>299.95</c:v>
                </c:pt>
                <c:pt idx="774">
                  <c:v>299.97000000000003</c:v>
                </c:pt>
                <c:pt idx="775">
                  <c:v>300.06</c:v>
                </c:pt>
                <c:pt idx="776">
                  <c:v>299.98</c:v>
                </c:pt>
                <c:pt idx="777">
                  <c:v>299.98</c:v>
                </c:pt>
                <c:pt idx="778">
                  <c:v>300.04000000000002</c:v>
                </c:pt>
                <c:pt idx="779">
                  <c:v>299.99</c:v>
                </c:pt>
                <c:pt idx="780">
                  <c:v>300.02</c:v>
                </c:pt>
                <c:pt idx="781">
                  <c:v>300.01</c:v>
                </c:pt>
                <c:pt idx="782">
                  <c:v>300.01</c:v>
                </c:pt>
                <c:pt idx="783">
                  <c:v>299.95999999999998</c:v>
                </c:pt>
                <c:pt idx="784">
                  <c:v>300.04000000000002</c:v>
                </c:pt>
                <c:pt idx="785">
                  <c:v>300.02999999999997</c:v>
                </c:pt>
                <c:pt idx="786">
                  <c:v>300.02</c:v>
                </c:pt>
                <c:pt idx="787">
                  <c:v>300.02999999999997</c:v>
                </c:pt>
                <c:pt idx="788">
                  <c:v>300.01</c:v>
                </c:pt>
                <c:pt idx="789">
                  <c:v>300.01</c:v>
                </c:pt>
                <c:pt idx="790">
                  <c:v>300.04000000000002</c:v>
                </c:pt>
                <c:pt idx="791">
                  <c:v>299.95999999999998</c:v>
                </c:pt>
                <c:pt idx="792">
                  <c:v>300.05</c:v>
                </c:pt>
                <c:pt idx="793">
                  <c:v>299.98</c:v>
                </c:pt>
                <c:pt idx="794">
                  <c:v>299.99</c:v>
                </c:pt>
                <c:pt idx="795">
                  <c:v>299.94</c:v>
                </c:pt>
                <c:pt idx="796">
                  <c:v>299.98</c:v>
                </c:pt>
                <c:pt idx="797">
                  <c:v>299.99</c:v>
                </c:pt>
                <c:pt idx="798">
                  <c:v>300.04000000000002</c:v>
                </c:pt>
                <c:pt idx="799">
                  <c:v>300.01</c:v>
                </c:pt>
                <c:pt idx="800">
                  <c:v>299.95999999999998</c:v>
                </c:pt>
                <c:pt idx="801">
                  <c:v>300.02999999999997</c:v>
                </c:pt>
                <c:pt idx="802">
                  <c:v>299.98</c:v>
                </c:pt>
                <c:pt idx="803">
                  <c:v>299.98</c:v>
                </c:pt>
                <c:pt idx="804">
                  <c:v>299.95999999999998</c:v>
                </c:pt>
                <c:pt idx="805">
                  <c:v>299.95999999999998</c:v>
                </c:pt>
                <c:pt idx="806">
                  <c:v>300.02</c:v>
                </c:pt>
                <c:pt idx="807">
                  <c:v>299.99</c:v>
                </c:pt>
                <c:pt idx="808">
                  <c:v>299.97000000000003</c:v>
                </c:pt>
                <c:pt idx="809">
                  <c:v>299.99</c:v>
                </c:pt>
                <c:pt idx="810">
                  <c:v>299.99</c:v>
                </c:pt>
                <c:pt idx="811">
                  <c:v>300.06</c:v>
                </c:pt>
                <c:pt idx="812">
                  <c:v>299.95</c:v>
                </c:pt>
                <c:pt idx="813">
                  <c:v>300.05</c:v>
                </c:pt>
                <c:pt idx="814">
                  <c:v>300.02999999999997</c:v>
                </c:pt>
                <c:pt idx="815">
                  <c:v>299.94</c:v>
                </c:pt>
                <c:pt idx="816">
                  <c:v>299.95999999999998</c:v>
                </c:pt>
                <c:pt idx="817">
                  <c:v>299.95999999999998</c:v>
                </c:pt>
                <c:pt idx="818">
                  <c:v>299.98</c:v>
                </c:pt>
                <c:pt idx="819">
                  <c:v>299.89999999999998</c:v>
                </c:pt>
                <c:pt idx="820">
                  <c:v>299.95999999999998</c:v>
                </c:pt>
                <c:pt idx="821">
                  <c:v>299.91000000000003</c:v>
                </c:pt>
                <c:pt idx="822">
                  <c:v>300.01</c:v>
                </c:pt>
                <c:pt idx="823">
                  <c:v>299.99</c:v>
                </c:pt>
                <c:pt idx="824">
                  <c:v>300.01</c:v>
                </c:pt>
                <c:pt idx="825">
                  <c:v>300.06</c:v>
                </c:pt>
                <c:pt idx="826">
                  <c:v>300.02</c:v>
                </c:pt>
                <c:pt idx="827">
                  <c:v>300.06</c:v>
                </c:pt>
                <c:pt idx="828">
                  <c:v>300.02999999999997</c:v>
                </c:pt>
                <c:pt idx="829">
                  <c:v>299.97000000000003</c:v>
                </c:pt>
                <c:pt idx="830">
                  <c:v>299.99</c:v>
                </c:pt>
                <c:pt idx="831">
                  <c:v>300.08999999999997</c:v>
                </c:pt>
                <c:pt idx="832">
                  <c:v>300.04000000000002</c:v>
                </c:pt>
                <c:pt idx="833">
                  <c:v>299.95</c:v>
                </c:pt>
                <c:pt idx="834">
                  <c:v>299.95</c:v>
                </c:pt>
                <c:pt idx="835">
                  <c:v>300.02999999999997</c:v>
                </c:pt>
                <c:pt idx="836">
                  <c:v>300.06</c:v>
                </c:pt>
                <c:pt idx="837">
                  <c:v>299.99</c:v>
                </c:pt>
                <c:pt idx="838">
                  <c:v>299.98</c:v>
                </c:pt>
                <c:pt idx="839">
                  <c:v>300.04000000000002</c:v>
                </c:pt>
                <c:pt idx="840">
                  <c:v>299.92</c:v>
                </c:pt>
                <c:pt idx="841">
                  <c:v>299.99</c:v>
                </c:pt>
                <c:pt idx="842">
                  <c:v>300.01</c:v>
                </c:pt>
                <c:pt idx="843">
                  <c:v>299.99</c:v>
                </c:pt>
                <c:pt idx="844">
                  <c:v>299.94</c:v>
                </c:pt>
                <c:pt idx="845">
                  <c:v>299.98</c:v>
                </c:pt>
                <c:pt idx="846">
                  <c:v>300.05</c:v>
                </c:pt>
                <c:pt idx="847">
                  <c:v>299.98</c:v>
                </c:pt>
                <c:pt idx="848">
                  <c:v>299.91000000000003</c:v>
                </c:pt>
                <c:pt idx="849">
                  <c:v>299.98</c:v>
                </c:pt>
                <c:pt idx="850">
                  <c:v>300.05</c:v>
                </c:pt>
                <c:pt idx="851">
                  <c:v>299.99</c:v>
                </c:pt>
                <c:pt idx="852">
                  <c:v>299.92</c:v>
                </c:pt>
                <c:pt idx="853">
                  <c:v>300.02999999999997</c:v>
                </c:pt>
                <c:pt idx="854">
                  <c:v>299.97000000000003</c:v>
                </c:pt>
                <c:pt idx="855">
                  <c:v>299.99</c:v>
                </c:pt>
                <c:pt idx="856">
                  <c:v>300.04000000000002</c:v>
                </c:pt>
                <c:pt idx="857">
                  <c:v>300.02</c:v>
                </c:pt>
                <c:pt idx="858">
                  <c:v>300.02</c:v>
                </c:pt>
                <c:pt idx="859">
                  <c:v>299.99</c:v>
                </c:pt>
                <c:pt idx="860">
                  <c:v>300.05</c:v>
                </c:pt>
                <c:pt idx="861">
                  <c:v>300.02999999999997</c:v>
                </c:pt>
                <c:pt idx="862">
                  <c:v>300.02999999999997</c:v>
                </c:pt>
                <c:pt idx="863">
                  <c:v>300.02999999999997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11-429B-B5B6-1BB0CCBFE9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460263"/>
        <c:axId val="135462887"/>
      </c:lineChart>
      <c:lineChart>
        <c:grouping val="standard"/>
        <c:varyColors val="0"/>
        <c:ser>
          <c:idx val="1"/>
          <c:order val="1"/>
          <c:tx>
            <c:strRef>
              <c:f>'ago-zinco1'!$D$1</c:f>
              <c:strCache>
                <c:ptCount val="1"/>
                <c:pt idx="0">
                  <c:v>média móvel (15)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'ago-zinco1'!$D$2:$D$865</c:f>
              <c:numCache>
                <c:formatCode>General</c:formatCode>
                <c:ptCount val="864"/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7.8030910666666671</c:v>
                </c:pt>
                <c:pt idx="16">
                  <c:v>7.8148608666666668</c:v>
                </c:pt>
                <c:pt idx="17">
                  <c:v>7.8148850666666672</c:v>
                </c:pt>
                <c:pt idx="18">
                  <c:v>7.8371868000000005</c:v>
                </c:pt>
                <c:pt idx="19">
                  <c:v>7.7565089999999994</c:v>
                </c:pt>
                <c:pt idx="20">
                  <c:v>7.7921457333333324</c:v>
                </c:pt>
                <c:pt idx="21">
                  <c:v>7.7684327333333334</c:v>
                </c:pt>
                <c:pt idx="22">
                  <c:v>7.8502365333333328</c:v>
                </c:pt>
                <c:pt idx="23">
                  <c:v>7.8739741333333333</c:v>
                </c:pt>
                <c:pt idx="24">
                  <c:v>7.687633466666667</c:v>
                </c:pt>
                <c:pt idx="25">
                  <c:v>7.8039971333333344</c:v>
                </c:pt>
                <c:pt idx="26">
                  <c:v>7.7575177999999996</c:v>
                </c:pt>
                <c:pt idx="27">
                  <c:v>7.781401999999999</c:v>
                </c:pt>
                <c:pt idx="28">
                  <c:v>7.688192066666665</c:v>
                </c:pt>
                <c:pt idx="29">
                  <c:v>7.6998344000000003</c:v>
                </c:pt>
                <c:pt idx="30">
                  <c:v>7.7804147333333322</c:v>
                </c:pt>
                <c:pt idx="31">
                  <c:v>7.7923916666666662</c:v>
                </c:pt>
                <c:pt idx="32">
                  <c:v>7.733893666666666</c:v>
                </c:pt>
                <c:pt idx="33">
                  <c:v>7.7918205999999994</c:v>
                </c:pt>
                <c:pt idx="34">
                  <c:v>7.8381338666666664</c:v>
                </c:pt>
                <c:pt idx="35">
                  <c:v>7.8143301999999997</c:v>
                </c:pt>
                <c:pt idx="36">
                  <c:v>7.8022321333333329</c:v>
                </c:pt>
                <c:pt idx="37">
                  <c:v>7.8020863999999994</c:v>
                </c:pt>
                <c:pt idx="38">
                  <c:v>7.7902680666666662</c:v>
                </c:pt>
                <c:pt idx="39">
                  <c:v>7.9290970666666665</c:v>
                </c:pt>
                <c:pt idx="40">
                  <c:v>7.8246887333333337</c:v>
                </c:pt>
                <c:pt idx="41">
                  <c:v>7.8485145333333328</c:v>
                </c:pt>
                <c:pt idx="42">
                  <c:v>7.8141892666666655</c:v>
                </c:pt>
                <c:pt idx="43">
                  <c:v>7.9197935333333325</c:v>
                </c:pt>
                <c:pt idx="44">
                  <c:v>7.8259991333333314</c:v>
                </c:pt>
                <c:pt idx="45">
                  <c:v>7.7574590666666667</c:v>
                </c:pt>
                <c:pt idx="46">
                  <c:v>7.8154578666666659</c:v>
                </c:pt>
                <c:pt idx="47">
                  <c:v>7.7576559999999999</c:v>
                </c:pt>
                <c:pt idx="48">
                  <c:v>7.7354942666666666</c:v>
                </c:pt>
                <c:pt idx="49">
                  <c:v>7.804420733333334</c:v>
                </c:pt>
                <c:pt idx="50">
                  <c:v>7.7701698000000015</c:v>
                </c:pt>
                <c:pt idx="51">
                  <c:v>7.7927480666666664</c:v>
                </c:pt>
                <c:pt idx="52">
                  <c:v>7.7230125333333337</c:v>
                </c:pt>
                <c:pt idx="53">
                  <c:v>7.7811271999999994</c:v>
                </c:pt>
                <c:pt idx="54">
                  <c:v>7.7471338666666663</c:v>
                </c:pt>
                <c:pt idx="55">
                  <c:v>7.8169960666666665</c:v>
                </c:pt>
                <c:pt idx="56">
                  <c:v>7.8050585333333338</c:v>
                </c:pt>
                <c:pt idx="57">
                  <c:v>7.7811681333333338</c:v>
                </c:pt>
                <c:pt idx="58">
                  <c:v>7.7214750666666667</c:v>
                </c:pt>
                <c:pt idx="59">
                  <c:v>7.8840327999999991</c:v>
                </c:pt>
                <c:pt idx="60">
                  <c:v>7.8720145333333313</c:v>
                </c:pt>
                <c:pt idx="61">
                  <c:v>7.7798784666666654</c:v>
                </c:pt>
                <c:pt idx="62">
                  <c:v>7.8840958666666676</c:v>
                </c:pt>
                <c:pt idx="63">
                  <c:v>7.8956829333333332</c:v>
                </c:pt>
                <c:pt idx="64">
                  <c:v>7.7805561333333326</c:v>
                </c:pt>
                <c:pt idx="65">
                  <c:v>7.7924393333333324</c:v>
                </c:pt>
                <c:pt idx="66">
                  <c:v>7.7817321999999995</c:v>
                </c:pt>
                <c:pt idx="67">
                  <c:v>7.9099684666666663</c:v>
                </c:pt>
                <c:pt idx="68">
                  <c:v>7.8268702666666652</c:v>
                </c:pt>
                <c:pt idx="69">
                  <c:v>7.790929133333333</c:v>
                </c:pt>
                <c:pt idx="70">
                  <c:v>7.7792126000000001</c:v>
                </c:pt>
                <c:pt idx="71">
                  <c:v>7.6870114000000003</c:v>
                </c:pt>
                <c:pt idx="72">
                  <c:v>7.8269057333333327</c:v>
                </c:pt>
                <c:pt idx="73">
                  <c:v>7.804493533333333</c:v>
                </c:pt>
                <c:pt idx="74">
                  <c:v>7.7927820000000008</c:v>
                </c:pt>
                <c:pt idx="75">
                  <c:v>7.7690070666666662</c:v>
                </c:pt>
                <c:pt idx="76">
                  <c:v>7.7690174666666669</c:v>
                </c:pt>
                <c:pt idx="77">
                  <c:v>7.6870309333333324</c:v>
                </c:pt>
                <c:pt idx="78">
                  <c:v>7.778472466666666</c:v>
                </c:pt>
                <c:pt idx="79">
                  <c:v>7.801098399999999</c:v>
                </c:pt>
                <c:pt idx="80">
                  <c:v>7.8475837999999989</c:v>
                </c:pt>
                <c:pt idx="81">
                  <c:v>7.8132357333333333</c:v>
                </c:pt>
                <c:pt idx="82">
                  <c:v>7.7309336666666661</c:v>
                </c:pt>
                <c:pt idx="83">
                  <c:v>7.7202881333333329</c:v>
                </c:pt>
                <c:pt idx="84">
                  <c:v>7.7097368666666659</c:v>
                </c:pt>
                <c:pt idx="85">
                  <c:v>7.8023538666666665</c:v>
                </c:pt>
                <c:pt idx="86">
                  <c:v>7.7786052666666672</c:v>
                </c:pt>
                <c:pt idx="87">
                  <c:v>7.7668631333333336</c:v>
                </c:pt>
                <c:pt idx="88">
                  <c:v>7.7563178666666666</c:v>
                </c:pt>
                <c:pt idx="89">
                  <c:v>7.744553933333334</c:v>
                </c:pt>
                <c:pt idx="90">
                  <c:v>7.7563908000000001</c:v>
                </c:pt>
                <c:pt idx="91">
                  <c:v>7.9068632000000001</c:v>
                </c:pt>
                <c:pt idx="92">
                  <c:v>7.8845105999999996</c:v>
                </c:pt>
                <c:pt idx="93">
                  <c:v>7.804989533333333</c:v>
                </c:pt>
                <c:pt idx="94">
                  <c:v>7.8394110666666661</c:v>
                </c:pt>
                <c:pt idx="95">
                  <c:v>7.7585765999999996</c:v>
                </c:pt>
                <c:pt idx="96">
                  <c:v>7.815382333333333</c:v>
                </c:pt>
                <c:pt idx="97">
                  <c:v>7.7812055333333339</c:v>
                </c:pt>
                <c:pt idx="98">
                  <c:v>7.9330370666666665</c:v>
                </c:pt>
                <c:pt idx="99">
                  <c:v>7.8972328000000003</c:v>
                </c:pt>
                <c:pt idx="100">
                  <c:v>7.7690944666666679</c:v>
                </c:pt>
                <c:pt idx="101">
                  <c:v>7.7808191999999998</c:v>
                </c:pt>
                <c:pt idx="102">
                  <c:v>7.8165567333333339</c:v>
                </c:pt>
                <c:pt idx="103">
                  <c:v>7.7687811333333334</c:v>
                </c:pt>
                <c:pt idx="104">
                  <c:v>7.7934744666666669</c:v>
                </c:pt>
                <c:pt idx="105">
                  <c:v>7.7709431333333336</c:v>
                </c:pt>
                <c:pt idx="106">
                  <c:v>7.7128770666666666</c:v>
                </c:pt>
                <c:pt idx="107">
                  <c:v>7.805364</c:v>
                </c:pt>
                <c:pt idx="108">
                  <c:v>7.6774206000000005</c:v>
                </c:pt>
                <c:pt idx="109">
                  <c:v>7.7355920000000005</c:v>
                </c:pt>
                <c:pt idx="110">
                  <c:v>7.8161340000000008</c:v>
                </c:pt>
                <c:pt idx="111">
                  <c:v>7.7936436666666662</c:v>
                </c:pt>
                <c:pt idx="112">
                  <c:v>7.851678933333333</c:v>
                </c:pt>
                <c:pt idx="113">
                  <c:v>7.7933433333333335</c:v>
                </c:pt>
                <c:pt idx="114">
                  <c:v>7.7948327333333332</c:v>
                </c:pt>
                <c:pt idx="115">
                  <c:v>7.7603137333333336</c:v>
                </c:pt>
                <c:pt idx="116">
                  <c:v>7.8305533333333326</c:v>
                </c:pt>
                <c:pt idx="117">
                  <c:v>7.8412452666666663</c:v>
                </c:pt>
                <c:pt idx="118">
                  <c:v>7.9684828000000003</c:v>
                </c:pt>
                <c:pt idx="119">
                  <c:v>7.8048126666666651</c:v>
                </c:pt>
                <c:pt idx="120">
                  <c:v>7.8510280666666654</c:v>
                </c:pt>
                <c:pt idx="121">
                  <c:v>7.8390669333333323</c:v>
                </c:pt>
                <c:pt idx="122">
                  <c:v>7.8628566666666666</c:v>
                </c:pt>
                <c:pt idx="123">
                  <c:v>7.849420733333333</c:v>
                </c:pt>
                <c:pt idx="124">
                  <c:v>7.7911231333333326</c:v>
                </c:pt>
                <c:pt idx="125">
                  <c:v>7.8374061333333334</c:v>
                </c:pt>
                <c:pt idx="126">
                  <c:v>7.8019724000000004</c:v>
                </c:pt>
                <c:pt idx="127">
                  <c:v>7.7794978666666683</c:v>
                </c:pt>
                <c:pt idx="128">
                  <c:v>7.7096702666666674</c:v>
                </c:pt>
                <c:pt idx="129">
                  <c:v>7.7558997999999999</c:v>
                </c:pt>
                <c:pt idx="130">
                  <c:v>7.8259691333333343</c:v>
                </c:pt>
                <c:pt idx="131">
                  <c:v>7.7901699333333339</c:v>
                </c:pt>
                <c:pt idx="132">
                  <c:v>7.7080768666666684</c:v>
                </c:pt>
                <c:pt idx="133">
                  <c:v>7.6975588666666672</c:v>
                </c:pt>
                <c:pt idx="134">
                  <c:v>7.7780916000000007</c:v>
                </c:pt>
                <c:pt idx="135">
                  <c:v>7.8352378000000007</c:v>
                </c:pt>
                <c:pt idx="136">
                  <c:v>7.7070647333333353</c:v>
                </c:pt>
                <c:pt idx="137">
                  <c:v>7.7067055333333334</c:v>
                </c:pt>
                <c:pt idx="138">
                  <c:v>7.7769803999999993</c:v>
                </c:pt>
                <c:pt idx="139">
                  <c:v>7.8470543333333325</c:v>
                </c:pt>
                <c:pt idx="140">
                  <c:v>7.7308593333333322</c:v>
                </c:pt>
                <c:pt idx="141">
                  <c:v>7.8017718</c:v>
                </c:pt>
                <c:pt idx="142">
                  <c:v>7.7317866666666664</c:v>
                </c:pt>
                <c:pt idx="143">
                  <c:v>7.7900853999999997</c:v>
                </c:pt>
                <c:pt idx="144">
                  <c:v>7.8007239999999998</c:v>
                </c:pt>
                <c:pt idx="145">
                  <c:v>7.8350681999999994</c:v>
                </c:pt>
                <c:pt idx="146">
                  <c:v>7.9393592000000002</c:v>
                </c:pt>
                <c:pt idx="147">
                  <c:v>7.8007161333333332</c:v>
                </c:pt>
                <c:pt idx="148">
                  <c:v>7.742251333333332</c:v>
                </c:pt>
                <c:pt idx="149">
                  <c:v>7.8243390666666661</c:v>
                </c:pt>
                <c:pt idx="150">
                  <c:v>7.8360057333333328</c:v>
                </c:pt>
                <c:pt idx="151">
                  <c:v>7.9297050666666671</c:v>
                </c:pt>
                <c:pt idx="152">
                  <c:v>7.8376257333333346</c:v>
                </c:pt>
                <c:pt idx="153">
                  <c:v>7.8492539333333333</c:v>
                </c:pt>
                <c:pt idx="154">
                  <c:v>7.7566414666666672</c:v>
                </c:pt>
                <c:pt idx="155">
                  <c:v>7.7683010000000001</c:v>
                </c:pt>
                <c:pt idx="156">
                  <c:v>7.8148384000000002</c:v>
                </c:pt>
                <c:pt idx="157">
                  <c:v>7.8609969999999993</c:v>
                </c:pt>
                <c:pt idx="158">
                  <c:v>7.8831527999999995</c:v>
                </c:pt>
                <c:pt idx="159">
                  <c:v>7.7681225333333348</c:v>
                </c:pt>
                <c:pt idx="160">
                  <c:v>7.7111737999999992</c:v>
                </c:pt>
                <c:pt idx="161">
                  <c:v>7.6413124666666663</c:v>
                </c:pt>
                <c:pt idx="162">
                  <c:v>7.7336344666666665</c:v>
                </c:pt>
                <c:pt idx="163">
                  <c:v>7.8157860000000001</c:v>
                </c:pt>
                <c:pt idx="164">
                  <c:v>7.8500732666666666</c:v>
                </c:pt>
                <c:pt idx="165">
                  <c:v>7.7933412666666673</c:v>
                </c:pt>
                <c:pt idx="166">
                  <c:v>7.7234274666666671</c:v>
                </c:pt>
                <c:pt idx="167">
                  <c:v>7.7696115333333351</c:v>
                </c:pt>
                <c:pt idx="168">
                  <c:v>7.8160900666666668</c:v>
                </c:pt>
                <c:pt idx="169">
                  <c:v>7.7805446666666684</c:v>
                </c:pt>
                <c:pt idx="170">
                  <c:v>7.8387719333333337</c:v>
                </c:pt>
                <c:pt idx="171">
                  <c:v>7.8030023999999996</c:v>
                </c:pt>
                <c:pt idx="172">
                  <c:v>7.7808372666666665</c:v>
                </c:pt>
                <c:pt idx="173">
                  <c:v>7.7811784000000008</c:v>
                </c:pt>
                <c:pt idx="174">
                  <c:v>7.8262942666666664</c:v>
                </c:pt>
                <c:pt idx="175">
                  <c:v>7.8486906666666671</c:v>
                </c:pt>
                <c:pt idx="176">
                  <c:v>7.8842962000000005</c:v>
                </c:pt>
                <c:pt idx="177">
                  <c:v>7.9305290666666677</c:v>
                </c:pt>
                <c:pt idx="178">
                  <c:v>7.825972066666667</c:v>
                </c:pt>
                <c:pt idx="179">
                  <c:v>7.756991133333333</c:v>
                </c:pt>
                <c:pt idx="180">
                  <c:v>7.7331669333333348</c:v>
                </c:pt>
                <c:pt idx="181">
                  <c:v>7.7556447999999998</c:v>
                </c:pt>
                <c:pt idx="182">
                  <c:v>7.8139020000000015</c:v>
                </c:pt>
                <c:pt idx="183">
                  <c:v>7.8492695333333335</c:v>
                </c:pt>
                <c:pt idx="184">
                  <c:v>7.8732362</c:v>
                </c:pt>
                <c:pt idx="185">
                  <c:v>7.7924160000000002</c:v>
                </c:pt>
                <c:pt idx="186">
                  <c:v>7.7461686666666658</c:v>
                </c:pt>
                <c:pt idx="187">
                  <c:v>7.850408466666666</c:v>
                </c:pt>
                <c:pt idx="188">
                  <c:v>7.8159292666666662</c:v>
                </c:pt>
                <c:pt idx="189">
                  <c:v>7.7704831333333315</c:v>
                </c:pt>
                <c:pt idx="190">
                  <c:v>7.8868541999999984</c:v>
                </c:pt>
                <c:pt idx="191">
                  <c:v>7.8048334000000015</c:v>
                </c:pt>
                <c:pt idx="192">
                  <c:v>7.7600312666666671</c:v>
                </c:pt>
                <c:pt idx="193">
                  <c:v>7.7827097333333342</c:v>
                </c:pt>
                <c:pt idx="194">
                  <c:v>7.8172539333333342</c:v>
                </c:pt>
                <c:pt idx="195">
                  <c:v>7.7935045333333344</c:v>
                </c:pt>
                <c:pt idx="196">
                  <c:v>7.8294332000000004</c:v>
                </c:pt>
                <c:pt idx="197">
                  <c:v>7.8515860666666661</c:v>
                </c:pt>
                <c:pt idx="198">
                  <c:v>7.7118787999999991</c:v>
                </c:pt>
                <c:pt idx="199">
                  <c:v>7.7922130666666662</c:v>
                </c:pt>
                <c:pt idx="200">
                  <c:v>7.8384791333333332</c:v>
                </c:pt>
                <c:pt idx="201">
                  <c:v>7.7923947999999994</c:v>
                </c:pt>
                <c:pt idx="202">
                  <c:v>7.6760369333333323</c:v>
                </c:pt>
                <c:pt idx="203">
                  <c:v>7.6521548666666668</c:v>
                </c:pt>
                <c:pt idx="204">
                  <c:v>7.8494224666666659</c:v>
                </c:pt>
                <c:pt idx="205">
                  <c:v>7.6973733333333323</c:v>
                </c:pt>
                <c:pt idx="206">
                  <c:v>7.7437355333333322</c:v>
                </c:pt>
                <c:pt idx="207">
                  <c:v>7.7886547999999989</c:v>
                </c:pt>
                <c:pt idx="208">
                  <c:v>7.8587025999999991</c:v>
                </c:pt>
                <c:pt idx="209">
                  <c:v>7.7651399333333329</c:v>
                </c:pt>
                <c:pt idx="210">
                  <c:v>7.7890741999999999</c:v>
                </c:pt>
                <c:pt idx="211">
                  <c:v>7.8575361333333342</c:v>
                </c:pt>
                <c:pt idx="212">
                  <c:v>7.6951712000000008</c:v>
                </c:pt>
                <c:pt idx="213">
                  <c:v>7.8233520666666667</c:v>
                </c:pt>
                <c:pt idx="214">
                  <c:v>7.7772459999999999</c:v>
                </c:pt>
                <c:pt idx="215">
                  <c:v>7.7538851333333323</c:v>
                </c:pt>
                <c:pt idx="216">
                  <c:v>7.880723333333334</c:v>
                </c:pt>
                <c:pt idx="217">
                  <c:v>7.8676176000000009</c:v>
                </c:pt>
                <c:pt idx="218">
                  <c:v>7.8902730000000014</c:v>
                </c:pt>
                <c:pt idx="219">
                  <c:v>7.8094966000000001</c:v>
                </c:pt>
                <c:pt idx="220">
                  <c:v>7.8334094666666676</c:v>
                </c:pt>
                <c:pt idx="221">
                  <c:v>7.8913223999999991</c:v>
                </c:pt>
                <c:pt idx="222">
                  <c:v>7.7525705333333326</c:v>
                </c:pt>
                <c:pt idx="223">
                  <c:v>7.7405057333333334</c:v>
                </c:pt>
                <c:pt idx="224">
                  <c:v>7.8687385333333317</c:v>
                </c:pt>
                <c:pt idx="225">
                  <c:v>7.868514666666667</c:v>
                </c:pt>
                <c:pt idx="226">
                  <c:v>7.7179498000000004</c:v>
                </c:pt>
                <c:pt idx="227">
                  <c:v>7.8566562666666675</c:v>
                </c:pt>
                <c:pt idx="228">
                  <c:v>7.7981450000000008</c:v>
                </c:pt>
                <c:pt idx="229">
                  <c:v>7.820509666666668</c:v>
                </c:pt>
                <c:pt idx="230">
                  <c:v>7.8443275333333338</c:v>
                </c:pt>
                <c:pt idx="231">
                  <c:v>7.7399298000000005</c:v>
                </c:pt>
                <c:pt idx="232">
                  <c:v>7.7754014666666675</c:v>
                </c:pt>
                <c:pt idx="233">
                  <c:v>7.7884965333333342</c:v>
                </c:pt>
                <c:pt idx="234">
                  <c:v>7.7540645333333345</c:v>
                </c:pt>
                <c:pt idx="235">
                  <c:v>7.754242800000001</c:v>
                </c:pt>
                <c:pt idx="236">
                  <c:v>7.6964669333333342</c:v>
                </c:pt>
                <c:pt idx="237">
                  <c:v>7.8126866666666661</c:v>
                </c:pt>
                <c:pt idx="238">
                  <c:v>7.7651881333333339</c:v>
                </c:pt>
                <c:pt idx="239">
                  <c:v>7.7082169333333335</c:v>
                </c:pt>
                <c:pt idx="240">
                  <c:v>7.7083009333333337</c:v>
                </c:pt>
                <c:pt idx="241">
                  <c:v>7.8708270000000011</c:v>
                </c:pt>
                <c:pt idx="242">
                  <c:v>7.8012614000000013</c:v>
                </c:pt>
                <c:pt idx="243">
                  <c:v>7.7659170000000008</c:v>
                </c:pt>
                <c:pt idx="244">
                  <c:v>7.8242611333333336</c:v>
                </c:pt>
                <c:pt idx="245">
                  <c:v>7.7645160666666673</c:v>
                </c:pt>
                <c:pt idx="246">
                  <c:v>7.8108204666666667</c:v>
                </c:pt>
                <c:pt idx="247">
                  <c:v>7.7989681333333332</c:v>
                </c:pt>
                <c:pt idx="248">
                  <c:v>7.7990594</c:v>
                </c:pt>
                <c:pt idx="249">
                  <c:v>7.8322058666666665</c:v>
                </c:pt>
                <c:pt idx="250">
                  <c:v>7.7978990000000001</c:v>
                </c:pt>
                <c:pt idx="251">
                  <c:v>7.7989710000000008</c:v>
                </c:pt>
                <c:pt idx="252">
                  <c:v>7.7634507333333342</c:v>
                </c:pt>
                <c:pt idx="253">
                  <c:v>7.834825133333335</c:v>
                </c:pt>
                <c:pt idx="254">
                  <c:v>7.8572121333333342</c:v>
                </c:pt>
                <c:pt idx="255">
                  <c:v>7.8571571333333345</c:v>
                </c:pt>
                <c:pt idx="256">
                  <c:v>7.6948502666666672</c:v>
                </c:pt>
                <c:pt idx="257">
                  <c:v>7.7184553999999999</c:v>
                </c:pt>
                <c:pt idx="258">
                  <c:v>7.8465192000000004</c:v>
                </c:pt>
                <c:pt idx="259">
                  <c:v>7.7422461333333343</c:v>
                </c:pt>
                <c:pt idx="260">
                  <c:v>7.7899304000000011</c:v>
                </c:pt>
                <c:pt idx="261">
                  <c:v>7.8137485333333343</c:v>
                </c:pt>
                <c:pt idx="262">
                  <c:v>7.8364060666666679</c:v>
                </c:pt>
                <c:pt idx="263">
                  <c:v>7.7900680666666657</c:v>
                </c:pt>
                <c:pt idx="264">
                  <c:v>7.8364856666666673</c:v>
                </c:pt>
                <c:pt idx="265">
                  <c:v>7.8349334666666666</c:v>
                </c:pt>
                <c:pt idx="266">
                  <c:v>7.7531096666666661</c:v>
                </c:pt>
                <c:pt idx="267">
                  <c:v>7.8811620666666675</c:v>
                </c:pt>
                <c:pt idx="268">
                  <c:v>7.7765791333333336</c:v>
                </c:pt>
                <c:pt idx="269">
                  <c:v>7.7540665999999998</c:v>
                </c:pt>
                <c:pt idx="270">
                  <c:v>7.8003465333333333</c:v>
                </c:pt>
                <c:pt idx="271">
                  <c:v>7.8939550000000001</c:v>
                </c:pt>
                <c:pt idx="272">
                  <c:v>7.8594925333333325</c:v>
                </c:pt>
                <c:pt idx="273">
                  <c:v>7.7206037333333324</c:v>
                </c:pt>
                <c:pt idx="274">
                  <c:v>7.790387666666664</c:v>
                </c:pt>
                <c:pt idx="275">
                  <c:v>7.8364629333333324</c:v>
                </c:pt>
                <c:pt idx="276">
                  <c:v>7.8021327333333339</c:v>
                </c:pt>
                <c:pt idx="277">
                  <c:v>7.8149764666666668</c:v>
                </c:pt>
                <c:pt idx="278">
                  <c:v>7.8611240666666653</c:v>
                </c:pt>
                <c:pt idx="279">
                  <c:v>7.7459534666666663</c:v>
                </c:pt>
                <c:pt idx="280">
                  <c:v>7.8397197333333342</c:v>
                </c:pt>
                <c:pt idx="281">
                  <c:v>7.8634249333333344</c:v>
                </c:pt>
                <c:pt idx="282">
                  <c:v>7.805329200000001</c:v>
                </c:pt>
                <c:pt idx="283">
                  <c:v>7.7817080000000001</c:v>
                </c:pt>
                <c:pt idx="284">
                  <c:v>7.8506191999999997</c:v>
                </c:pt>
                <c:pt idx="285">
                  <c:v>7.780589533333333</c:v>
                </c:pt>
                <c:pt idx="286">
                  <c:v>7.7807280666666667</c:v>
                </c:pt>
                <c:pt idx="287">
                  <c:v>7.8730927333333343</c:v>
                </c:pt>
                <c:pt idx="288">
                  <c:v>7.8719380666666678</c:v>
                </c:pt>
                <c:pt idx="289">
                  <c:v>7.8834776666666677</c:v>
                </c:pt>
                <c:pt idx="290">
                  <c:v>7.8149429333333336</c:v>
                </c:pt>
                <c:pt idx="291">
                  <c:v>7.8027310666666674</c:v>
                </c:pt>
                <c:pt idx="292">
                  <c:v>7.8254877333333335</c:v>
                </c:pt>
                <c:pt idx="293">
                  <c:v>7.7552583999999998</c:v>
                </c:pt>
                <c:pt idx="294">
                  <c:v>7.7552988666666653</c:v>
                </c:pt>
                <c:pt idx="295">
                  <c:v>7.7673044666666646</c:v>
                </c:pt>
                <c:pt idx="296">
                  <c:v>7.8017795999999988</c:v>
                </c:pt>
                <c:pt idx="297">
                  <c:v>7.755555133333333</c:v>
                </c:pt>
                <c:pt idx="298">
                  <c:v>7.7898467333333334</c:v>
                </c:pt>
                <c:pt idx="299">
                  <c:v>7.7552472666666672</c:v>
                </c:pt>
                <c:pt idx="300">
                  <c:v>7.8477487333333329</c:v>
                </c:pt>
                <c:pt idx="301">
                  <c:v>7.800977266666667</c:v>
                </c:pt>
                <c:pt idx="302">
                  <c:v>7.6265518000000014</c:v>
                </c:pt>
                <c:pt idx="303">
                  <c:v>7.7086033333333326</c:v>
                </c:pt>
                <c:pt idx="304">
                  <c:v>7.6391508000000004</c:v>
                </c:pt>
                <c:pt idx="305">
                  <c:v>7.6958182000000006</c:v>
                </c:pt>
                <c:pt idx="306">
                  <c:v>7.7538353333333339</c:v>
                </c:pt>
                <c:pt idx="307">
                  <c:v>7.7075682000000008</c:v>
                </c:pt>
                <c:pt idx="308">
                  <c:v>7.8243237333333333</c:v>
                </c:pt>
                <c:pt idx="309">
                  <c:v>7.8706365333333332</c:v>
                </c:pt>
                <c:pt idx="310">
                  <c:v>7.754346466666667</c:v>
                </c:pt>
                <c:pt idx="311">
                  <c:v>7.8479212</c:v>
                </c:pt>
                <c:pt idx="312">
                  <c:v>7.8832490000000002</c:v>
                </c:pt>
                <c:pt idx="313">
                  <c:v>7.8950578000000009</c:v>
                </c:pt>
                <c:pt idx="314">
                  <c:v>7.7680918666666674</c:v>
                </c:pt>
                <c:pt idx="315">
                  <c:v>7.7573416000000011</c:v>
                </c:pt>
                <c:pt idx="316">
                  <c:v>7.8609705999999999</c:v>
                </c:pt>
                <c:pt idx="317">
                  <c:v>7.8149043333333346</c:v>
                </c:pt>
                <c:pt idx="318">
                  <c:v>7.9205984666666662</c:v>
                </c:pt>
                <c:pt idx="319">
                  <c:v>7.8619727333333334</c:v>
                </c:pt>
                <c:pt idx="320">
                  <c:v>7.8383149999999997</c:v>
                </c:pt>
                <c:pt idx="321">
                  <c:v>7.8042533333333335</c:v>
                </c:pt>
                <c:pt idx="322">
                  <c:v>7.792694</c:v>
                </c:pt>
                <c:pt idx="323">
                  <c:v>7.7448155999999999</c:v>
                </c:pt>
                <c:pt idx="324">
                  <c:v>7.7684848000000004</c:v>
                </c:pt>
                <c:pt idx="325">
                  <c:v>7.814661533333334</c:v>
                </c:pt>
                <c:pt idx="326">
                  <c:v>7.7315828000000009</c:v>
                </c:pt>
                <c:pt idx="327">
                  <c:v>7.6620708666666681</c:v>
                </c:pt>
                <c:pt idx="328">
                  <c:v>7.6856253333333342</c:v>
                </c:pt>
                <c:pt idx="329">
                  <c:v>7.7901465333333331</c:v>
                </c:pt>
                <c:pt idx="330">
                  <c:v>7.802094733333333</c:v>
                </c:pt>
                <c:pt idx="331">
                  <c:v>7.6748383333333328</c:v>
                </c:pt>
                <c:pt idx="332">
                  <c:v>7.8730365999999981</c:v>
                </c:pt>
                <c:pt idx="333">
                  <c:v>7.6985456666666661</c:v>
                </c:pt>
                <c:pt idx="334">
                  <c:v>7.8732330666666668</c:v>
                </c:pt>
                <c:pt idx="335">
                  <c:v>7.768856733333334</c:v>
                </c:pt>
                <c:pt idx="336">
                  <c:v>7.8135768666666676</c:v>
                </c:pt>
                <c:pt idx="337">
                  <c:v>7.8372919333333337</c:v>
                </c:pt>
                <c:pt idx="338">
                  <c:v>7.8373639999999991</c:v>
                </c:pt>
                <c:pt idx="339">
                  <c:v>7.813563666666667</c:v>
                </c:pt>
                <c:pt idx="340">
                  <c:v>7.8477062666666662</c:v>
                </c:pt>
                <c:pt idx="341">
                  <c:v>7.8726008666666676</c:v>
                </c:pt>
                <c:pt idx="342">
                  <c:v>7.9067289999999995</c:v>
                </c:pt>
                <c:pt idx="343">
                  <c:v>7.8833537333333332</c:v>
                </c:pt>
                <c:pt idx="344">
                  <c:v>7.8252655999999998</c:v>
                </c:pt>
                <c:pt idx="345">
                  <c:v>7.8358623333333339</c:v>
                </c:pt>
                <c:pt idx="346">
                  <c:v>7.8584458666666679</c:v>
                </c:pt>
                <c:pt idx="347">
                  <c:v>7.8583624000000007</c:v>
                </c:pt>
                <c:pt idx="348">
                  <c:v>7.9271152666666662</c:v>
                </c:pt>
                <c:pt idx="349">
                  <c:v>7.728838266666668</c:v>
                </c:pt>
                <c:pt idx="350">
                  <c:v>7.8688194666666664</c:v>
                </c:pt>
                <c:pt idx="351">
                  <c:v>7.7885427333333324</c:v>
                </c:pt>
                <c:pt idx="352">
                  <c:v>7.7882575333333319</c:v>
                </c:pt>
                <c:pt idx="353">
                  <c:v>7.7657077333333326</c:v>
                </c:pt>
                <c:pt idx="354">
                  <c:v>7.8347277333333327</c:v>
                </c:pt>
                <c:pt idx="355">
                  <c:v>7.7651229333333323</c:v>
                </c:pt>
                <c:pt idx="356">
                  <c:v>7.6712668666666657</c:v>
                </c:pt>
                <c:pt idx="357">
                  <c:v>7.7757048666666666</c:v>
                </c:pt>
                <c:pt idx="358">
                  <c:v>7.753131333333334</c:v>
                </c:pt>
                <c:pt idx="359">
                  <c:v>7.8336382000000002</c:v>
                </c:pt>
                <c:pt idx="360">
                  <c:v>7.6947381999999998</c:v>
                </c:pt>
                <c:pt idx="361">
                  <c:v>7.7885603999999997</c:v>
                </c:pt>
                <c:pt idx="362">
                  <c:v>7.730069799999999</c:v>
                </c:pt>
                <c:pt idx="363">
                  <c:v>7.7192938666666668</c:v>
                </c:pt>
                <c:pt idx="364">
                  <c:v>7.7891123333333336</c:v>
                </c:pt>
                <c:pt idx="365">
                  <c:v>7.7307728666666664</c:v>
                </c:pt>
                <c:pt idx="366">
                  <c:v>7.8004430666666673</c:v>
                </c:pt>
                <c:pt idx="367">
                  <c:v>7.8120181999999998</c:v>
                </c:pt>
                <c:pt idx="368">
                  <c:v>8.7064632</c:v>
                </c:pt>
                <c:pt idx="369">
                  <c:v>9.5601628666666674</c:v>
                </c:pt>
                <c:pt idx="370">
                  <c:v>10.532842799999999</c:v>
                </c:pt>
                <c:pt idx="371">
                  <c:v>11.517170533333335</c:v>
                </c:pt>
                <c:pt idx="372">
                  <c:v>12.350390999999998</c:v>
                </c:pt>
                <c:pt idx="373">
                  <c:v>13.309022533333335</c:v>
                </c:pt>
                <c:pt idx="374">
                  <c:v>14.175960666666667</c:v>
                </c:pt>
                <c:pt idx="375">
                  <c:v>15.170033200000001</c:v>
                </c:pt>
                <c:pt idx="376">
                  <c:v>16.036630133333336</c:v>
                </c:pt>
                <c:pt idx="377">
                  <c:v>16.948389333333335</c:v>
                </c:pt>
                <c:pt idx="378">
                  <c:v>17.848928066666666</c:v>
                </c:pt>
                <c:pt idx="379">
                  <c:v>18.807728933333333</c:v>
                </c:pt>
                <c:pt idx="380">
                  <c:v>19.736671000000001</c:v>
                </c:pt>
                <c:pt idx="381">
                  <c:v>20.407444266666669</c:v>
                </c:pt>
                <c:pt idx="382">
                  <c:v>21.112372733333334</c:v>
                </c:pt>
                <c:pt idx="383">
                  <c:v>20.690481933333331</c:v>
                </c:pt>
                <c:pt idx="384">
                  <c:v>20.114161000000003</c:v>
                </c:pt>
                <c:pt idx="385">
                  <c:v>19.453143266666668</c:v>
                </c:pt>
                <c:pt idx="386">
                  <c:v>18.687692333333334</c:v>
                </c:pt>
                <c:pt idx="387">
                  <c:v>17.806722666666666</c:v>
                </c:pt>
                <c:pt idx="388">
                  <c:v>16.869249533333331</c:v>
                </c:pt>
                <c:pt idx="389">
                  <c:v>15.838667466666665</c:v>
                </c:pt>
                <c:pt idx="390">
                  <c:v>14.821391266666666</c:v>
                </c:pt>
                <c:pt idx="391">
                  <c:v>13.791195466666665</c:v>
                </c:pt>
                <c:pt idx="392">
                  <c:v>12.716626</c:v>
                </c:pt>
                <c:pt idx="393">
                  <c:v>11.663640266666667</c:v>
                </c:pt>
                <c:pt idx="394">
                  <c:v>10.543357133333336</c:v>
                </c:pt>
                <c:pt idx="395">
                  <c:v>9.5454469333333343</c:v>
                </c:pt>
                <c:pt idx="396">
                  <c:v>8.7818845333333346</c:v>
                </c:pt>
                <c:pt idx="397">
                  <c:v>7.8799744666666678</c:v>
                </c:pt>
                <c:pt idx="398">
                  <c:v>7.3371123333333337</c:v>
                </c:pt>
                <c:pt idx="399">
                  <c:v>7.0605467999999991</c:v>
                </c:pt>
                <c:pt idx="400">
                  <c:v>6.6904196666666671</c:v>
                </c:pt>
                <c:pt idx="401">
                  <c:v>6.5531234666666656</c:v>
                </c:pt>
                <c:pt idx="402">
                  <c:v>6.5554757333333331</c:v>
                </c:pt>
                <c:pt idx="403">
                  <c:v>6.5222629999999988</c:v>
                </c:pt>
                <c:pt idx="404">
                  <c:v>6.5932040000000001</c:v>
                </c:pt>
                <c:pt idx="405">
                  <c:v>6.710174066666668</c:v>
                </c:pt>
                <c:pt idx="406">
                  <c:v>6.8960449333333331</c:v>
                </c:pt>
                <c:pt idx="407">
                  <c:v>7.0458201333333337</c:v>
                </c:pt>
                <c:pt idx="408">
                  <c:v>7.2563951333333341</c:v>
                </c:pt>
                <c:pt idx="409">
                  <c:v>7.3730074000000014</c:v>
                </c:pt>
                <c:pt idx="410">
                  <c:v>7.5344781999999997</c:v>
                </c:pt>
                <c:pt idx="411">
                  <c:v>7.6153816000000019</c:v>
                </c:pt>
                <c:pt idx="412">
                  <c:v>7.7662795333333339</c:v>
                </c:pt>
                <c:pt idx="413">
                  <c:v>7.8948180666666667</c:v>
                </c:pt>
                <c:pt idx="414">
                  <c:v>7.8605701999999997</c:v>
                </c:pt>
                <c:pt idx="415">
                  <c:v>7.9553553333333333</c:v>
                </c:pt>
                <c:pt idx="416">
                  <c:v>7.9662787333333336</c:v>
                </c:pt>
                <c:pt idx="417">
                  <c:v>7.8843797999999996</c:v>
                </c:pt>
                <c:pt idx="418">
                  <c:v>7.9649577999999979</c:v>
                </c:pt>
                <c:pt idx="419">
                  <c:v>7.9873237333333309</c:v>
                </c:pt>
                <c:pt idx="420">
                  <c:v>7.9294635333333323</c:v>
                </c:pt>
                <c:pt idx="421">
                  <c:v>7.8832411999999996</c:v>
                </c:pt>
                <c:pt idx="422">
                  <c:v>7.8383020666666665</c:v>
                </c:pt>
                <c:pt idx="423">
                  <c:v>7.8142211333333336</c:v>
                </c:pt>
                <c:pt idx="424">
                  <c:v>7.8947131999999991</c:v>
                </c:pt>
                <c:pt idx="425">
                  <c:v>7.7798505999999996</c:v>
                </c:pt>
                <c:pt idx="426">
                  <c:v>7.7798211333333338</c:v>
                </c:pt>
                <c:pt idx="427">
                  <c:v>7.7799556666666678</c:v>
                </c:pt>
                <c:pt idx="428">
                  <c:v>7.7097342666666675</c:v>
                </c:pt>
                <c:pt idx="429">
                  <c:v>7.6278954666666676</c:v>
                </c:pt>
                <c:pt idx="430">
                  <c:v>7.5807920000000006</c:v>
                </c:pt>
                <c:pt idx="431">
                  <c:v>7.5820879333333329</c:v>
                </c:pt>
                <c:pt idx="432">
                  <c:v>7.558721733333333</c:v>
                </c:pt>
                <c:pt idx="433">
                  <c:v>7.5243879333333332</c:v>
                </c:pt>
                <c:pt idx="434">
                  <c:v>7.5008393333333334</c:v>
                </c:pt>
                <c:pt idx="435">
                  <c:v>7.5917496</c:v>
                </c:pt>
                <c:pt idx="436">
                  <c:v>7.488553333333333</c:v>
                </c:pt>
                <c:pt idx="437">
                  <c:v>7.5571669333333338</c:v>
                </c:pt>
                <c:pt idx="438">
                  <c:v>7.4651474000000002</c:v>
                </c:pt>
                <c:pt idx="439">
                  <c:v>7.4875631333333343</c:v>
                </c:pt>
                <c:pt idx="440">
                  <c:v>7.4638822666666673</c:v>
                </c:pt>
                <c:pt idx="441">
                  <c:v>7.428346266666666</c:v>
                </c:pt>
                <c:pt idx="442">
                  <c:v>7.4284988666666676</c:v>
                </c:pt>
                <c:pt idx="443">
                  <c:v>7.4523425333333337</c:v>
                </c:pt>
                <c:pt idx="444">
                  <c:v>7.4868505333333335</c:v>
                </c:pt>
                <c:pt idx="445">
                  <c:v>7.5330343333333332</c:v>
                </c:pt>
                <c:pt idx="446">
                  <c:v>7.5083969333333336</c:v>
                </c:pt>
                <c:pt idx="447">
                  <c:v>7.5320058000000012</c:v>
                </c:pt>
                <c:pt idx="448">
                  <c:v>7.5318543333333334</c:v>
                </c:pt>
                <c:pt idx="449">
                  <c:v>7.6019196666666664</c:v>
                </c:pt>
                <c:pt idx="450">
                  <c:v>7.5212777999999991</c:v>
                </c:pt>
                <c:pt idx="451">
                  <c:v>7.5676484666666664</c:v>
                </c:pt>
                <c:pt idx="452">
                  <c:v>7.5676623333333319</c:v>
                </c:pt>
                <c:pt idx="453">
                  <c:v>7.5319921333333335</c:v>
                </c:pt>
                <c:pt idx="454">
                  <c:v>7.5440353333333325</c:v>
                </c:pt>
                <c:pt idx="455">
                  <c:v>7.5782467333333319</c:v>
                </c:pt>
                <c:pt idx="456">
                  <c:v>7.4977282666666669</c:v>
                </c:pt>
                <c:pt idx="457">
                  <c:v>7.578224399999999</c:v>
                </c:pt>
                <c:pt idx="458">
                  <c:v>7.5081028666666656</c:v>
                </c:pt>
                <c:pt idx="459">
                  <c:v>7.5199060666666666</c:v>
                </c:pt>
                <c:pt idx="460">
                  <c:v>7.5092450666666668</c:v>
                </c:pt>
                <c:pt idx="461">
                  <c:v>7.4746121333333342</c:v>
                </c:pt>
                <c:pt idx="462">
                  <c:v>7.4865589333333329</c:v>
                </c:pt>
                <c:pt idx="463">
                  <c:v>7.4984770000000003</c:v>
                </c:pt>
                <c:pt idx="464">
                  <c:v>7.4642100666666673</c:v>
                </c:pt>
                <c:pt idx="465">
                  <c:v>7.4540132666666663</c:v>
                </c:pt>
                <c:pt idx="466">
                  <c:v>7.5001559333333336</c:v>
                </c:pt>
                <c:pt idx="467">
                  <c:v>7.4554541333333333</c:v>
                </c:pt>
                <c:pt idx="468">
                  <c:v>7.5013956666666664</c:v>
                </c:pt>
                <c:pt idx="469">
                  <c:v>7.5015976666666662</c:v>
                </c:pt>
                <c:pt idx="470">
                  <c:v>7.4673568666666661</c:v>
                </c:pt>
                <c:pt idx="471">
                  <c:v>7.5835148000000006</c:v>
                </c:pt>
                <c:pt idx="472">
                  <c:v>7.420913333333333</c:v>
                </c:pt>
                <c:pt idx="473">
                  <c:v>7.5136380000000003</c:v>
                </c:pt>
                <c:pt idx="474">
                  <c:v>7.5135282666666674</c:v>
                </c:pt>
                <c:pt idx="475">
                  <c:v>7.558486133333334</c:v>
                </c:pt>
                <c:pt idx="476">
                  <c:v>7.5479784666666658</c:v>
                </c:pt>
                <c:pt idx="477">
                  <c:v>7.6166547333333332</c:v>
                </c:pt>
                <c:pt idx="478">
                  <c:v>7.5929348666666661</c:v>
                </c:pt>
                <c:pt idx="479">
                  <c:v>7.5229523333333335</c:v>
                </c:pt>
                <c:pt idx="480">
                  <c:v>7.6033149333333325</c:v>
                </c:pt>
                <c:pt idx="481">
                  <c:v>7.5440024666666652</c:v>
                </c:pt>
                <c:pt idx="482">
                  <c:v>7.5556637999999987</c:v>
                </c:pt>
                <c:pt idx="483">
                  <c:v>7.5677289333333331</c:v>
                </c:pt>
                <c:pt idx="484">
                  <c:v>7.5214138000000004</c:v>
                </c:pt>
                <c:pt idx="485">
                  <c:v>7.5557221999999999</c:v>
                </c:pt>
                <c:pt idx="486">
                  <c:v>7.4738792666666676</c:v>
                </c:pt>
                <c:pt idx="487">
                  <c:v>7.6007270000000009</c:v>
                </c:pt>
                <c:pt idx="488">
                  <c:v>7.5322919333333322</c:v>
                </c:pt>
                <c:pt idx="489">
                  <c:v>7.5548062666666658</c:v>
                </c:pt>
                <c:pt idx="490">
                  <c:v>7.4982708666666671</c:v>
                </c:pt>
                <c:pt idx="491">
                  <c:v>7.5323126666666678</c:v>
                </c:pt>
                <c:pt idx="492">
                  <c:v>7.4863442000000013</c:v>
                </c:pt>
                <c:pt idx="493">
                  <c:v>7.4745755333333337</c:v>
                </c:pt>
                <c:pt idx="494">
                  <c:v>7.5789068000000004</c:v>
                </c:pt>
                <c:pt idx="495">
                  <c:v>7.5327042000000004</c:v>
                </c:pt>
                <c:pt idx="496">
                  <c:v>7.5327073333333336</c:v>
                </c:pt>
                <c:pt idx="497">
                  <c:v>7.5328262666666665</c:v>
                </c:pt>
                <c:pt idx="498">
                  <c:v>7.5329498666666668</c:v>
                </c:pt>
                <c:pt idx="499">
                  <c:v>7.5209940666666659</c:v>
                </c:pt>
                <c:pt idx="500">
                  <c:v>7.5911556666666664</c:v>
                </c:pt>
                <c:pt idx="501">
                  <c:v>7.6268384666666673</c:v>
                </c:pt>
                <c:pt idx="502">
                  <c:v>7.6055160666666666</c:v>
                </c:pt>
                <c:pt idx="503">
                  <c:v>7.6040371333333336</c:v>
                </c:pt>
                <c:pt idx="504">
                  <c:v>7.569722733333335</c:v>
                </c:pt>
                <c:pt idx="505">
                  <c:v>7.5458466666666677</c:v>
                </c:pt>
                <c:pt idx="506">
                  <c:v>7.5221737333333332</c:v>
                </c:pt>
                <c:pt idx="507">
                  <c:v>7.5683242666666661</c:v>
                </c:pt>
                <c:pt idx="508">
                  <c:v>7.6264623999999994</c:v>
                </c:pt>
                <c:pt idx="509">
                  <c:v>7.5221266666666677</c:v>
                </c:pt>
                <c:pt idx="510">
                  <c:v>7.4875811333333342</c:v>
                </c:pt>
                <c:pt idx="511">
                  <c:v>7.6277034666666657</c:v>
                </c:pt>
                <c:pt idx="512">
                  <c:v>7.638362933333334</c:v>
                </c:pt>
                <c:pt idx="513">
                  <c:v>7.6264246666666669</c:v>
                </c:pt>
                <c:pt idx="514">
                  <c:v>7.5802936666666669</c:v>
                </c:pt>
                <c:pt idx="515">
                  <c:v>7.5802440666666673</c:v>
                </c:pt>
                <c:pt idx="516">
                  <c:v>7.4864290666666671</c:v>
                </c:pt>
                <c:pt idx="517">
                  <c:v>7.4851418666666678</c:v>
                </c:pt>
                <c:pt idx="518">
                  <c:v>7.5442820000000017</c:v>
                </c:pt>
                <c:pt idx="519">
                  <c:v>7.5218027333333346</c:v>
                </c:pt>
                <c:pt idx="520">
                  <c:v>7.6500621999999998</c:v>
                </c:pt>
                <c:pt idx="521">
                  <c:v>7.5469751333333344</c:v>
                </c:pt>
                <c:pt idx="522">
                  <c:v>7.5824681333333341</c:v>
                </c:pt>
                <c:pt idx="523">
                  <c:v>7.5719957333333339</c:v>
                </c:pt>
                <c:pt idx="524">
                  <c:v>7.5837353999999984</c:v>
                </c:pt>
                <c:pt idx="525">
                  <c:v>7.6301019333333322</c:v>
                </c:pt>
                <c:pt idx="526">
                  <c:v>7.4899281999999987</c:v>
                </c:pt>
                <c:pt idx="527">
                  <c:v>7.5244102666666661</c:v>
                </c:pt>
                <c:pt idx="528">
                  <c:v>7.4780220666666661</c:v>
                </c:pt>
                <c:pt idx="529">
                  <c:v>7.6060660666666662</c:v>
                </c:pt>
                <c:pt idx="530">
                  <c:v>7.5478671999999998</c:v>
                </c:pt>
                <c:pt idx="531">
                  <c:v>7.6536617999999992</c:v>
                </c:pt>
                <c:pt idx="532">
                  <c:v>7.6418036000000003</c:v>
                </c:pt>
                <c:pt idx="533">
                  <c:v>7.5840036</c:v>
                </c:pt>
                <c:pt idx="534">
                  <c:v>7.6300207333333336</c:v>
                </c:pt>
                <c:pt idx="535">
                  <c:v>7.6059958000000005</c:v>
                </c:pt>
                <c:pt idx="536">
                  <c:v>7.6630237333333326</c:v>
                </c:pt>
                <c:pt idx="537">
                  <c:v>7.627470866666668</c:v>
                </c:pt>
                <c:pt idx="538">
                  <c:v>7.6034227999999997</c:v>
                </c:pt>
                <c:pt idx="539">
                  <c:v>7.6260513999999997</c:v>
                </c:pt>
                <c:pt idx="540">
                  <c:v>7.626265000000001</c:v>
                </c:pt>
                <c:pt idx="541">
                  <c:v>7.6156809999999995</c:v>
                </c:pt>
                <c:pt idx="542">
                  <c:v>7.5454637999999994</c:v>
                </c:pt>
                <c:pt idx="543">
                  <c:v>7.6974735333333335</c:v>
                </c:pt>
                <c:pt idx="544">
                  <c:v>7.593125866666667</c:v>
                </c:pt>
                <c:pt idx="545">
                  <c:v>7.5706708000000011</c:v>
                </c:pt>
                <c:pt idx="546">
                  <c:v>7.5824625333333335</c:v>
                </c:pt>
                <c:pt idx="547">
                  <c:v>7.5723016666666689</c:v>
                </c:pt>
                <c:pt idx="548">
                  <c:v>7.6526913333333351</c:v>
                </c:pt>
                <c:pt idx="549">
                  <c:v>7.6171750666666664</c:v>
                </c:pt>
                <c:pt idx="550">
                  <c:v>7.5602922000000019</c:v>
                </c:pt>
                <c:pt idx="551">
                  <c:v>7.6063430666666658</c:v>
                </c:pt>
                <c:pt idx="552">
                  <c:v>7.514003333333334</c:v>
                </c:pt>
                <c:pt idx="553">
                  <c:v>7.5140932666666664</c:v>
                </c:pt>
                <c:pt idx="554">
                  <c:v>7.585160666666666</c:v>
                </c:pt>
                <c:pt idx="555">
                  <c:v>7.5268837333333325</c:v>
                </c:pt>
                <c:pt idx="556">
                  <c:v>7.6421781333333323</c:v>
                </c:pt>
                <c:pt idx="557">
                  <c:v>7.6542215999999996</c:v>
                </c:pt>
                <c:pt idx="558">
                  <c:v>7.5023397333333328</c:v>
                </c:pt>
                <c:pt idx="559">
                  <c:v>7.5366645999999999</c:v>
                </c:pt>
                <c:pt idx="560">
                  <c:v>7.5237277333333328</c:v>
                </c:pt>
                <c:pt idx="561">
                  <c:v>7.5686831333333338</c:v>
                </c:pt>
                <c:pt idx="562">
                  <c:v>7.6724224000000012</c:v>
                </c:pt>
                <c:pt idx="563">
                  <c:v>7.5218954000000018</c:v>
                </c:pt>
                <c:pt idx="564">
                  <c:v>7.5921410666666667</c:v>
                </c:pt>
                <c:pt idx="565">
                  <c:v>7.5804828000000004</c:v>
                </c:pt>
                <c:pt idx="566">
                  <c:v>7.5581609333333324</c:v>
                </c:pt>
                <c:pt idx="567">
                  <c:v>7.6505355333333336</c:v>
                </c:pt>
                <c:pt idx="568">
                  <c:v>7.6270386000000006</c:v>
                </c:pt>
                <c:pt idx="569">
                  <c:v>7.6033060666666668</c:v>
                </c:pt>
                <c:pt idx="570">
                  <c:v>7.637675866666668</c:v>
                </c:pt>
                <c:pt idx="571">
                  <c:v>7.545049800000001</c:v>
                </c:pt>
                <c:pt idx="572">
                  <c:v>7.5463140666666675</c:v>
                </c:pt>
                <c:pt idx="573">
                  <c:v>7.6386966000000003</c:v>
                </c:pt>
                <c:pt idx="574">
                  <c:v>7.6269689999999981</c:v>
                </c:pt>
                <c:pt idx="575">
                  <c:v>7.6968503999999989</c:v>
                </c:pt>
                <c:pt idx="576">
                  <c:v>7.6281383333333315</c:v>
                </c:pt>
                <c:pt idx="577">
                  <c:v>7.5690139333333324</c:v>
                </c:pt>
                <c:pt idx="578">
                  <c:v>7.650927333333331</c:v>
                </c:pt>
                <c:pt idx="579">
                  <c:v>7.6045714666666653</c:v>
                </c:pt>
                <c:pt idx="580">
                  <c:v>7.6030212000000006</c:v>
                </c:pt>
                <c:pt idx="581">
                  <c:v>7.6612214000000005</c:v>
                </c:pt>
                <c:pt idx="582">
                  <c:v>7.5910490000000008</c:v>
                </c:pt>
                <c:pt idx="583">
                  <c:v>7.6717610000000009</c:v>
                </c:pt>
                <c:pt idx="584">
                  <c:v>7.5898447333333339</c:v>
                </c:pt>
                <c:pt idx="585">
                  <c:v>7.6016965333333335</c:v>
                </c:pt>
                <c:pt idx="586">
                  <c:v>7.5789604666666666</c:v>
                </c:pt>
                <c:pt idx="587">
                  <c:v>7.5896288666666667</c:v>
                </c:pt>
                <c:pt idx="588">
                  <c:v>7.5907487333333332</c:v>
                </c:pt>
                <c:pt idx="589">
                  <c:v>7.5909250000000004</c:v>
                </c:pt>
                <c:pt idx="590">
                  <c:v>7.6026485333333333</c:v>
                </c:pt>
                <c:pt idx="591">
                  <c:v>7.5801472666666667</c:v>
                </c:pt>
                <c:pt idx="592">
                  <c:v>7.4879201333333336</c:v>
                </c:pt>
                <c:pt idx="593">
                  <c:v>7.5923413999999996</c:v>
                </c:pt>
                <c:pt idx="594">
                  <c:v>7.5342585999999994</c:v>
                </c:pt>
                <c:pt idx="595">
                  <c:v>7.5804739999999997</c:v>
                </c:pt>
                <c:pt idx="596">
                  <c:v>7.5566944000000005</c:v>
                </c:pt>
                <c:pt idx="597">
                  <c:v>7.5583539333333336</c:v>
                </c:pt>
                <c:pt idx="598">
                  <c:v>7.5475060666666671</c:v>
                </c:pt>
                <c:pt idx="599">
                  <c:v>7.5821717333333343</c:v>
                </c:pt>
                <c:pt idx="600">
                  <c:v>7.5703949333333345</c:v>
                </c:pt>
                <c:pt idx="601">
                  <c:v>7.6986135999999998</c:v>
                </c:pt>
                <c:pt idx="602">
                  <c:v>7.6059889333333333</c:v>
                </c:pt>
                <c:pt idx="603">
                  <c:v>7.6405656666666664</c:v>
                </c:pt>
                <c:pt idx="604">
                  <c:v>7.5938885333333337</c:v>
                </c:pt>
                <c:pt idx="605">
                  <c:v>7.5953403999999995</c:v>
                </c:pt>
                <c:pt idx="606">
                  <c:v>7.6536621333333326</c:v>
                </c:pt>
                <c:pt idx="607">
                  <c:v>7.7130671333333352</c:v>
                </c:pt>
                <c:pt idx="608">
                  <c:v>7.5728630000000008</c:v>
                </c:pt>
                <c:pt idx="609">
                  <c:v>7.6781848666666672</c:v>
                </c:pt>
                <c:pt idx="610">
                  <c:v>7.5516509999999988</c:v>
                </c:pt>
                <c:pt idx="611">
                  <c:v>7.6214898</c:v>
                </c:pt>
                <c:pt idx="612">
                  <c:v>7.5395417333333334</c:v>
                </c:pt>
                <c:pt idx="613">
                  <c:v>7.5976829999999991</c:v>
                </c:pt>
                <c:pt idx="614">
                  <c:v>7.6332028666666654</c:v>
                </c:pt>
                <c:pt idx="615">
                  <c:v>7.5750375333333322</c:v>
                </c:pt>
                <c:pt idx="616">
                  <c:v>7.4709075999999994</c:v>
                </c:pt>
                <c:pt idx="617">
                  <c:v>7.6096193333333328</c:v>
                </c:pt>
                <c:pt idx="618">
                  <c:v>7.5739896000000009</c:v>
                </c:pt>
                <c:pt idx="619">
                  <c:v>7.6784566000000014</c:v>
                </c:pt>
                <c:pt idx="620">
                  <c:v>7.5728913333333336</c:v>
                </c:pt>
                <c:pt idx="621">
                  <c:v>7.5487593999999998</c:v>
                </c:pt>
                <c:pt idx="622">
                  <c:v>7.5592107333333329</c:v>
                </c:pt>
                <c:pt idx="623">
                  <c:v>7.6162453999999995</c:v>
                </c:pt>
                <c:pt idx="624">
                  <c:v>7.5807453333333337</c:v>
                </c:pt>
                <c:pt idx="625">
                  <c:v>7.6613305333333326</c:v>
                </c:pt>
                <c:pt idx="626">
                  <c:v>7.5677907333333341</c:v>
                </c:pt>
                <c:pt idx="627">
                  <c:v>7.6959435333333337</c:v>
                </c:pt>
                <c:pt idx="628">
                  <c:v>7.6021365999999988</c:v>
                </c:pt>
                <c:pt idx="629">
                  <c:v>7.6364959333333333</c:v>
                </c:pt>
                <c:pt idx="630">
                  <c:v>7.6021629333333332</c:v>
                </c:pt>
                <c:pt idx="631">
                  <c:v>7.6589770666666661</c:v>
                </c:pt>
                <c:pt idx="632">
                  <c:v>7.6011800666666662</c:v>
                </c:pt>
                <c:pt idx="633">
                  <c:v>7.5904115999999986</c:v>
                </c:pt>
                <c:pt idx="634">
                  <c:v>7.5442336666666661</c:v>
                </c:pt>
                <c:pt idx="635">
                  <c:v>7.5676732000000007</c:v>
                </c:pt>
                <c:pt idx="636">
                  <c:v>7.6023315333333317</c:v>
                </c:pt>
                <c:pt idx="637">
                  <c:v>7.6141791333333328</c:v>
                </c:pt>
                <c:pt idx="638">
                  <c:v>7.6034800666666671</c:v>
                </c:pt>
                <c:pt idx="639">
                  <c:v>7.5336560000000015</c:v>
                </c:pt>
                <c:pt idx="640">
                  <c:v>7.6036786666666671</c:v>
                </c:pt>
                <c:pt idx="641">
                  <c:v>7.5467430666666662</c:v>
                </c:pt>
                <c:pt idx="642">
                  <c:v>7.5336779999999992</c:v>
                </c:pt>
                <c:pt idx="643">
                  <c:v>7.5692331333333316</c:v>
                </c:pt>
                <c:pt idx="644">
                  <c:v>7.5574417999999985</c:v>
                </c:pt>
                <c:pt idx="645">
                  <c:v>7.6735116666666663</c:v>
                </c:pt>
                <c:pt idx="646">
                  <c:v>7.6035520666666665</c:v>
                </c:pt>
                <c:pt idx="647">
                  <c:v>7.661331866666667</c:v>
                </c:pt>
                <c:pt idx="648">
                  <c:v>7.6034956000000005</c:v>
                </c:pt>
                <c:pt idx="649">
                  <c:v>7.5573918000000013</c:v>
                </c:pt>
                <c:pt idx="650">
                  <c:v>7.662179533333334</c:v>
                </c:pt>
                <c:pt idx="651">
                  <c:v>7.6158980000000014</c:v>
                </c:pt>
                <c:pt idx="652">
                  <c:v>7.6158053333333333</c:v>
                </c:pt>
                <c:pt idx="653">
                  <c:v>7.5457514666666681</c:v>
                </c:pt>
                <c:pt idx="654">
                  <c:v>7.6619011333333349</c:v>
                </c:pt>
                <c:pt idx="655">
                  <c:v>7.5811800000000016</c:v>
                </c:pt>
                <c:pt idx="656">
                  <c:v>7.6394669333333356</c:v>
                </c:pt>
                <c:pt idx="657">
                  <c:v>7.7092019333333344</c:v>
                </c:pt>
                <c:pt idx="658">
                  <c:v>7.6394698000000014</c:v>
                </c:pt>
                <c:pt idx="659">
                  <c:v>7.5351790666666671</c:v>
                </c:pt>
                <c:pt idx="660">
                  <c:v>7.5815216666666663</c:v>
                </c:pt>
                <c:pt idx="661">
                  <c:v>7.5366595333333333</c:v>
                </c:pt>
                <c:pt idx="662">
                  <c:v>7.5950550666666663</c:v>
                </c:pt>
                <c:pt idx="663">
                  <c:v>7.6634180666666651</c:v>
                </c:pt>
                <c:pt idx="664">
                  <c:v>7.6406090666666664</c:v>
                </c:pt>
                <c:pt idx="665">
                  <c:v>7.5942090000000002</c:v>
                </c:pt>
                <c:pt idx="666">
                  <c:v>7.5939761333333324</c:v>
                </c:pt>
                <c:pt idx="667">
                  <c:v>7.6747684666666665</c:v>
                </c:pt>
                <c:pt idx="668">
                  <c:v>7.6986432666666671</c:v>
                </c:pt>
                <c:pt idx="669">
                  <c:v>7.5704758000000005</c:v>
                </c:pt>
                <c:pt idx="670">
                  <c:v>7.6288741999999994</c:v>
                </c:pt>
                <c:pt idx="671">
                  <c:v>7.6739677999999998</c:v>
                </c:pt>
                <c:pt idx="672">
                  <c:v>7.6396830000000007</c:v>
                </c:pt>
                <c:pt idx="673">
                  <c:v>7.6394706000000001</c:v>
                </c:pt>
                <c:pt idx="674">
                  <c:v>7.6975088666666664</c:v>
                </c:pt>
                <c:pt idx="675">
                  <c:v>7.6155492000000002</c:v>
                </c:pt>
                <c:pt idx="676">
                  <c:v>7.7305542000000003</c:v>
                </c:pt>
                <c:pt idx="677">
                  <c:v>7.5452475999999997</c:v>
                </c:pt>
                <c:pt idx="678">
                  <c:v>7.5928534666666661</c:v>
                </c:pt>
                <c:pt idx="679">
                  <c:v>7.6510749333333345</c:v>
                </c:pt>
                <c:pt idx="680">
                  <c:v>7.639069000000001</c:v>
                </c:pt>
                <c:pt idx="681">
                  <c:v>7.5928369333333343</c:v>
                </c:pt>
                <c:pt idx="682">
                  <c:v>7.4883816000000003</c:v>
                </c:pt>
                <c:pt idx="683">
                  <c:v>7.6044702666666675</c:v>
                </c:pt>
                <c:pt idx="684">
                  <c:v>7.6403811333333351</c:v>
                </c:pt>
                <c:pt idx="685">
                  <c:v>7.6506760000000007</c:v>
                </c:pt>
                <c:pt idx="686">
                  <c:v>7.627795333333335</c:v>
                </c:pt>
                <c:pt idx="687">
                  <c:v>7.558867000000002</c:v>
                </c:pt>
                <c:pt idx="688">
                  <c:v>7.5943835333333336</c:v>
                </c:pt>
                <c:pt idx="689">
                  <c:v>7.6181595333333343</c:v>
                </c:pt>
                <c:pt idx="690">
                  <c:v>7.6077652666666662</c:v>
                </c:pt>
                <c:pt idx="691">
                  <c:v>7.5956554666666669</c:v>
                </c:pt>
                <c:pt idx="692">
                  <c:v>7.6762540000000001</c:v>
                </c:pt>
                <c:pt idx="693">
                  <c:v>7.5827771999999998</c:v>
                </c:pt>
                <c:pt idx="694">
                  <c:v>7.6277289999999995</c:v>
                </c:pt>
                <c:pt idx="695">
                  <c:v>7.5577369333333326</c:v>
                </c:pt>
                <c:pt idx="696">
                  <c:v>7.6387754000000001</c:v>
                </c:pt>
                <c:pt idx="697">
                  <c:v>7.685340666666665</c:v>
                </c:pt>
                <c:pt idx="698">
                  <c:v>7.6152067333333324</c:v>
                </c:pt>
                <c:pt idx="699">
                  <c:v>7.6849185333333319</c:v>
                </c:pt>
                <c:pt idx="700">
                  <c:v>7.6506536000000001</c:v>
                </c:pt>
                <c:pt idx="701">
                  <c:v>7.6165735999999997</c:v>
                </c:pt>
                <c:pt idx="702">
                  <c:v>7.6391800666666674</c:v>
                </c:pt>
                <c:pt idx="703">
                  <c:v>7.6513073333333335</c:v>
                </c:pt>
                <c:pt idx="704">
                  <c:v>7.6738890666666668</c:v>
                </c:pt>
                <c:pt idx="705">
                  <c:v>7.6618099333333332</c:v>
                </c:pt>
                <c:pt idx="706">
                  <c:v>7.639213333333335</c:v>
                </c:pt>
                <c:pt idx="707">
                  <c:v>7.616721000000001</c:v>
                </c:pt>
                <c:pt idx="708">
                  <c:v>7.6287711333333332</c:v>
                </c:pt>
                <c:pt idx="709">
                  <c:v>7.6063395333333341</c:v>
                </c:pt>
                <c:pt idx="710">
                  <c:v>7.6643431333333334</c:v>
                </c:pt>
                <c:pt idx="711">
                  <c:v>7.7117516666666672</c:v>
                </c:pt>
                <c:pt idx="712">
                  <c:v>7.6082187333333327</c:v>
                </c:pt>
                <c:pt idx="713">
                  <c:v>7.6558592666666661</c:v>
                </c:pt>
                <c:pt idx="714">
                  <c:v>7.5623372</c:v>
                </c:pt>
                <c:pt idx="715">
                  <c:v>7.631015800000001</c:v>
                </c:pt>
                <c:pt idx="716">
                  <c:v>7.6308499333333337</c:v>
                </c:pt>
                <c:pt idx="717">
                  <c:v>7.6070078000000008</c:v>
                </c:pt>
                <c:pt idx="718">
                  <c:v>7.5596063333333339</c:v>
                </c:pt>
                <c:pt idx="719">
                  <c:v>7.6293078000000021</c:v>
                </c:pt>
                <c:pt idx="720">
                  <c:v>7.6638227333333342</c:v>
                </c:pt>
                <c:pt idx="721">
                  <c:v>7.6175875999999993</c:v>
                </c:pt>
                <c:pt idx="722">
                  <c:v>7.6637865333333339</c:v>
                </c:pt>
                <c:pt idx="723">
                  <c:v>7.6754378666666678</c:v>
                </c:pt>
                <c:pt idx="724">
                  <c:v>7.6752653333333329</c:v>
                </c:pt>
                <c:pt idx="725">
                  <c:v>7.6766642000000003</c:v>
                </c:pt>
                <c:pt idx="726">
                  <c:v>7.570702466666666</c:v>
                </c:pt>
                <c:pt idx="727">
                  <c:v>7.687053333333334</c:v>
                </c:pt>
                <c:pt idx="728">
                  <c:v>7.6053016666666666</c:v>
                </c:pt>
                <c:pt idx="729">
                  <c:v>7.6515458000000001</c:v>
                </c:pt>
                <c:pt idx="730">
                  <c:v>7.5826738666666662</c:v>
                </c:pt>
                <c:pt idx="731">
                  <c:v>7.640919666666667</c:v>
                </c:pt>
                <c:pt idx="732">
                  <c:v>7.6409840666666664</c:v>
                </c:pt>
                <c:pt idx="733">
                  <c:v>7.6528227333333341</c:v>
                </c:pt>
                <c:pt idx="734">
                  <c:v>7.5129185999999999</c:v>
                </c:pt>
                <c:pt idx="735">
                  <c:v>7.6409327999999999</c:v>
                </c:pt>
                <c:pt idx="736">
                  <c:v>7.6053701333333334</c:v>
                </c:pt>
                <c:pt idx="737">
                  <c:v>7.6518142000000005</c:v>
                </c:pt>
                <c:pt idx="738">
                  <c:v>7.5237327333333326</c:v>
                </c:pt>
                <c:pt idx="739">
                  <c:v>7.5937671333333334</c:v>
                </c:pt>
                <c:pt idx="740">
                  <c:v>7.5819229999999997</c:v>
                </c:pt>
                <c:pt idx="741">
                  <c:v>7.640108933333333</c:v>
                </c:pt>
                <c:pt idx="742">
                  <c:v>7.5699297999999997</c:v>
                </c:pt>
                <c:pt idx="743">
                  <c:v>7.6278517333333333</c:v>
                </c:pt>
                <c:pt idx="744">
                  <c:v>7.6634855333333327</c:v>
                </c:pt>
                <c:pt idx="745">
                  <c:v>7.6280553333333332</c:v>
                </c:pt>
                <c:pt idx="746">
                  <c:v>7.6739730000000002</c:v>
                </c:pt>
                <c:pt idx="747">
                  <c:v>7.6170748000000001</c:v>
                </c:pt>
                <c:pt idx="748">
                  <c:v>7.6408380000000005</c:v>
                </c:pt>
                <c:pt idx="749">
                  <c:v>7.6420118000000015</c:v>
                </c:pt>
                <c:pt idx="750">
                  <c:v>7.6064344000000004</c:v>
                </c:pt>
                <c:pt idx="751">
                  <c:v>7.6763687999999997</c:v>
                </c:pt>
                <c:pt idx="752">
                  <c:v>7.5720285999999986</c:v>
                </c:pt>
                <c:pt idx="753">
                  <c:v>7.7583987999999993</c:v>
                </c:pt>
                <c:pt idx="754">
                  <c:v>7.5948528666666668</c:v>
                </c:pt>
                <c:pt idx="755">
                  <c:v>7.7214726000000002</c:v>
                </c:pt>
                <c:pt idx="756">
                  <c:v>7.5816724000000004</c:v>
                </c:pt>
                <c:pt idx="757">
                  <c:v>7.6280644666666682</c:v>
                </c:pt>
                <c:pt idx="758">
                  <c:v>7.627989666666668</c:v>
                </c:pt>
                <c:pt idx="759">
                  <c:v>7.6280690000000009</c:v>
                </c:pt>
                <c:pt idx="760">
                  <c:v>7.6397944000000004</c:v>
                </c:pt>
                <c:pt idx="761">
                  <c:v>7.5819104666666668</c:v>
                </c:pt>
                <c:pt idx="762">
                  <c:v>7.732654066666667</c:v>
                </c:pt>
                <c:pt idx="763">
                  <c:v>7.6733237333333335</c:v>
                </c:pt>
                <c:pt idx="764">
                  <c:v>7.7195568666666672</c:v>
                </c:pt>
                <c:pt idx="765">
                  <c:v>7.5915254666666678</c:v>
                </c:pt>
                <c:pt idx="766">
                  <c:v>7.6613275333333339</c:v>
                </c:pt>
                <c:pt idx="767">
                  <c:v>7.603106666666668</c:v>
                </c:pt>
                <c:pt idx="768">
                  <c:v>7.6491690000000006</c:v>
                </c:pt>
                <c:pt idx="769">
                  <c:v>7.7548714666666667</c:v>
                </c:pt>
                <c:pt idx="770">
                  <c:v>7.5926257333333345</c:v>
                </c:pt>
                <c:pt idx="771">
                  <c:v>7.6641252666666677</c:v>
                </c:pt>
                <c:pt idx="772">
                  <c:v>7.6285105333333343</c:v>
                </c:pt>
                <c:pt idx="773">
                  <c:v>7.6287222666666663</c:v>
                </c:pt>
                <c:pt idx="774">
                  <c:v>7.6869233333333344</c:v>
                </c:pt>
                <c:pt idx="775">
                  <c:v>7.6868423333333329</c:v>
                </c:pt>
                <c:pt idx="776">
                  <c:v>7.5931290000000002</c:v>
                </c:pt>
                <c:pt idx="777">
                  <c:v>7.5919099333333326</c:v>
                </c:pt>
                <c:pt idx="778">
                  <c:v>7.6392929999999986</c:v>
                </c:pt>
                <c:pt idx="779">
                  <c:v>7.5811320666666653</c:v>
                </c:pt>
                <c:pt idx="780">
                  <c:v>7.6642160666666665</c:v>
                </c:pt>
                <c:pt idx="781">
                  <c:v>7.5839765333333329</c:v>
                </c:pt>
                <c:pt idx="782">
                  <c:v>7.6884715333333329</c:v>
                </c:pt>
                <c:pt idx="783">
                  <c:v>7.5841432666666666</c:v>
                </c:pt>
                <c:pt idx="784">
                  <c:v>7.6066244000000003</c:v>
                </c:pt>
                <c:pt idx="785">
                  <c:v>7.5948397333333331</c:v>
                </c:pt>
                <c:pt idx="786">
                  <c:v>7.6289842666666674</c:v>
                </c:pt>
                <c:pt idx="787">
                  <c:v>7.6648818666666658</c:v>
                </c:pt>
                <c:pt idx="788">
                  <c:v>7.6291639999999994</c:v>
                </c:pt>
                <c:pt idx="789">
                  <c:v>7.5590056000000017</c:v>
                </c:pt>
                <c:pt idx="790">
                  <c:v>7.5829172000000007</c:v>
                </c:pt>
                <c:pt idx="791">
                  <c:v>7.6422560000000015</c:v>
                </c:pt>
                <c:pt idx="792">
                  <c:v>7.6432399333333345</c:v>
                </c:pt>
                <c:pt idx="793">
                  <c:v>7.5507127333333335</c:v>
                </c:pt>
                <c:pt idx="794">
                  <c:v>7.6669546000000004</c:v>
                </c:pt>
                <c:pt idx="795">
                  <c:v>7.6195968000000001</c:v>
                </c:pt>
                <c:pt idx="796">
                  <c:v>7.6883352</c:v>
                </c:pt>
                <c:pt idx="797">
                  <c:v>7.6420873333333335</c:v>
                </c:pt>
                <c:pt idx="798">
                  <c:v>7.6302023333333331</c:v>
                </c:pt>
                <c:pt idx="799">
                  <c:v>7.5482950666666664</c:v>
                </c:pt>
                <c:pt idx="800">
                  <c:v>7.6410961333333329</c:v>
                </c:pt>
                <c:pt idx="801">
                  <c:v>7.6755280666666668</c:v>
                </c:pt>
                <c:pt idx="802">
                  <c:v>7.5934991333333324</c:v>
                </c:pt>
                <c:pt idx="803">
                  <c:v>7.6518855999999991</c:v>
                </c:pt>
                <c:pt idx="804">
                  <c:v>7.6400137333333324</c:v>
                </c:pt>
                <c:pt idx="805">
                  <c:v>7.6636962000000004</c:v>
                </c:pt>
                <c:pt idx="806">
                  <c:v>7.6981249333333333</c:v>
                </c:pt>
                <c:pt idx="807">
                  <c:v>7.5821116666666661</c:v>
                </c:pt>
                <c:pt idx="808">
                  <c:v>7.6864337333333328</c:v>
                </c:pt>
                <c:pt idx="809">
                  <c:v>7.6523148666666669</c:v>
                </c:pt>
                <c:pt idx="810">
                  <c:v>7.6404038666666674</c:v>
                </c:pt>
                <c:pt idx="811">
                  <c:v>7.5940570666666662</c:v>
                </c:pt>
                <c:pt idx="812">
                  <c:v>7.5701925999999986</c:v>
                </c:pt>
                <c:pt idx="813">
                  <c:v>7.6867405333333325</c:v>
                </c:pt>
                <c:pt idx="814">
                  <c:v>7.6298812666666667</c:v>
                </c:pt>
                <c:pt idx="815">
                  <c:v>7.6188659999999988</c:v>
                </c:pt>
                <c:pt idx="816">
                  <c:v>7.6661617999999994</c:v>
                </c:pt>
                <c:pt idx="817">
                  <c:v>7.7135940666666665</c:v>
                </c:pt>
                <c:pt idx="818">
                  <c:v>7.6791480666666674</c:v>
                </c:pt>
                <c:pt idx="819">
                  <c:v>7.6568517333333341</c:v>
                </c:pt>
                <c:pt idx="820">
                  <c:v>7.713783133333334</c:v>
                </c:pt>
                <c:pt idx="821">
                  <c:v>7.6553640666666674</c:v>
                </c:pt>
                <c:pt idx="822">
                  <c:v>7.7480543333333332</c:v>
                </c:pt>
                <c:pt idx="823">
                  <c:v>7.6553822000000009</c:v>
                </c:pt>
                <c:pt idx="824">
                  <c:v>7.6433319333333332</c:v>
                </c:pt>
                <c:pt idx="825">
                  <c:v>7.6553088666666671</c:v>
                </c:pt>
                <c:pt idx="826">
                  <c:v>7.5971884000000012</c:v>
                </c:pt>
                <c:pt idx="827">
                  <c:v>7.7018394666666667</c:v>
                </c:pt>
                <c:pt idx="828">
                  <c:v>7.5509686</c:v>
                </c:pt>
                <c:pt idx="829">
                  <c:v>7.6790774666666666</c:v>
                </c:pt>
                <c:pt idx="830">
                  <c:v>7.7255112666666674</c:v>
                </c:pt>
                <c:pt idx="831">
                  <c:v>7.6209510000000016</c:v>
                </c:pt>
                <c:pt idx="832">
                  <c:v>7.5497212000000014</c:v>
                </c:pt>
                <c:pt idx="833">
                  <c:v>7.5842361333333335</c:v>
                </c:pt>
                <c:pt idx="834">
                  <c:v>7.6870618000000004</c:v>
                </c:pt>
                <c:pt idx="835">
                  <c:v>7.6063608000000009</c:v>
                </c:pt>
                <c:pt idx="836">
                  <c:v>7.5830869333333348</c:v>
                </c:pt>
                <c:pt idx="837">
                  <c:v>7.5010781333333352</c:v>
                </c:pt>
                <c:pt idx="838">
                  <c:v>7.6402723333333347</c:v>
                </c:pt>
                <c:pt idx="839">
                  <c:v>7.6284399333333335</c:v>
                </c:pt>
                <c:pt idx="840">
                  <c:v>7.5821841999999995</c:v>
                </c:pt>
                <c:pt idx="841">
                  <c:v>7.7446839333333326</c:v>
                </c:pt>
                <c:pt idx="842">
                  <c:v>7.6509051333333336</c:v>
                </c:pt>
                <c:pt idx="843">
                  <c:v>7.685229399999999</c:v>
                </c:pt>
                <c:pt idx="844">
                  <c:v>7.6733649333333327</c:v>
                </c:pt>
                <c:pt idx="845">
                  <c:v>7.6614343333333323</c:v>
                </c:pt>
                <c:pt idx="846">
                  <c:v>7.6380061333333336</c:v>
                </c:pt>
                <c:pt idx="847">
                  <c:v>7.6630186666666678</c:v>
                </c:pt>
                <c:pt idx="848">
                  <c:v>7.6865983333333343</c:v>
                </c:pt>
                <c:pt idx="849">
                  <c:v>7.664023666666667</c:v>
                </c:pt>
                <c:pt idx="850">
                  <c:v>7.6060632666666681</c:v>
                </c:pt>
                <c:pt idx="851">
                  <c:v>7.6177773999999996</c:v>
                </c:pt>
                <c:pt idx="852">
                  <c:v>7.7001407333333329</c:v>
                </c:pt>
                <c:pt idx="853">
                  <c:v>7.698820866666666</c:v>
                </c:pt>
                <c:pt idx="854">
                  <c:v>7.5947283999999984</c:v>
                </c:pt>
                <c:pt idx="855">
                  <c:v>7.7100434666666651</c:v>
                </c:pt>
                <c:pt idx="856">
                  <c:v>7.5819925999999986</c:v>
                </c:pt>
                <c:pt idx="857">
                  <c:v>7.5953621333333343</c:v>
                </c:pt>
                <c:pt idx="858">
                  <c:v>7.6198128000000009</c:v>
                </c:pt>
                <c:pt idx="859">
                  <c:v>7.607098399999999</c:v>
                </c:pt>
                <c:pt idx="860">
                  <c:v>7.5733819333333336</c:v>
                </c:pt>
                <c:pt idx="861">
                  <c:v>7.5619186666666671</c:v>
                </c:pt>
                <c:pt idx="862">
                  <c:v>7.6419061999999993</c:v>
                </c:pt>
                <c:pt idx="863">
                  <c:v>7.584518533333334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11-429B-B5B6-1BB0CCBFE9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2432048"/>
        <c:axId val="2132420568"/>
      </c:lineChart>
      <c:catAx>
        <c:axId val="13546026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5462887"/>
        <c:crosses val="autoZero"/>
        <c:auto val="1"/>
        <c:lblAlgn val="ctr"/>
        <c:lblOffset val="100"/>
        <c:noMultiLvlLbl val="0"/>
      </c:catAx>
      <c:valAx>
        <c:axId val="135462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5460263"/>
        <c:crosses val="autoZero"/>
        <c:crossBetween val="between"/>
      </c:valAx>
      <c:valAx>
        <c:axId val="213242056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32432048"/>
        <c:crosses val="max"/>
        <c:crossBetween val="between"/>
      </c:valAx>
      <c:catAx>
        <c:axId val="2132432048"/>
        <c:scaling>
          <c:orientation val="minMax"/>
        </c:scaling>
        <c:delete val="1"/>
        <c:axPos val="b"/>
        <c:majorTickMark val="out"/>
        <c:minorTickMark val="none"/>
        <c:tickLblPos val="nextTo"/>
        <c:crossAx val="21324205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Temperatura e média móvel da potência. Amostra de prata. Tensão do ensaio: 5.233V</a:t>
            </a:r>
          </a:p>
        </c:rich>
      </c:tx>
      <c:layout>
        <c:manualLayout>
          <c:xMode val="edge"/>
          <c:yMode val="edge"/>
          <c:x val="0"/>
          <c:y val="1.294332473756036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5.4076640726214431E-2"/>
          <c:y val="0.1827268844285338"/>
          <c:w val="0.87934405154237505"/>
          <c:h val="0.67015646350147229"/>
        </c:manualLayout>
      </c:layout>
      <c:lineChart>
        <c:grouping val="standard"/>
        <c:varyColors val="0"/>
        <c:ser>
          <c:idx val="0"/>
          <c:order val="0"/>
          <c:tx>
            <c:strRef>
              <c:f>Prata1!$B$1</c:f>
              <c:strCache>
                <c:ptCount val="1"/>
                <c:pt idx="0">
                  <c:v>Temperatura (ºC)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Prata1!$B$2:$B$1606</c:f>
              <c:numCache>
                <c:formatCode>General</c:formatCode>
                <c:ptCount val="1605"/>
                <c:pt idx="1">
                  <c:v>300.04000000000002</c:v>
                </c:pt>
                <c:pt idx="2">
                  <c:v>300.05</c:v>
                </c:pt>
                <c:pt idx="3">
                  <c:v>300.05</c:v>
                </c:pt>
                <c:pt idx="4">
                  <c:v>299.95999999999998</c:v>
                </c:pt>
                <c:pt idx="5">
                  <c:v>300.06</c:v>
                </c:pt>
                <c:pt idx="6">
                  <c:v>300.04000000000002</c:v>
                </c:pt>
                <c:pt idx="7">
                  <c:v>299.97000000000003</c:v>
                </c:pt>
                <c:pt idx="8">
                  <c:v>300.04000000000002</c:v>
                </c:pt>
                <c:pt idx="9">
                  <c:v>300.01</c:v>
                </c:pt>
                <c:pt idx="10">
                  <c:v>300.02999999999997</c:v>
                </c:pt>
                <c:pt idx="11">
                  <c:v>300.05</c:v>
                </c:pt>
                <c:pt idx="12">
                  <c:v>300.04000000000002</c:v>
                </c:pt>
                <c:pt idx="13">
                  <c:v>300.14</c:v>
                </c:pt>
                <c:pt idx="14">
                  <c:v>300.06</c:v>
                </c:pt>
                <c:pt idx="15">
                  <c:v>300.16000000000003</c:v>
                </c:pt>
                <c:pt idx="16">
                  <c:v>300.02</c:v>
                </c:pt>
                <c:pt idx="17">
                  <c:v>300.12</c:v>
                </c:pt>
                <c:pt idx="18">
                  <c:v>300.13</c:v>
                </c:pt>
                <c:pt idx="19">
                  <c:v>300.08999999999997</c:v>
                </c:pt>
                <c:pt idx="20">
                  <c:v>300.02999999999997</c:v>
                </c:pt>
                <c:pt idx="21">
                  <c:v>300.08</c:v>
                </c:pt>
                <c:pt idx="22">
                  <c:v>300.08999999999997</c:v>
                </c:pt>
                <c:pt idx="23">
                  <c:v>300.04000000000002</c:v>
                </c:pt>
                <c:pt idx="24">
                  <c:v>300.06</c:v>
                </c:pt>
                <c:pt idx="25">
                  <c:v>300.05</c:v>
                </c:pt>
                <c:pt idx="26">
                  <c:v>300.14999999999998</c:v>
                </c:pt>
                <c:pt idx="27">
                  <c:v>300.02999999999997</c:v>
                </c:pt>
                <c:pt idx="28">
                  <c:v>299.99</c:v>
                </c:pt>
                <c:pt idx="29">
                  <c:v>300.10000000000002</c:v>
                </c:pt>
                <c:pt idx="30">
                  <c:v>300.13</c:v>
                </c:pt>
                <c:pt idx="31">
                  <c:v>300.08999999999997</c:v>
                </c:pt>
                <c:pt idx="32">
                  <c:v>299.99</c:v>
                </c:pt>
                <c:pt idx="33">
                  <c:v>300.12</c:v>
                </c:pt>
                <c:pt idx="34">
                  <c:v>300.01</c:v>
                </c:pt>
                <c:pt idx="35">
                  <c:v>300.13</c:v>
                </c:pt>
                <c:pt idx="36">
                  <c:v>300.05</c:v>
                </c:pt>
                <c:pt idx="37">
                  <c:v>300.13</c:v>
                </c:pt>
                <c:pt idx="38">
                  <c:v>300.02</c:v>
                </c:pt>
                <c:pt idx="39">
                  <c:v>300.06</c:v>
                </c:pt>
                <c:pt idx="40">
                  <c:v>300.10000000000002</c:v>
                </c:pt>
                <c:pt idx="41">
                  <c:v>300.04000000000002</c:v>
                </c:pt>
                <c:pt idx="42">
                  <c:v>300.04000000000002</c:v>
                </c:pt>
                <c:pt idx="43">
                  <c:v>300.08999999999997</c:v>
                </c:pt>
                <c:pt idx="44">
                  <c:v>300.02</c:v>
                </c:pt>
                <c:pt idx="45">
                  <c:v>300.14</c:v>
                </c:pt>
                <c:pt idx="46">
                  <c:v>300.06</c:v>
                </c:pt>
                <c:pt idx="47">
                  <c:v>299.98</c:v>
                </c:pt>
                <c:pt idx="48">
                  <c:v>300.05</c:v>
                </c:pt>
                <c:pt idx="49">
                  <c:v>300.02999999999997</c:v>
                </c:pt>
                <c:pt idx="50">
                  <c:v>300.06</c:v>
                </c:pt>
                <c:pt idx="51">
                  <c:v>300.08</c:v>
                </c:pt>
                <c:pt idx="52">
                  <c:v>300.08</c:v>
                </c:pt>
                <c:pt idx="53">
                  <c:v>299.98</c:v>
                </c:pt>
                <c:pt idx="54">
                  <c:v>300.02999999999997</c:v>
                </c:pt>
                <c:pt idx="55">
                  <c:v>300.06</c:v>
                </c:pt>
                <c:pt idx="56">
                  <c:v>300.10000000000002</c:v>
                </c:pt>
                <c:pt idx="57">
                  <c:v>299.98</c:v>
                </c:pt>
                <c:pt idx="58">
                  <c:v>300.02</c:v>
                </c:pt>
                <c:pt idx="59">
                  <c:v>300.08</c:v>
                </c:pt>
                <c:pt idx="60">
                  <c:v>300.08</c:v>
                </c:pt>
                <c:pt idx="61">
                  <c:v>299.99</c:v>
                </c:pt>
                <c:pt idx="62">
                  <c:v>300.01</c:v>
                </c:pt>
                <c:pt idx="63">
                  <c:v>300.06</c:v>
                </c:pt>
                <c:pt idx="64">
                  <c:v>300.13</c:v>
                </c:pt>
                <c:pt idx="65">
                  <c:v>300.08999999999997</c:v>
                </c:pt>
                <c:pt idx="66">
                  <c:v>300.08999999999997</c:v>
                </c:pt>
                <c:pt idx="67">
                  <c:v>299.99</c:v>
                </c:pt>
                <c:pt idx="68">
                  <c:v>300.06</c:v>
                </c:pt>
                <c:pt idx="69">
                  <c:v>300.10000000000002</c:v>
                </c:pt>
                <c:pt idx="70">
                  <c:v>300.06</c:v>
                </c:pt>
                <c:pt idx="71">
                  <c:v>300.05</c:v>
                </c:pt>
                <c:pt idx="72">
                  <c:v>299.95</c:v>
                </c:pt>
                <c:pt idx="73">
                  <c:v>300.01</c:v>
                </c:pt>
                <c:pt idx="74">
                  <c:v>300.05</c:v>
                </c:pt>
                <c:pt idx="75">
                  <c:v>299.99</c:v>
                </c:pt>
                <c:pt idx="76">
                  <c:v>300.08999999999997</c:v>
                </c:pt>
                <c:pt idx="77">
                  <c:v>300.04000000000002</c:v>
                </c:pt>
                <c:pt idx="78">
                  <c:v>300.10000000000002</c:v>
                </c:pt>
                <c:pt idx="79">
                  <c:v>300.02999999999997</c:v>
                </c:pt>
                <c:pt idx="80">
                  <c:v>300.01</c:v>
                </c:pt>
                <c:pt idx="81">
                  <c:v>299.99</c:v>
                </c:pt>
                <c:pt idx="82">
                  <c:v>300.02</c:v>
                </c:pt>
                <c:pt idx="83">
                  <c:v>300.06</c:v>
                </c:pt>
                <c:pt idx="84">
                  <c:v>300.08999999999997</c:v>
                </c:pt>
                <c:pt idx="85">
                  <c:v>299.99</c:v>
                </c:pt>
                <c:pt idx="86">
                  <c:v>300.05</c:v>
                </c:pt>
                <c:pt idx="87">
                  <c:v>299.99</c:v>
                </c:pt>
                <c:pt idx="88">
                  <c:v>300.05</c:v>
                </c:pt>
                <c:pt idx="89">
                  <c:v>300.01</c:v>
                </c:pt>
                <c:pt idx="90">
                  <c:v>299.98</c:v>
                </c:pt>
                <c:pt idx="91">
                  <c:v>300.01</c:v>
                </c:pt>
                <c:pt idx="92">
                  <c:v>299.95</c:v>
                </c:pt>
                <c:pt idx="93">
                  <c:v>299.97000000000003</c:v>
                </c:pt>
                <c:pt idx="94">
                  <c:v>299.98</c:v>
                </c:pt>
                <c:pt idx="95">
                  <c:v>300.04000000000002</c:v>
                </c:pt>
                <c:pt idx="96">
                  <c:v>299.98</c:v>
                </c:pt>
                <c:pt idx="97">
                  <c:v>300.01</c:v>
                </c:pt>
                <c:pt idx="98">
                  <c:v>300.06</c:v>
                </c:pt>
                <c:pt idx="99">
                  <c:v>300.05</c:v>
                </c:pt>
                <c:pt idx="100">
                  <c:v>300.05</c:v>
                </c:pt>
                <c:pt idx="101">
                  <c:v>299.92</c:v>
                </c:pt>
                <c:pt idx="102">
                  <c:v>299.99</c:v>
                </c:pt>
                <c:pt idx="103">
                  <c:v>300.08999999999997</c:v>
                </c:pt>
                <c:pt idx="104">
                  <c:v>300.05</c:v>
                </c:pt>
                <c:pt idx="105">
                  <c:v>300.06</c:v>
                </c:pt>
                <c:pt idx="106">
                  <c:v>300.06</c:v>
                </c:pt>
                <c:pt idx="107">
                  <c:v>300.02</c:v>
                </c:pt>
                <c:pt idx="108">
                  <c:v>299.99</c:v>
                </c:pt>
                <c:pt idx="109">
                  <c:v>300.04000000000002</c:v>
                </c:pt>
                <c:pt idx="110">
                  <c:v>299.98</c:v>
                </c:pt>
                <c:pt idx="111">
                  <c:v>299.95</c:v>
                </c:pt>
                <c:pt idx="112">
                  <c:v>300.02999999999997</c:v>
                </c:pt>
                <c:pt idx="113">
                  <c:v>300.05</c:v>
                </c:pt>
                <c:pt idx="114">
                  <c:v>300.01</c:v>
                </c:pt>
                <c:pt idx="115">
                  <c:v>300.04000000000002</c:v>
                </c:pt>
                <c:pt idx="116">
                  <c:v>299.91000000000003</c:v>
                </c:pt>
                <c:pt idx="117">
                  <c:v>300.02</c:v>
                </c:pt>
                <c:pt idx="118">
                  <c:v>300.02</c:v>
                </c:pt>
                <c:pt idx="119">
                  <c:v>300.04000000000002</c:v>
                </c:pt>
                <c:pt idx="120">
                  <c:v>300.02999999999997</c:v>
                </c:pt>
                <c:pt idx="121">
                  <c:v>299.97000000000003</c:v>
                </c:pt>
                <c:pt idx="122">
                  <c:v>299.99</c:v>
                </c:pt>
                <c:pt idx="123">
                  <c:v>300.12</c:v>
                </c:pt>
                <c:pt idx="124">
                  <c:v>300.02</c:v>
                </c:pt>
                <c:pt idx="125">
                  <c:v>299.98</c:v>
                </c:pt>
                <c:pt idx="126">
                  <c:v>300.08</c:v>
                </c:pt>
                <c:pt idx="127">
                  <c:v>300.02999999999997</c:v>
                </c:pt>
                <c:pt idx="128">
                  <c:v>300.02</c:v>
                </c:pt>
                <c:pt idx="129">
                  <c:v>299.97000000000003</c:v>
                </c:pt>
                <c:pt idx="130">
                  <c:v>300.02</c:v>
                </c:pt>
                <c:pt idx="131">
                  <c:v>300.05</c:v>
                </c:pt>
                <c:pt idx="132">
                  <c:v>300.02</c:v>
                </c:pt>
                <c:pt idx="133">
                  <c:v>299.99</c:v>
                </c:pt>
                <c:pt idx="134">
                  <c:v>300.08</c:v>
                </c:pt>
                <c:pt idx="135">
                  <c:v>299.99</c:v>
                </c:pt>
                <c:pt idx="136">
                  <c:v>299.99</c:v>
                </c:pt>
                <c:pt idx="137">
                  <c:v>299.99</c:v>
                </c:pt>
                <c:pt idx="138">
                  <c:v>299.97000000000003</c:v>
                </c:pt>
                <c:pt idx="139">
                  <c:v>299.95999999999998</c:v>
                </c:pt>
                <c:pt idx="140">
                  <c:v>299.99</c:v>
                </c:pt>
                <c:pt idx="141">
                  <c:v>300.02</c:v>
                </c:pt>
                <c:pt idx="142">
                  <c:v>299.99</c:v>
                </c:pt>
                <c:pt idx="143">
                  <c:v>299.94</c:v>
                </c:pt>
                <c:pt idx="144">
                  <c:v>299.92</c:v>
                </c:pt>
                <c:pt idx="145">
                  <c:v>299.94</c:v>
                </c:pt>
                <c:pt idx="146">
                  <c:v>299.97000000000003</c:v>
                </c:pt>
                <c:pt idx="147">
                  <c:v>299.97000000000003</c:v>
                </c:pt>
                <c:pt idx="148">
                  <c:v>299.98</c:v>
                </c:pt>
                <c:pt idx="149">
                  <c:v>299.97000000000003</c:v>
                </c:pt>
                <c:pt idx="150">
                  <c:v>300.01</c:v>
                </c:pt>
                <c:pt idx="151">
                  <c:v>299.95</c:v>
                </c:pt>
                <c:pt idx="152">
                  <c:v>299.97000000000003</c:v>
                </c:pt>
                <c:pt idx="153">
                  <c:v>300.05</c:v>
                </c:pt>
                <c:pt idx="154">
                  <c:v>300.05</c:v>
                </c:pt>
                <c:pt idx="155">
                  <c:v>300.05</c:v>
                </c:pt>
                <c:pt idx="156">
                  <c:v>300.05</c:v>
                </c:pt>
                <c:pt idx="157">
                  <c:v>300.02</c:v>
                </c:pt>
                <c:pt idx="158">
                  <c:v>299.95999999999998</c:v>
                </c:pt>
                <c:pt idx="159">
                  <c:v>300.02</c:v>
                </c:pt>
                <c:pt idx="160">
                  <c:v>300.08</c:v>
                </c:pt>
                <c:pt idx="161">
                  <c:v>300.05</c:v>
                </c:pt>
                <c:pt idx="162">
                  <c:v>300.06</c:v>
                </c:pt>
                <c:pt idx="163">
                  <c:v>300.08999999999997</c:v>
                </c:pt>
                <c:pt idx="164">
                  <c:v>299.98</c:v>
                </c:pt>
                <c:pt idx="165">
                  <c:v>300.02</c:v>
                </c:pt>
                <c:pt idx="166">
                  <c:v>300.08</c:v>
                </c:pt>
                <c:pt idx="167">
                  <c:v>300.01</c:v>
                </c:pt>
                <c:pt idx="168">
                  <c:v>300.02</c:v>
                </c:pt>
                <c:pt idx="169">
                  <c:v>300.04000000000002</c:v>
                </c:pt>
                <c:pt idx="170">
                  <c:v>300.05</c:v>
                </c:pt>
                <c:pt idx="171">
                  <c:v>299.95</c:v>
                </c:pt>
                <c:pt idx="172">
                  <c:v>299.95</c:v>
                </c:pt>
                <c:pt idx="173">
                  <c:v>300.02999999999997</c:v>
                </c:pt>
                <c:pt idx="174">
                  <c:v>299.97000000000003</c:v>
                </c:pt>
                <c:pt idx="175">
                  <c:v>300.01</c:v>
                </c:pt>
                <c:pt idx="176">
                  <c:v>299.99</c:v>
                </c:pt>
                <c:pt idx="177">
                  <c:v>300.08</c:v>
                </c:pt>
                <c:pt idx="178">
                  <c:v>299.98</c:v>
                </c:pt>
                <c:pt idx="179">
                  <c:v>299.99</c:v>
                </c:pt>
                <c:pt idx="180">
                  <c:v>299.98</c:v>
                </c:pt>
                <c:pt idx="181">
                  <c:v>300.04000000000002</c:v>
                </c:pt>
                <c:pt idx="182">
                  <c:v>299.99</c:v>
                </c:pt>
                <c:pt idx="183">
                  <c:v>300.01</c:v>
                </c:pt>
                <c:pt idx="184">
                  <c:v>299.97000000000003</c:v>
                </c:pt>
                <c:pt idx="185">
                  <c:v>300.02999999999997</c:v>
                </c:pt>
                <c:pt idx="186">
                  <c:v>300.01</c:v>
                </c:pt>
                <c:pt idx="187">
                  <c:v>299.98</c:v>
                </c:pt>
                <c:pt idx="188">
                  <c:v>300.05</c:v>
                </c:pt>
                <c:pt idx="189">
                  <c:v>299.97000000000003</c:v>
                </c:pt>
                <c:pt idx="190">
                  <c:v>299.95</c:v>
                </c:pt>
                <c:pt idx="191">
                  <c:v>300.05</c:v>
                </c:pt>
                <c:pt idx="192">
                  <c:v>300.12</c:v>
                </c:pt>
                <c:pt idx="193">
                  <c:v>300.04000000000002</c:v>
                </c:pt>
                <c:pt idx="194">
                  <c:v>299.98</c:v>
                </c:pt>
                <c:pt idx="195">
                  <c:v>300.01</c:v>
                </c:pt>
                <c:pt idx="196">
                  <c:v>300.06</c:v>
                </c:pt>
                <c:pt idx="197">
                  <c:v>300.06</c:v>
                </c:pt>
                <c:pt idx="198">
                  <c:v>299.98</c:v>
                </c:pt>
                <c:pt idx="199">
                  <c:v>300.01</c:v>
                </c:pt>
                <c:pt idx="200">
                  <c:v>300.06</c:v>
                </c:pt>
                <c:pt idx="201">
                  <c:v>299.94</c:v>
                </c:pt>
                <c:pt idx="202">
                  <c:v>299.99</c:v>
                </c:pt>
                <c:pt idx="203">
                  <c:v>299.99</c:v>
                </c:pt>
                <c:pt idx="204">
                  <c:v>299.99</c:v>
                </c:pt>
                <c:pt idx="205">
                  <c:v>299.99</c:v>
                </c:pt>
                <c:pt idx="206">
                  <c:v>300.02</c:v>
                </c:pt>
                <c:pt idx="207">
                  <c:v>300.01</c:v>
                </c:pt>
                <c:pt idx="208">
                  <c:v>299.97000000000003</c:v>
                </c:pt>
                <c:pt idx="209">
                  <c:v>300.02</c:v>
                </c:pt>
                <c:pt idx="210">
                  <c:v>300.02</c:v>
                </c:pt>
                <c:pt idx="211">
                  <c:v>300.04000000000002</c:v>
                </c:pt>
                <c:pt idx="212">
                  <c:v>300.02</c:v>
                </c:pt>
                <c:pt idx="213">
                  <c:v>300.02999999999997</c:v>
                </c:pt>
                <c:pt idx="214">
                  <c:v>300.01</c:v>
                </c:pt>
                <c:pt idx="215">
                  <c:v>300.08999999999997</c:v>
                </c:pt>
                <c:pt idx="216">
                  <c:v>299.98</c:v>
                </c:pt>
                <c:pt idx="217">
                  <c:v>300.02</c:v>
                </c:pt>
                <c:pt idx="218">
                  <c:v>300.06</c:v>
                </c:pt>
                <c:pt idx="219">
                  <c:v>300.02</c:v>
                </c:pt>
                <c:pt idx="220">
                  <c:v>299.99</c:v>
                </c:pt>
                <c:pt idx="221">
                  <c:v>299.94</c:v>
                </c:pt>
                <c:pt idx="222">
                  <c:v>300.02</c:v>
                </c:pt>
                <c:pt idx="223">
                  <c:v>300.01</c:v>
                </c:pt>
                <c:pt idx="224">
                  <c:v>299.98</c:v>
                </c:pt>
                <c:pt idx="225">
                  <c:v>300.02</c:v>
                </c:pt>
                <c:pt idx="226">
                  <c:v>299.97000000000003</c:v>
                </c:pt>
                <c:pt idx="227">
                  <c:v>299.98</c:v>
                </c:pt>
                <c:pt idx="228">
                  <c:v>300.01</c:v>
                </c:pt>
                <c:pt idx="229">
                  <c:v>299.92</c:v>
                </c:pt>
                <c:pt idx="230">
                  <c:v>299.94</c:v>
                </c:pt>
                <c:pt idx="231">
                  <c:v>299.97000000000003</c:v>
                </c:pt>
                <c:pt idx="232">
                  <c:v>300.02</c:v>
                </c:pt>
                <c:pt idx="233">
                  <c:v>300.02</c:v>
                </c:pt>
                <c:pt idx="234">
                  <c:v>299.95</c:v>
                </c:pt>
                <c:pt idx="235">
                  <c:v>299.95</c:v>
                </c:pt>
                <c:pt idx="236">
                  <c:v>299.95999999999998</c:v>
                </c:pt>
                <c:pt idx="237">
                  <c:v>300.02999999999997</c:v>
                </c:pt>
                <c:pt idx="238">
                  <c:v>300.02999999999997</c:v>
                </c:pt>
                <c:pt idx="239">
                  <c:v>300.08999999999997</c:v>
                </c:pt>
                <c:pt idx="240">
                  <c:v>300.02999999999997</c:v>
                </c:pt>
                <c:pt idx="241">
                  <c:v>300.01</c:v>
                </c:pt>
                <c:pt idx="242">
                  <c:v>300.06</c:v>
                </c:pt>
                <c:pt idx="243">
                  <c:v>300.08</c:v>
                </c:pt>
                <c:pt idx="244">
                  <c:v>300.05</c:v>
                </c:pt>
                <c:pt idx="245">
                  <c:v>300.06</c:v>
                </c:pt>
                <c:pt idx="246">
                  <c:v>300.06</c:v>
                </c:pt>
                <c:pt idx="247">
                  <c:v>299.99</c:v>
                </c:pt>
                <c:pt idx="248">
                  <c:v>300.02999999999997</c:v>
                </c:pt>
                <c:pt idx="249">
                  <c:v>300.08</c:v>
                </c:pt>
                <c:pt idx="250">
                  <c:v>300.04000000000002</c:v>
                </c:pt>
                <c:pt idx="251">
                  <c:v>299.95999999999998</c:v>
                </c:pt>
                <c:pt idx="252">
                  <c:v>300.02</c:v>
                </c:pt>
                <c:pt idx="253">
                  <c:v>300.01</c:v>
                </c:pt>
                <c:pt idx="254">
                  <c:v>299.98</c:v>
                </c:pt>
                <c:pt idx="255">
                  <c:v>299.97000000000003</c:v>
                </c:pt>
                <c:pt idx="256">
                  <c:v>299.94</c:v>
                </c:pt>
                <c:pt idx="257">
                  <c:v>299.95999999999998</c:v>
                </c:pt>
                <c:pt idx="258">
                  <c:v>299.89999999999998</c:v>
                </c:pt>
                <c:pt idx="259">
                  <c:v>299.98</c:v>
                </c:pt>
                <c:pt idx="260">
                  <c:v>300.08</c:v>
                </c:pt>
                <c:pt idx="261">
                  <c:v>300.01</c:v>
                </c:pt>
                <c:pt idx="262">
                  <c:v>299.97000000000003</c:v>
                </c:pt>
                <c:pt idx="263">
                  <c:v>300.04000000000002</c:v>
                </c:pt>
                <c:pt idx="264">
                  <c:v>299.95</c:v>
                </c:pt>
                <c:pt idx="265">
                  <c:v>299.98</c:v>
                </c:pt>
                <c:pt idx="266">
                  <c:v>300.02999999999997</c:v>
                </c:pt>
                <c:pt idx="267">
                  <c:v>300.02999999999997</c:v>
                </c:pt>
                <c:pt idx="268">
                  <c:v>300.04000000000002</c:v>
                </c:pt>
                <c:pt idx="269">
                  <c:v>300.04000000000002</c:v>
                </c:pt>
                <c:pt idx="270">
                  <c:v>300.02999999999997</c:v>
                </c:pt>
                <c:pt idx="271">
                  <c:v>299.99</c:v>
                </c:pt>
                <c:pt idx="272">
                  <c:v>299.99</c:v>
                </c:pt>
                <c:pt idx="273">
                  <c:v>299.95</c:v>
                </c:pt>
                <c:pt idx="274">
                  <c:v>299.94</c:v>
                </c:pt>
                <c:pt idx="275">
                  <c:v>300.04000000000002</c:v>
                </c:pt>
                <c:pt idx="276">
                  <c:v>300.08999999999997</c:v>
                </c:pt>
                <c:pt idx="277">
                  <c:v>299.99</c:v>
                </c:pt>
                <c:pt idx="278">
                  <c:v>300.02999999999997</c:v>
                </c:pt>
                <c:pt idx="279">
                  <c:v>300.02999999999997</c:v>
                </c:pt>
                <c:pt idx="280">
                  <c:v>300.04000000000002</c:v>
                </c:pt>
                <c:pt idx="281">
                  <c:v>299.99</c:v>
                </c:pt>
                <c:pt idx="282">
                  <c:v>300.02</c:v>
                </c:pt>
                <c:pt idx="283">
                  <c:v>299.97000000000003</c:v>
                </c:pt>
                <c:pt idx="284">
                  <c:v>299.95999999999998</c:v>
                </c:pt>
                <c:pt idx="285">
                  <c:v>299.99</c:v>
                </c:pt>
                <c:pt idx="286">
                  <c:v>300.02</c:v>
                </c:pt>
                <c:pt idx="287">
                  <c:v>300.02999999999997</c:v>
                </c:pt>
                <c:pt idx="288">
                  <c:v>300.08999999999997</c:v>
                </c:pt>
                <c:pt idx="289">
                  <c:v>299.95</c:v>
                </c:pt>
                <c:pt idx="290">
                  <c:v>300.04000000000002</c:v>
                </c:pt>
                <c:pt idx="291">
                  <c:v>299.98</c:v>
                </c:pt>
                <c:pt idx="292">
                  <c:v>299.94</c:v>
                </c:pt>
                <c:pt idx="293">
                  <c:v>299.97000000000003</c:v>
                </c:pt>
                <c:pt idx="294">
                  <c:v>299.95</c:v>
                </c:pt>
                <c:pt idx="295">
                  <c:v>299.97000000000003</c:v>
                </c:pt>
                <c:pt idx="296">
                  <c:v>299.97000000000003</c:v>
                </c:pt>
                <c:pt idx="297">
                  <c:v>300.02</c:v>
                </c:pt>
                <c:pt idx="298">
                  <c:v>300.02</c:v>
                </c:pt>
                <c:pt idx="299">
                  <c:v>300.01</c:v>
                </c:pt>
                <c:pt idx="300">
                  <c:v>300.08999999999997</c:v>
                </c:pt>
                <c:pt idx="301">
                  <c:v>300.02</c:v>
                </c:pt>
                <c:pt idx="302">
                  <c:v>300.01</c:v>
                </c:pt>
                <c:pt idx="303">
                  <c:v>299.99</c:v>
                </c:pt>
                <c:pt idx="304">
                  <c:v>300.08999999999997</c:v>
                </c:pt>
                <c:pt idx="305">
                  <c:v>300.10000000000002</c:v>
                </c:pt>
                <c:pt idx="306">
                  <c:v>299.88</c:v>
                </c:pt>
                <c:pt idx="307">
                  <c:v>300.08</c:v>
                </c:pt>
                <c:pt idx="308">
                  <c:v>300.05</c:v>
                </c:pt>
                <c:pt idx="309">
                  <c:v>300.05</c:v>
                </c:pt>
                <c:pt idx="310">
                  <c:v>300.02</c:v>
                </c:pt>
                <c:pt idx="311">
                  <c:v>300.01</c:v>
                </c:pt>
                <c:pt idx="312">
                  <c:v>300.02</c:v>
                </c:pt>
                <c:pt idx="313">
                  <c:v>300.05</c:v>
                </c:pt>
                <c:pt idx="314">
                  <c:v>300.05</c:v>
                </c:pt>
                <c:pt idx="315">
                  <c:v>300.04000000000002</c:v>
                </c:pt>
                <c:pt idx="316">
                  <c:v>300.01</c:v>
                </c:pt>
                <c:pt idx="317">
                  <c:v>300.12</c:v>
                </c:pt>
                <c:pt idx="318">
                  <c:v>300.05</c:v>
                </c:pt>
                <c:pt idx="319">
                  <c:v>300.05</c:v>
                </c:pt>
                <c:pt idx="320">
                  <c:v>299.95999999999998</c:v>
                </c:pt>
                <c:pt idx="321">
                  <c:v>299.99</c:v>
                </c:pt>
                <c:pt idx="322">
                  <c:v>299.95999999999998</c:v>
                </c:pt>
                <c:pt idx="323">
                  <c:v>300.02999999999997</c:v>
                </c:pt>
                <c:pt idx="324">
                  <c:v>299.92</c:v>
                </c:pt>
                <c:pt idx="325">
                  <c:v>299.95999999999998</c:v>
                </c:pt>
                <c:pt idx="326">
                  <c:v>299.95999999999998</c:v>
                </c:pt>
                <c:pt idx="327">
                  <c:v>299.94</c:v>
                </c:pt>
                <c:pt idx="328">
                  <c:v>299.99</c:v>
                </c:pt>
                <c:pt idx="329">
                  <c:v>299.95999999999998</c:v>
                </c:pt>
                <c:pt idx="330">
                  <c:v>300.01</c:v>
                </c:pt>
                <c:pt idx="331">
                  <c:v>299.97000000000003</c:v>
                </c:pt>
                <c:pt idx="332">
                  <c:v>300.04000000000002</c:v>
                </c:pt>
                <c:pt idx="333">
                  <c:v>300.01</c:v>
                </c:pt>
                <c:pt idx="334">
                  <c:v>299.95999999999998</c:v>
                </c:pt>
                <c:pt idx="335">
                  <c:v>299.95999999999998</c:v>
                </c:pt>
                <c:pt idx="336">
                  <c:v>299.95999999999998</c:v>
                </c:pt>
                <c:pt idx="337">
                  <c:v>300.01</c:v>
                </c:pt>
                <c:pt idx="338">
                  <c:v>299.99</c:v>
                </c:pt>
                <c:pt idx="339">
                  <c:v>299.95999999999998</c:v>
                </c:pt>
                <c:pt idx="340">
                  <c:v>299.98</c:v>
                </c:pt>
                <c:pt idx="341">
                  <c:v>299.98</c:v>
                </c:pt>
                <c:pt idx="342">
                  <c:v>300.02</c:v>
                </c:pt>
                <c:pt idx="343">
                  <c:v>299.99</c:v>
                </c:pt>
                <c:pt idx="344">
                  <c:v>300.05</c:v>
                </c:pt>
                <c:pt idx="345">
                  <c:v>300.02</c:v>
                </c:pt>
                <c:pt idx="346">
                  <c:v>299.99</c:v>
                </c:pt>
                <c:pt idx="347">
                  <c:v>300.01</c:v>
                </c:pt>
                <c:pt idx="348">
                  <c:v>300.04000000000002</c:v>
                </c:pt>
                <c:pt idx="349">
                  <c:v>299.95</c:v>
                </c:pt>
                <c:pt idx="350">
                  <c:v>299.98</c:v>
                </c:pt>
                <c:pt idx="351">
                  <c:v>299.95</c:v>
                </c:pt>
                <c:pt idx="352">
                  <c:v>300.06</c:v>
                </c:pt>
                <c:pt idx="353">
                  <c:v>299.98</c:v>
                </c:pt>
                <c:pt idx="354">
                  <c:v>299.98</c:v>
                </c:pt>
                <c:pt idx="355">
                  <c:v>300.01</c:v>
                </c:pt>
                <c:pt idx="356">
                  <c:v>299.95</c:v>
                </c:pt>
                <c:pt idx="357">
                  <c:v>299.97000000000003</c:v>
                </c:pt>
                <c:pt idx="358">
                  <c:v>300.05</c:v>
                </c:pt>
                <c:pt idx="359">
                  <c:v>300.02999999999997</c:v>
                </c:pt>
                <c:pt idx="360">
                  <c:v>300.02</c:v>
                </c:pt>
                <c:pt idx="361">
                  <c:v>299.97000000000003</c:v>
                </c:pt>
                <c:pt idx="362">
                  <c:v>299.98</c:v>
                </c:pt>
                <c:pt idx="363">
                  <c:v>300.04000000000002</c:v>
                </c:pt>
                <c:pt idx="364">
                  <c:v>300.08</c:v>
                </c:pt>
                <c:pt idx="365">
                  <c:v>300.02</c:v>
                </c:pt>
                <c:pt idx="366">
                  <c:v>300.02</c:v>
                </c:pt>
                <c:pt idx="367">
                  <c:v>300.05</c:v>
                </c:pt>
                <c:pt idx="368">
                  <c:v>300.02999999999997</c:v>
                </c:pt>
                <c:pt idx="369">
                  <c:v>299.97000000000003</c:v>
                </c:pt>
                <c:pt idx="370">
                  <c:v>299.97000000000003</c:v>
                </c:pt>
                <c:pt idx="371">
                  <c:v>299.97000000000003</c:v>
                </c:pt>
                <c:pt idx="372">
                  <c:v>300.02</c:v>
                </c:pt>
                <c:pt idx="373">
                  <c:v>299.97000000000003</c:v>
                </c:pt>
                <c:pt idx="374">
                  <c:v>299.97000000000003</c:v>
                </c:pt>
                <c:pt idx="375">
                  <c:v>300.02</c:v>
                </c:pt>
                <c:pt idx="376">
                  <c:v>300.04000000000002</c:v>
                </c:pt>
                <c:pt idx="377">
                  <c:v>299.98</c:v>
                </c:pt>
                <c:pt idx="378">
                  <c:v>300.02999999999997</c:v>
                </c:pt>
                <c:pt idx="379">
                  <c:v>300.08</c:v>
                </c:pt>
                <c:pt idx="380">
                  <c:v>300.04000000000002</c:v>
                </c:pt>
                <c:pt idx="381">
                  <c:v>300.05</c:v>
                </c:pt>
                <c:pt idx="382">
                  <c:v>300.08</c:v>
                </c:pt>
                <c:pt idx="383">
                  <c:v>300.02999999999997</c:v>
                </c:pt>
                <c:pt idx="384">
                  <c:v>300.14999999999998</c:v>
                </c:pt>
                <c:pt idx="385">
                  <c:v>299.97000000000003</c:v>
                </c:pt>
                <c:pt idx="386">
                  <c:v>299.97000000000003</c:v>
                </c:pt>
                <c:pt idx="387">
                  <c:v>299.97000000000003</c:v>
                </c:pt>
                <c:pt idx="388">
                  <c:v>300.05</c:v>
                </c:pt>
                <c:pt idx="389">
                  <c:v>299.98</c:v>
                </c:pt>
                <c:pt idx="390">
                  <c:v>300.01</c:v>
                </c:pt>
                <c:pt idx="391">
                  <c:v>300.02</c:v>
                </c:pt>
                <c:pt idx="392">
                  <c:v>300.02999999999997</c:v>
                </c:pt>
                <c:pt idx="393">
                  <c:v>299.95999999999998</c:v>
                </c:pt>
                <c:pt idx="394">
                  <c:v>300.04000000000002</c:v>
                </c:pt>
                <c:pt idx="395">
                  <c:v>299.95999999999998</c:v>
                </c:pt>
                <c:pt idx="396">
                  <c:v>300.02</c:v>
                </c:pt>
                <c:pt idx="397">
                  <c:v>300.02</c:v>
                </c:pt>
                <c:pt idx="398">
                  <c:v>300.02</c:v>
                </c:pt>
                <c:pt idx="399">
                  <c:v>299.98</c:v>
                </c:pt>
                <c:pt idx="400">
                  <c:v>299.98</c:v>
                </c:pt>
                <c:pt idx="401">
                  <c:v>299.99</c:v>
                </c:pt>
                <c:pt idx="402">
                  <c:v>299.95999999999998</c:v>
                </c:pt>
                <c:pt idx="403">
                  <c:v>299.97000000000003</c:v>
                </c:pt>
                <c:pt idx="404">
                  <c:v>299.92</c:v>
                </c:pt>
                <c:pt idx="405">
                  <c:v>299.95999999999998</c:v>
                </c:pt>
                <c:pt idx="406">
                  <c:v>300.06</c:v>
                </c:pt>
                <c:pt idx="407">
                  <c:v>300.01</c:v>
                </c:pt>
                <c:pt idx="408">
                  <c:v>300.02</c:v>
                </c:pt>
                <c:pt idx="409">
                  <c:v>300.02999999999997</c:v>
                </c:pt>
                <c:pt idx="410">
                  <c:v>300.14</c:v>
                </c:pt>
                <c:pt idx="411">
                  <c:v>299.95</c:v>
                </c:pt>
                <c:pt idx="412">
                  <c:v>300.05</c:v>
                </c:pt>
                <c:pt idx="413">
                  <c:v>300.01</c:v>
                </c:pt>
                <c:pt idx="414">
                  <c:v>300.05</c:v>
                </c:pt>
                <c:pt idx="415">
                  <c:v>300.05</c:v>
                </c:pt>
                <c:pt idx="416">
                  <c:v>299.95</c:v>
                </c:pt>
                <c:pt idx="417">
                  <c:v>299.99</c:v>
                </c:pt>
                <c:pt idx="418">
                  <c:v>299.85000000000002</c:v>
                </c:pt>
                <c:pt idx="419">
                  <c:v>298.52</c:v>
                </c:pt>
                <c:pt idx="420">
                  <c:v>296.16000000000003</c:v>
                </c:pt>
                <c:pt idx="421">
                  <c:v>293.64999999999998</c:v>
                </c:pt>
                <c:pt idx="422">
                  <c:v>291.13</c:v>
                </c:pt>
                <c:pt idx="423">
                  <c:v>288.8</c:v>
                </c:pt>
                <c:pt idx="424">
                  <c:v>286.83999999999997</c:v>
                </c:pt>
                <c:pt idx="425">
                  <c:v>285.04000000000002</c:v>
                </c:pt>
                <c:pt idx="426">
                  <c:v>283.52999999999997</c:v>
                </c:pt>
                <c:pt idx="427">
                  <c:v>282.20999999999998</c:v>
                </c:pt>
                <c:pt idx="428">
                  <c:v>280.99</c:v>
                </c:pt>
                <c:pt idx="429">
                  <c:v>280.02</c:v>
                </c:pt>
                <c:pt idx="430">
                  <c:v>279.14</c:v>
                </c:pt>
                <c:pt idx="431">
                  <c:v>278.39</c:v>
                </c:pt>
                <c:pt idx="432">
                  <c:v>277.83999999999997</c:v>
                </c:pt>
                <c:pt idx="433">
                  <c:v>277.3</c:v>
                </c:pt>
                <c:pt idx="434">
                  <c:v>276.8</c:v>
                </c:pt>
                <c:pt idx="435">
                  <c:v>276.48</c:v>
                </c:pt>
                <c:pt idx="436">
                  <c:v>276.14999999999998</c:v>
                </c:pt>
                <c:pt idx="437">
                  <c:v>275.98</c:v>
                </c:pt>
                <c:pt idx="438">
                  <c:v>275.83</c:v>
                </c:pt>
                <c:pt idx="439">
                  <c:v>275.73</c:v>
                </c:pt>
                <c:pt idx="440">
                  <c:v>275.66000000000003</c:v>
                </c:pt>
                <c:pt idx="441">
                  <c:v>275.67</c:v>
                </c:pt>
                <c:pt idx="442">
                  <c:v>275.73</c:v>
                </c:pt>
                <c:pt idx="443">
                  <c:v>275.8</c:v>
                </c:pt>
                <c:pt idx="444">
                  <c:v>276.05</c:v>
                </c:pt>
                <c:pt idx="445">
                  <c:v>276.07</c:v>
                </c:pt>
                <c:pt idx="446">
                  <c:v>276.37</c:v>
                </c:pt>
                <c:pt idx="447">
                  <c:v>276.52999999999997</c:v>
                </c:pt>
                <c:pt idx="448">
                  <c:v>276.8</c:v>
                </c:pt>
                <c:pt idx="449">
                  <c:v>277.05</c:v>
                </c:pt>
                <c:pt idx="450">
                  <c:v>277.27</c:v>
                </c:pt>
                <c:pt idx="451">
                  <c:v>277.52</c:v>
                </c:pt>
                <c:pt idx="452">
                  <c:v>277.95</c:v>
                </c:pt>
                <c:pt idx="453">
                  <c:v>278.2</c:v>
                </c:pt>
                <c:pt idx="454">
                  <c:v>278.52999999999997</c:v>
                </c:pt>
                <c:pt idx="455">
                  <c:v>278.83999999999997</c:v>
                </c:pt>
                <c:pt idx="456">
                  <c:v>279.20999999999998</c:v>
                </c:pt>
                <c:pt idx="457">
                  <c:v>279.57</c:v>
                </c:pt>
                <c:pt idx="458">
                  <c:v>279.93</c:v>
                </c:pt>
                <c:pt idx="459">
                  <c:v>280.29000000000002</c:v>
                </c:pt>
                <c:pt idx="460">
                  <c:v>280.68</c:v>
                </c:pt>
                <c:pt idx="461">
                  <c:v>281.13</c:v>
                </c:pt>
                <c:pt idx="462">
                  <c:v>281.44</c:v>
                </c:pt>
                <c:pt idx="463">
                  <c:v>281.87</c:v>
                </c:pt>
                <c:pt idx="464">
                  <c:v>282.26</c:v>
                </c:pt>
                <c:pt idx="465">
                  <c:v>282.64</c:v>
                </c:pt>
                <c:pt idx="466">
                  <c:v>283.02</c:v>
                </c:pt>
                <c:pt idx="467">
                  <c:v>283.45999999999998</c:v>
                </c:pt>
                <c:pt idx="468">
                  <c:v>283.88</c:v>
                </c:pt>
                <c:pt idx="469">
                  <c:v>284.26</c:v>
                </c:pt>
                <c:pt idx="470">
                  <c:v>284.69</c:v>
                </c:pt>
                <c:pt idx="471">
                  <c:v>285.13</c:v>
                </c:pt>
                <c:pt idx="472">
                  <c:v>285.54000000000002</c:v>
                </c:pt>
                <c:pt idx="473">
                  <c:v>285.98</c:v>
                </c:pt>
                <c:pt idx="474">
                  <c:v>286.33999999999997</c:v>
                </c:pt>
                <c:pt idx="475">
                  <c:v>286.79000000000002</c:v>
                </c:pt>
                <c:pt idx="476">
                  <c:v>287.27</c:v>
                </c:pt>
                <c:pt idx="477">
                  <c:v>287.62</c:v>
                </c:pt>
                <c:pt idx="478">
                  <c:v>288.04000000000002</c:v>
                </c:pt>
                <c:pt idx="479">
                  <c:v>288.44</c:v>
                </c:pt>
                <c:pt idx="480">
                  <c:v>288.77</c:v>
                </c:pt>
                <c:pt idx="481">
                  <c:v>289.16000000000003</c:v>
                </c:pt>
                <c:pt idx="482">
                  <c:v>289.56</c:v>
                </c:pt>
                <c:pt idx="483">
                  <c:v>289.87</c:v>
                </c:pt>
                <c:pt idx="484">
                  <c:v>290.3</c:v>
                </c:pt>
                <c:pt idx="485">
                  <c:v>290.63</c:v>
                </c:pt>
                <c:pt idx="486">
                  <c:v>291.02</c:v>
                </c:pt>
                <c:pt idx="487">
                  <c:v>291.25</c:v>
                </c:pt>
                <c:pt idx="488">
                  <c:v>291.57</c:v>
                </c:pt>
                <c:pt idx="489">
                  <c:v>291.82</c:v>
                </c:pt>
                <c:pt idx="490">
                  <c:v>292.22000000000003</c:v>
                </c:pt>
                <c:pt idx="491">
                  <c:v>292.39999999999998</c:v>
                </c:pt>
                <c:pt idx="492">
                  <c:v>292.77</c:v>
                </c:pt>
                <c:pt idx="493">
                  <c:v>293.08</c:v>
                </c:pt>
                <c:pt idx="494">
                  <c:v>293.33</c:v>
                </c:pt>
                <c:pt idx="495">
                  <c:v>293.55</c:v>
                </c:pt>
                <c:pt idx="496">
                  <c:v>293.81</c:v>
                </c:pt>
                <c:pt idx="497">
                  <c:v>294.08</c:v>
                </c:pt>
                <c:pt idx="498">
                  <c:v>294.23</c:v>
                </c:pt>
                <c:pt idx="499">
                  <c:v>294.42</c:v>
                </c:pt>
                <c:pt idx="500">
                  <c:v>294.7</c:v>
                </c:pt>
                <c:pt idx="501">
                  <c:v>294.82</c:v>
                </c:pt>
                <c:pt idx="502">
                  <c:v>295.06</c:v>
                </c:pt>
                <c:pt idx="503">
                  <c:v>295.31</c:v>
                </c:pt>
                <c:pt idx="504">
                  <c:v>295.44</c:v>
                </c:pt>
                <c:pt idx="505">
                  <c:v>295.61</c:v>
                </c:pt>
                <c:pt idx="506">
                  <c:v>295.88</c:v>
                </c:pt>
                <c:pt idx="507">
                  <c:v>296.01</c:v>
                </c:pt>
                <c:pt idx="508">
                  <c:v>296.23</c:v>
                </c:pt>
                <c:pt idx="509">
                  <c:v>296.41000000000003</c:v>
                </c:pt>
                <c:pt idx="510">
                  <c:v>296.52</c:v>
                </c:pt>
                <c:pt idx="511">
                  <c:v>296.69</c:v>
                </c:pt>
                <c:pt idx="512">
                  <c:v>296.77</c:v>
                </c:pt>
                <c:pt idx="513">
                  <c:v>296.91000000000003</c:v>
                </c:pt>
                <c:pt idx="514">
                  <c:v>297.08</c:v>
                </c:pt>
                <c:pt idx="515">
                  <c:v>297.12</c:v>
                </c:pt>
                <c:pt idx="516">
                  <c:v>297.33999999999997</c:v>
                </c:pt>
                <c:pt idx="517">
                  <c:v>297.35000000000002</c:v>
                </c:pt>
                <c:pt idx="518">
                  <c:v>297.51</c:v>
                </c:pt>
                <c:pt idx="519">
                  <c:v>297.58</c:v>
                </c:pt>
                <c:pt idx="520">
                  <c:v>297.73</c:v>
                </c:pt>
                <c:pt idx="521">
                  <c:v>297.83999999999997</c:v>
                </c:pt>
                <c:pt idx="522">
                  <c:v>298.05</c:v>
                </c:pt>
                <c:pt idx="523">
                  <c:v>298.13</c:v>
                </c:pt>
                <c:pt idx="524">
                  <c:v>298.2</c:v>
                </c:pt>
                <c:pt idx="525">
                  <c:v>298.31</c:v>
                </c:pt>
                <c:pt idx="526">
                  <c:v>298.43</c:v>
                </c:pt>
                <c:pt idx="527">
                  <c:v>298.43</c:v>
                </c:pt>
                <c:pt idx="528">
                  <c:v>298.58999999999997</c:v>
                </c:pt>
                <c:pt idx="529">
                  <c:v>298.62</c:v>
                </c:pt>
                <c:pt idx="530">
                  <c:v>298.69</c:v>
                </c:pt>
                <c:pt idx="531">
                  <c:v>298.77999999999997</c:v>
                </c:pt>
                <c:pt idx="532">
                  <c:v>298.77999999999997</c:v>
                </c:pt>
                <c:pt idx="533">
                  <c:v>298.77</c:v>
                </c:pt>
                <c:pt idx="534">
                  <c:v>298.98</c:v>
                </c:pt>
                <c:pt idx="535">
                  <c:v>299.05</c:v>
                </c:pt>
                <c:pt idx="536">
                  <c:v>299.19</c:v>
                </c:pt>
                <c:pt idx="537">
                  <c:v>299.13</c:v>
                </c:pt>
                <c:pt idx="538">
                  <c:v>299.19</c:v>
                </c:pt>
                <c:pt idx="539">
                  <c:v>299.26</c:v>
                </c:pt>
                <c:pt idx="540">
                  <c:v>299.35000000000002</c:v>
                </c:pt>
                <c:pt idx="541">
                  <c:v>299.48</c:v>
                </c:pt>
                <c:pt idx="542">
                  <c:v>299.48</c:v>
                </c:pt>
                <c:pt idx="543">
                  <c:v>299.52</c:v>
                </c:pt>
                <c:pt idx="544">
                  <c:v>299.55</c:v>
                </c:pt>
                <c:pt idx="545">
                  <c:v>299.60000000000002</c:v>
                </c:pt>
                <c:pt idx="546">
                  <c:v>299.57</c:v>
                </c:pt>
                <c:pt idx="547">
                  <c:v>299.70999999999998</c:v>
                </c:pt>
                <c:pt idx="548">
                  <c:v>299.70999999999998</c:v>
                </c:pt>
                <c:pt idx="549">
                  <c:v>299.72000000000003</c:v>
                </c:pt>
                <c:pt idx="550">
                  <c:v>299.69</c:v>
                </c:pt>
                <c:pt idx="551">
                  <c:v>299.74</c:v>
                </c:pt>
                <c:pt idx="552">
                  <c:v>299.8</c:v>
                </c:pt>
                <c:pt idx="553">
                  <c:v>299.8</c:v>
                </c:pt>
                <c:pt idx="554">
                  <c:v>299.8</c:v>
                </c:pt>
                <c:pt idx="555">
                  <c:v>299.83</c:v>
                </c:pt>
                <c:pt idx="556">
                  <c:v>299.94</c:v>
                </c:pt>
                <c:pt idx="557">
                  <c:v>299.94</c:v>
                </c:pt>
                <c:pt idx="558">
                  <c:v>299.91000000000003</c:v>
                </c:pt>
                <c:pt idx="559">
                  <c:v>299.98</c:v>
                </c:pt>
                <c:pt idx="560">
                  <c:v>299.97000000000003</c:v>
                </c:pt>
                <c:pt idx="561">
                  <c:v>299.95</c:v>
                </c:pt>
                <c:pt idx="562">
                  <c:v>299.95</c:v>
                </c:pt>
                <c:pt idx="563">
                  <c:v>300.05</c:v>
                </c:pt>
                <c:pt idx="564">
                  <c:v>299.98</c:v>
                </c:pt>
                <c:pt idx="565">
                  <c:v>300.06</c:v>
                </c:pt>
                <c:pt idx="566">
                  <c:v>300.10000000000002</c:v>
                </c:pt>
                <c:pt idx="567">
                  <c:v>300.01</c:v>
                </c:pt>
                <c:pt idx="568">
                  <c:v>300.05</c:v>
                </c:pt>
                <c:pt idx="569">
                  <c:v>300.10000000000002</c:v>
                </c:pt>
                <c:pt idx="570">
                  <c:v>300.05</c:v>
                </c:pt>
                <c:pt idx="571">
                  <c:v>300.08999999999997</c:v>
                </c:pt>
                <c:pt idx="572">
                  <c:v>300.16000000000003</c:v>
                </c:pt>
                <c:pt idx="573">
                  <c:v>300.17</c:v>
                </c:pt>
                <c:pt idx="574">
                  <c:v>300.08999999999997</c:v>
                </c:pt>
                <c:pt idx="575">
                  <c:v>300.14</c:v>
                </c:pt>
                <c:pt idx="576">
                  <c:v>300.18</c:v>
                </c:pt>
                <c:pt idx="577">
                  <c:v>300.12</c:v>
                </c:pt>
                <c:pt idx="578">
                  <c:v>300.16000000000003</c:v>
                </c:pt>
                <c:pt idx="579">
                  <c:v>300.14</c:v>
                </c:pt>
                <c:pt idx="580">
                  <c:v>300.22000000000003</c:v>
                </c:pt>
                <c:pt idx="581">
                  <c:v>300.14</c:v>
                </c:pt>
                <c:pt idx="582">
                  <c:v>300.17</c:v>
                </c:pt>
                <c:pt idx="583">
                  <c:v>300.22000000000003</c:v>
                </c:pt>
                <c:pt idx="584">
                  <c:v>300.14</c:v>
                </c:pt>
                <c:pt idx="585">
                  <c:v>300.16000000000003</c:v>
                </c:pt>
                <c:pt idx="586">
                  <c:v>300.16000000000003</c:v>
                </c:pt>
                <c:pt idx="587">
                  <c:v>300.14999999999998</c:v>
                </c:pt>
                <c:pt idx="588">
                  <c:v>300.16000000000003</c:v>
                </c:pt>
                <c:pt idx="589">
                  <c:v>300.17</c:v>
                </c:pt>
                <c:pt idx="590">
                  <c:v>300.14999999999998</c:v>
                </c:pt>
                <c:pt idx="591">
                  <c:v>300.27999999999997</c:v>
                </c:pt>
                <c:pt idx="592">
                  <c:v>300.17</c:v>
                </c:pt>
                <c:pt idx="593">
                  <c:v>300.23</c:v>
                </c:pt>
                <c:pt idx="594">
                  <c:v>300.18</c:v>
                </c:pt>
                <c:pt idx="595">
                  <c:v>300.24</c:v>
                </c:pt>
                <c:pt idx="596">
                  <c:v>300.26</c:v>
                </c:pt>
                <c:pt idx="597">
                  <c:v>300.26</c:v>
                </c:pt>
                <c:pt idx="598">
                  <c:v>300.24</c:v>
                </c:pt>
                <c:pt idx="599">
                  <c:v>300.18</c:v>
                </c:pt>
                <c:pt idx="600">
                  <c:v>300.24</c:v>
                </c:pt>
                <c:pt idx="601">
                  <c:v>300.17</c:v>
                </c:pt>
                <c:pt idx="602">
                  <c:v>300.22000000000003</c:v>
                </c:pt>
                <c:pt idx="603">
                  <c:v>300.23</c:v>
                </c:pt>
                <c:pt idx="604">
                  <c:v>300.22000000000003</c:v>
                </c:pt>
                <c:pt idx="605">
                  <c:v>300.17</c:v>
                </c:pt>
                <c:pt idx="606">
                  <c:v>300.22000000000003</c:v>
                </c:pt>
                <c:pt idx="607">
                  <c:v>300.2</c:v>
                </c:pt>
                <c:pt idx="608">
                  <c:v>300.27999999999997</c:v>
                </c:pt>
                <c:pt idx="609">
                  <c:v>300.2</c:v>
                </c:pt>
                <c:pt idx="610">
                  <c:v>300.18</c:v>
                </c:pt>
                <c:pt idx="611">
                  <c:v>300.17</c:v>
                </c:pt>
                <c:pt idx="612">
                  <c:v>300.18</c:v>
                </c:pt>
                <c:pt idx="613">
                  <c:v>300.18</c:v>
                </c:pt>
                <c:pt idx="614">
                  <c:v>300.23</c:v>
                </c:pt>
                <c:pt idx="615">
                  <c:v>300.14</c:v>
                </c:pt>
                <c:pt idx="616">
                  <c:v>300.14</c:v>
                </c:pt>
                <c:pt idx="617">
                  <c:v>300.18</c:v>
                </c:pt>
                <c:pt idx="618">
                  <c:v>300.2</c:v>
                </c:pt>
                <c:pt idx="619">
                  <c:v>300.27</c:v>
                </c:pt>
                <c:pt idx="620">
                  <c:v>300.17</c:v>
                </c:pt>
                <c:pt idx="621">
                  <c:v>300.18</c:v>
                </c:pt>
                <c:pt idx="622">
                  <c:v>300.27</c:v>
                </c:pt>
                <c:pt idx="623">
                  <c:v>300.2</c:v>
                </c:pt>
                <c:pt idx="624">
                  <c:v>300.26</c:v>
                </c:pt>
                <c:pt idx="625">
                  <c:v>300.18</c:v>
                </c:pt>
                <c:pt idx="626">
                  <c:v>300.2</c:v>
                </c:pt>
                <c:pt idx="627">
                  <c:v>300.16000000000003</c:v>
                </c:pt>
                <c:pt idx="628">
                  <c:v>300.23</c:v>
                </c:pt>
                <c:pt idx="629">
                  <c:v>300.2</c:v>
                </c:pt>
                <c:pt idx="630">
                  <c:v>300.18</c:v>
                </c:pt>
                <c:pt idx="631">
                  <c:v>300.24</c:v>
                </c:pt>
                <c:pt idx="632">
                  <c:v>300.23</c:v>
                </c:pt>
                <c:pt idx="633">
                  <c:v>300.18</c:v>
                </c:pt>
                <c:pt idx="634">
                  <c:v>300.17</c:v>
                </c:pt>
                <c:pt idx="635">
                  <c:v>300.08</c:v>
                </c:pt>
                <c:pt idx="636">
                  <c:v>300.13</c:v>
                </c:pt>
                <c:pt idx="637">
                  <c:v>300.08999999999997</c:v>
                </c:pt>
                <c:pt idx="638">
                  <c:v>300.14</c:v>
                </c:pt>
                <c:pt idx="639">
                  <c:v>300.17</c:v>
                </c:pt>
                <c:pt idx="640">
                  <c:v>300.27999999999997</c:v>
                </c:pt>
                <c:pt idx="641">
                  <c:v>300.22000000000003</c:v>
                </c:pt>
                <c:pt idx="642">
                  <c:v>300.2</c:v>
                </c:pt>
                <c:pt idx="643">
                  <c:v>300.14999999999998</c:v>
                </c:pt>
                <c:pt idx="644">
                  <c:v>300.2</c:v>
                </c:pt>
                <c:pt idx="645">
                  <c:v>300.2</c:v>
                </c:pt>
                <c:pt idx="646">
                  <c:v>300.17</c:v>
                </c:pt>
                <c:pt idx="647">
                  <c:v>300.17</c:v>
                </c:pt>
                <c:pt idx="648">
                  <c:v>300.14</c:v>
                </c:pt>
                <c:pt idx="649">
                  <c:v>300.14</c:v>
                </c:pt>
                <c:pt idx="650">
                  <c:v>300.14999999999998</c:v>
                </c:pt>
                <c:pt idx="651">
                  <c:v>300.14</c:v>
                </c:pt>
                <c:pt idx="652">
                  <c:v>300.08</c:v>
                </c:pt>
                <c:pt idx="653">
                  <c:v>300.14999999999998</c:v>
                </c:pt>
                <c:pt idx="654">
                  <c:v>300.12</c:v>
                </c:pt>
                <c:pt idx="655">
                  <c:v>300.2</c:v>
                </c:pt>
                <c:pt idx="656">
                  <c:v>300.13</c:v>
                </c:pt>
                <c:pt idx="657">
                  <c:v>300.16000000000003</c:v>
                </c:pt>
                <c:pt idx="658">
                  <c:v>300.08999999999997</c:v>
                </c:pt>
                <c:pt idx="659">
                  <c:v>300.16000000000003</c:v>
                </c:pt>
                <c:pt idx="660">
                  <c:v>300.18</c:v>
                </c:pt>
                <c:pt idx="661">
                  <c:v>300.18</c:v>
                </c:pt>
                <c:pt idx="662">
                  <c:v>300.17</c:v>
                </c:pt>
                <c:pt idx="663">
                  <c:v>300.12</c:v>
                </c:pt>
                <c:pt idx="664">
                  <c:v>300.13</c:v>
                </c:pt>
                <c:pt idx="665">
                  <c:v>300.10000000000002</c:v>
                </c:pt>
                <c:pt idx="666">
                  <c:v>300.18</c:v>
                </c:pt>
                <c:pt idx="667">
                  <c:v>300.14999999999998</c:v>
                </c:pt>
                <c:pt idx="668">
                  <c:v>300.16000000000003</c:v>
                </c:pt>
                <c:pt idx="669">
                  <c:v>300.08999999999997</c:v>
                </c:pt>
                <c:pt idx="670">
                  <c:v>300.17</c:v>
                </c:pt>
                <c:pt idx="671">
                  <c:v>300.16000000000003</c:v>
                </c:pt>
                <c:pt idx="672">
                  <c:v>300.17</c:v>
                </c:pt>
                <c:pt idx="673">
                  <c:v>300.12</c:v>
                </c:pt>
                <c:pt idx="674">
                  <c:v>300.08999999999997</c:v>
                </c:pt>
                <c:pt idx="675">
                  <c:v>300.08999999999997</c:v>
                </c:pt>
                <c:pt idx="676">
                  <c:v>300.12</c:v>
                </c:pt>
                <c:pt idx="677">
                  <c:v>300.12</c:v>
                </c:pt>
                <c:pt idx="678">
                  <c:v>300.06</c:v>
                </c:pt>
                <c:pt idx="679">
                  <c:v>300.12</c:v>
                </c:pt>
                <c:pt idx="680">
                  <c:v>300.06</c:v>
                </c:pt>
                <c:pt idx="681">
                  <c:v>300.08</c:v>
                </c:pt>
                <c:pt idx="682">
                  <c:v>300.17</c:v>
                </c:pt>
                <c:pt idx="683">
                  <c:v>300.06</c:v>
                </c:pt>
                <c:pt idx="684">
                  <c:v>300.17</c:v>
                </c:pt>
                <c:pt idx="685">
                  <c:v>300.14</c:v>
                </c:pt>
                <c:pt idx="686">
                  <c:v>300.13</c:v>
                </c:pt>
                <c:pt idx="687">
                  <c:v>300.04000000000002</c:v>
                </c:pt>
                <c:pt idx="688">
                  <c:v>300.08</c:v>
                </c:pt>
                <c:pt idx="689">
                  <c:v>300.12</c:v>
                </c:pt>
                <c:pt idx="690">
                  <c:v>300.08999999999997</c:v>
                </c:pt>
                <c:pt idx="691">
                  <c:v>300.08999999999997</c:v>
                </c:pt>
                <c:pt idx="692">
                  <c:v>299.97000000000003</c:v>
                </c:pt>
                <c:pt idx="693">
                  <c:v>300.04000000000002</c:v>
                </c:pt>
                <c:pt idx="694">
                  <c:v>300.06</c:v>
                </c:pt>
                <c:pt idx="695">
                  <c:v>300.08</c:v>
                </c:pt>
                <c:pt idx="696">
                  <c:v>300.08999999999997</c:v>
                </c:pt>
                <c:pt idx="697">
                  <c:v>300.13</c:v>
                </c:pt>
                <c:pt idx="698">
                  <c:v>300.08999999999997</c:v>
                </c:pt>
                <c:pt idx="699">
                  <c:v>300.10000000000002</c:v>
                </c:pt>
                <c:pt idx="700">
                  <c:v>300.06</c:v>
                </c:pt>
                <c:pt idx="701">
                  <c:v>300.02</c:v>
                </c:pt>
                <c:pt idx="702">
                  <c:v>299.98</c:v>
                </c:pt>
                <c:pt idx="703">
                  <c:v>300.05</c:v>
                </c:pt>
                <c:pt idx="704">
                  <c:v>300.06</c:v>
                </c:pt>
                <c:pt idx="705">
                  <c:v>299.98</c:v>
                </c:pt>
                <c:pt idx="706">
                  <c:v>300.02999999999997</c:v>
                </c:pt>
                <c:pt idx="707">
                  <c:v>300.01</c:v>
                </c:pt>
                <c:pt idx="708">
                  <c:v>300.01</c:v>
                </c:pt>
                <c:pt idx="709">
                  <c:v>300.06</c:v>
                </c:pt>
                <c:pt idx="710">
                  <c:v>300.06</c:v>
                </c:pt>
                <c:pt idx="711">
                  <c:v>300.02</c:v>
                </c:pt>
                <c:pt idx="712">
                  <c:v>300.05</c:v>
                </c:pt>
                <c:pt idx="713">
                  <c:v>300.06</c:v>
                </c:pt>
                <c:pt idx="714">
                  <c:v>300.04000000000002</c:v>
                </c:pt>
                <c:pt idx="715">
                  <c:v>300.10000000000002</c:v>
                </c:pt>
                <c:pt idx="716">
                  <c:v>300.08</c:v>
                </c:pt>
                <c:pt idx="717">
                  <c:v>300.06</c:v>
                </c:pt>
                <c:pt idx="718">
                  <c:v>300.08999999999997</c:v>
                </c:pt>
                <c:pt idx="719">
                  <c:v>300.06</c:v>
                </c:pt>
                <c:pt idx="720">
                  <c:v>300.10000000000002</c:v>
                </c:pt>
                <c:pt idx="721">
                  <c:v>300.05</c:v>
                </c:pt>
                <c:pt idx="722">
                  <c:v>300.02999999999997</c:v>
                </c:pt>
                <c:pt idx="723">
                  <c:v>300.01</c:v>
                </c:pt>
                <c:pt idx="724">
                  <c:v>300.05</c:v>
                </c:pt>
                <c:pt idx="725">
                  <c:v>300.01</c:v>
                </c:pt>
                <c:pt idx="726">
                  <c:v>300.05</c:v>
                </c:pt>
                <c:pt idx="727">
                  <c:v>300.04000000000002</c:v>
                </c:pt>
                <c:pt idx="728">
                  <c:v>300.02999999999997</c:v>
                </c:pt>
                <c:pt idx="729">
                  <c:v>299.95999999999998</c:v>
                </c:pt>
                <c:pt idx="730">
                  <c:v>300.06</c:v>
                </c:pt>
                <c:pt idx="731">
                  <c:v>300.02</c:v>
                </c:pt>
                <c:pt idx="732">
                  <c:v>300.12</c:v>
                </c:pt>
                <c:pt idx="733">
                  <c:v>300.04000000000002</c:v>
                </c:pt>
                <c:pt idx="734">
                  <c:v>300.02</c:v>
                </c:pt>
                <c:pt idx="735">
                  <c:v>300.08</c:v>
                </c:pt>
                <c:pt idx="736">
                  <c:v>300.08</c:v>
                </c:pt>
                <c:pt idx="737">
                  <c:v>299.98</c:v>
                </c:pt>
                <c:pt idx="738">
                  <c:v>300.08</c:v>
                </c:pt>
                <c:pt idx="739">
                  <c:v>300.06</c:v>
                </c:pt>
                <c:pt idx="740">
                  <c:v>300.02</c:v>
                </c:pt>
                <c:pt idx="741">
                  <c:v>300.13</c:v>
                </c:pt>
                <c:pt idx="742">
                  <c:v>300.13</c:v>
                </c:pt>
                <c:pt idx="743">
                  <c:v>300.02999999999997</c:v>
                </c:pt>
                <c:pt idx="744">
                  <c:v>300.12</c:v>
                </c:pt>
                <c:pt idx="745">
                  <c:v>300.04000000000002</c:v>
                </c:pt>
                <c:pt idx="746">
                  <c:v>300.06</c:v>
                </c:pt>
                <c:pt idx="747">
                  <c:v>300.06</c:v>
                </c:pt>
                <c:pt idx="748">
                  <c:v>300.08999999999997</c:v>
                </c:pt>
                <c:pt idx="749">
                  <c:v>300.06</c:v>
                </c:pt>
                <c:pt idx="750">
                  <c:v>300.10000000000002</c:v>
                </c:pt>
                <c:pt idx="751">
                  <c:v>300.04000000000002</c:v>
                </c:pt>
                <c:pt idx="752">
                  <c:v>300.02999999999997</c:v>
                </c:pt>
                <c:pt idx="753">
                  <c:v>299.98</c:v>
                </c:pt>
                <c:pt idx="754">
                  <c:v>300.04000000000002</c:v>
                </c:pt>
                <c:pt idx="755">
                  <c:v>300.04000000000002</c:v>
                </c:pt>
                <c:pt idx="756">
                  <c:v>300.01</c:v>
                </c:pt>
                <c:pt idx="757">
                  <c:v>300.06</c:v>
                </c:pt>
                <c:pt idx="758">
                  <c:v>299.98</c:v>
                </c:pt>
                <c:pt idx="759">
                  <c:v>300.04000000000002</c:v>
                </c:pt>
                <c:pt idx="760">
                  <c:v>300.02999999999997</c:v>
                </c:pt>
                <c:pt idx="761">
                  <c:v>300.04000000000002</c:v>
                </c:pt>
                <c:pt idx="762">
                  <c:v>300.02999999999997</c:v>
                </c:pt>
                <c:pt idx="763">
                  <c:v>300.06</c:v>
                </c:pt>
                <c:pt idx="764">
                  <c:v>300.01</c:v>
                </c:pt>
                <c:pt idx="765">
                  <c:v>300.05</c:v>
                </c:pt>
                <c:pt idx="766">
                  <c:v>300.04000000000002</c:v>
                </c:pt>
                <c:pt idx="767">
                  <c:v>300.02</c:v>
                </c:pt>
                <c:pt idx="768">
                  <c:v>300.02</c:v>
                </c:pt>
                <c:pt idx="769">
                  <c:v>300.05</c:v>
                </c:pt>
                <c:pt idx="770">
                  <c:v>299.95</c:v>
                </c:pt>
                <c:pt idx="771">
                  <c:v>299.99</c:v>
                </c:pt>
                <c:pt idx="772">
                  <c:v>300.01</c:v>
                </c:pt>
                <c:pt idx="773">
                  <c:v>299.95999999999998</c:v>
                </c:pt>
                <c:pt idx="774">
                  <c:v>300.02</c:v>
                </c:pt>
                <c:pt idx="775">
                  <c:v>300.04000000000002</c:v>
                </c:pt>
                <c:pt idx="776">
                  <c:v>300.04000000000002</c:v>
                </c:pt>
                <c:pt idx="777">
                  <c:v>299.92</c:v>
                </c:pt>
                <c:pt idx="778">
                  <c:v>299.92</c:v>
                </c:pt>
                <c:pt idx="779">
                  <c:v>299.97000000000003</c:v>
                </c:pt>
                <c:pt idx="780">
                  <c:v>300.02</c:v>
                </c:pt>
                <c:pt idx="781">
                  <c:v>300.01</c:v>
                </c:pt>
                <c:pt idx="782">
                  <c:v>300.02999999999997</c:v>
                </c:pt>
                <c:pt idx="783">
                  <c:v>300.08999999999997</c:v>
                </c:pt>
                <c:pt idx="784">
                  <c:v>299.97000000000003</c:v>
                </c:pt>
                <c:pt idx="785">
                  <c:v>300.01</c:v>
                </c:pt>
                <c:pt idx="786">
                  <c:v>300.01</c:v>
                </c:pt>
                <c:pt idx="787">
                  <c:v>300.02</c:v>
                </c:pt>
                <c:pt idx="788">
                  <c:v>299.98</c:v>
                </c:pt>
                <c:pt idx="789">
                  <c:v>300.01</c:v>
                </c:pt>
                <c:pt idx="790">
                  <c:v>300.06</c:v>
                </c:pt>
                <c:pt idx="791">
                  <c:v>300.01</c:v>
                </c:pt>
                <c:pt idx="792">
                  <c:v>300.04000000000002</c:v>
                </c:pt>
                <c:pt idx="793">
                  <c:v>300.05</c:v>
                </c:pt>
                <c:pt idx="794">
                  <c:v>300.05</c:v>
                </c:pt>
                <c:pt idx="795">
                  <c:v>300.01</c:v>
                </c:pt>
                <c:pt idx="796">
                  <c:v>299.98</c:v>
                </c:pt>
                <c:pt idx="797">
                  <c:v>300.02999999999997</c:v>
                </c:pt>
                <c:pt idx="798">
                  <c:v>300.05</c:v>
                </c:pt>
                <c:pt idx="799">
                  <c:v>300.04000000000002</c:v>
                </c:pt>
                <c:pt idx="800">
                  <c:v>300.04000000000002</c:v>
                </c:pt>
                <c:pt idx="801">
                  <c:v>300.02999999999997</c:v>
                </c:pt>
                <c:pt idx="802">
                  <c:v>300.06</c:v>
                </c:pt>
                <c:pt idx="803">
                  <c:v>299.91000000000003</c:v>
                </c:pt>
                <c:pt idx="804">
                  <c:v>300.01</c:v>
                </c:pt>
                <c:pt idx="805">
                  <c:v>300.02</c:v>
                </c:pt>
                <c:pt idx="806">
                  <c:v>300.05</c:v>
                </c:pt>
                <c:pt idx="807">
                  <c:v>300.02</c:v>
                </c:pt>
                <c:pt idx="808">
                  <c:v>299.98</c:v>
                </c:pt>
                <c:pt idx="809">
                  <c:v>300.01</c:v>
                </c:pt>
                <c:pt idx="810">
                  <c:v>299.95999999999998</c:v>
                </c:pt>
                <c:pt idx="811">
                  <c:v>300.02999999999997</c:v>
                </c:pt>
                <c:pt idx="812">
                  <c:v>300.04000000000002</c:v>
                </c:pt>
                <c:pt idx="813">
                  <c:v>300.12</c:v>
                </c:pt>
                <c:pt idx="814">
                  <c:v>300.13</c:v>
                </c:pt>
                <c:pt idx="815">
                  <c:v>300.08</c:v>
                </c:pt>
                <c:pt idx="816">
                  <c:v>300.08999999999997</c:v>
                </c:pt>
                <c:pt idx="817">
                  <c:v>300.13</c:v>
                </c:pt>
                <c:pt idx="818">
                  <c:v>300.04000000000002</c:v>
                </c:pt>
                <c:pt idx="819">
                  <c:v>300.08999999999997</c:v>
                </c:pt>
                <c:pt idx="820">
                  <c:v>300.08999999999997</c:v>
                </c:pt>
                <c:pt idx="821">
                  <c:v>300.06</c:v>
                </c:pt>
                <c:pt idx="822">
                  <c:v>299.98</c:v>
                </c:pt>
                <c:pt idx="823">
                  <c:v>299.99</c:v>
                </c:pt>
                <c:pt idx="824">
                  <c:v>300.06</c:v>
                </c:pt>
                <c:pt idx="825">
                  <c:v>300.10000000000002</c:v>
                </c:pt>
                <c:pt idx="826">
                  <c:v>300.08</c:v>
                </c:pt>
                <c:pt idx="827">
                  <c:v>300.04000000000002</c:v>
                </c:pt>
                <c:pt idx="828">
                  <c:v>300.01</c:v>
                </c:pt>
                <c:pt idx="829">
                  <c:v>299.94</c:v>
                </c:pt>
                <c:pt idx="830">
                  <c:v>300.08</c:v>
                </c:pt>
                <c:pt idx="831">
                  <c:v>300.02</c:v>
                </c:pt>
                <c:pt idx="832">
                  <c:v>300.02</c:v>
                </c:pt>
                <c:pt idx="833">
                  <c:v>300.02999999999997</c:v>
                </c:pt>
                <c:pt idx="834">
                  <c:v>300.01</c:v>
                </c:pt>
                <c:pt idx="835">
                  <c:v>300.14</c:v>
                </c:pt>
                <c:pt idx="836">
                  <c:v>300.06</c:v>
                </c:pt>
                <c:pt idx="837">
                  <c:v>300.02999999999997</c:v>
                </c:pt>
                <c:pt idx="838">
                  <c:v>300.02</c:v>
                </c:pt>
                <c:pt idx="839">
                  <c:v>300.08</c:v>
                </c:pt>
                <c:pt idx="840">
                  <c:v>300.08</c:v>
                </c:pt>
                <c:pt idx="841">
                  <c:v>300.04000000000002</c:v>
                </c:pt>
                <c:pt idx="842">
                  <c:v>300.02</c:v>
                </c:pt>
                <c:pt idx="843">
                  <c:v>300.02999999999997</c:v>
                </c:pt>
                <c:pt idx="844">
                  <c:v>300.08</c:v>
                </c:pt>
                <c:pt idx="845">
                  <c:v>300.02</c:v>
                </c:pt>
                <c:pt idx="846">
                  <c:v>300.08999999999997</c:v>
                </c:pt>
                <c:pt idx="847">
                  <c:v>300.10000000000002</c:v>
                </c:pt>
                <c:pt idx="848">
                  <c:v>300.02999999999997</c:v>
                </c:pt>
                <c:pt idx="849">
                  <c:v>300.01</c:v>
                </c:pt>
                <c:pt idx="850">
                  <c:v>300.04000000000002</c:v>
                </c:pt>
                <c:pt idx="851">
                  <c:v>300.06</c:v>
                </c:pt>
                <c:pt idx="852">
                  <c:v>300.05</c:v>
                </c:pt>
                <c:pt idx="853">
                  <c:v>299.98</c:v>
                </c:pt>
                <c:pt idx="854">
                  <c:v>300.02999999999997</c:v>
                </c:pt>
                <c:pt idx="855">
                  <c:v>300.04000000000002</c:v>
                </c:pt>
                <c:pt idx="856">
                  <c:v>300.06</c:v>
                </c:pt>
                <c:pt idx="857">
                  <c:v>300.02</c:v>
                </c:pt>
                <c:pt idx="858">
                  <c:v>300.10000000000002</c:v>
                </c:pt>
                <c:pt idx="859">
                  <c:v>300.04000000000002</c:v>
                </c:pt>
                <c:pt idx="860">
                  <c:v>300.13</c:v>
                </c:pt>
                <c:pt idx="861">
                  <c:v>300.06</c:v>
                </c:pt>
                <c:pt idx="862">
                  <c:v>300.14999999999998</c:v>
                </c:pt>
                <c:pt idx="863">
                  <c:v>300.16000000000003</c:v>
                </c:pt>
                <c:pt idx="864">
                  <c:v>300.08999999999997</c:v>
                </c:pt>
                <c:pt idx="865">
                  <c:v>300.08</c:v>
                </c:pt>
                <c:pt idx="866">
                  <c:v>300.10000000000002</c:v>
                </c:pt>
                <c:pt idx="867">
                  <c:v>299.98</c:v>
                </c:pt>
                <c:pt idx="868">
                  <c:v>300.08</c:v>
                </c:pt>
                <c:pt idx="869">
                  <c:v>300.02</c:v>
                </c:pt>
                <c:pt idx="870">
                  <c:v>300.04000000000002</c:v>
                </c:pt>
                <c:pt idx="871">
                  <c:v>300.02999999999997</c:v>
                </c:pt>
                <c:pt idx="872">
                  <c:v>300.06</c:v>
                </c:pt>
                <c:pt idx="873">
                  <c:v>300.04000000000002</c:v>
                </c:pt>
                <c:pt idx="874">
                  <c:v>300.05</c:v>
                </c:pt>
                <c:pt idx="875">
                  <c:v>300.01</c:v>
                </c:pt>
                <c:pt idx="876">
                  <c:v>300.10000000000002</c:v>
                </c:pt>
                <c:pt idx="877">
                  <c:v>300.02999999999997</c:v>
                </c:pt>
                <c:pt idx="878">
                  <c:v>300.01</c:v>
                </c:pt>
                <c:pt idx="879">
                  <c:v>300.02999999999997</c:v>
                </c:pt>
                <c:pt idx="880">
                  <c:v>299.97000000000003</c:v>
                </c:pt>
                <c:pt idx="881">
                  <c:v>300.02</c:v>
                </c:pt>
                <c:pt idx="882">
                  <c:v>300.02</c:v>
                </c:pt>
                <c:pt idx="883">
                  <c:v>299.92</c:v>
                </c:pt>
                <c:pt idx="884">
                  <c:v>299.98</c:v>
                </c:pt>
                <c:pt idx="885">
                  <c:v>300.02999999999997</c:v>
                </c:pt>
                <c:pt idx="886">
                  <c:v>300.01</c:v>
                </c:pt>
                <c:pt idx="887">
                  <c:v>300.02</c:v>
                </c:pt>
                <c:pt idx="888">
                  <c:v>300.08</c:v>
                </c:pt>
                <c:pt idx="889">
                  <c:v>300.02999999999997</c:v>
                </c:pt>
                <c:pt idx="890">
                  <c:v>300.01</c:v>
                </c:pt>
                <c:pt idx="891">
                  <c:v>300.01</c:v>
                </c:pt>
                <c:pt idx="892">
                  <c:v>300.04000000000002</c:v>
                </c:pt>
                <c:pt idx="893">
                  <c:v>300.06</c:v>
                </c:pt>
                <c:pt idx="894">
                  <c:v>300.05</c:v>
                </c:pt>
                <c:pt idx="895">
                  <c:v>300.04000000000002</c:v>
                </c:pt>
                <c:pt idx="896">
                  <c:v>300.04000000000002</c:v>
                </c:pt>
                <c:pt idx="897">
                  <c:v>299.98</c:v>
                </c:pt>
                <c:pt idx="898">
                  <c:v>300.02</c:v>
                </c:pt>
                <c:pt idx="899">
                  <c:v>299.98</c:v>
                </c:pt>
                <c:pt idx="900">
                  <c:v>300.01</c:v>
                </c:pt>
                <c:pt idx="901">
                  <c:v>300.12</c:v>
                </c:pt>
                <c:pt idx="902">
                  <c:v>299.95</c:v>
                </c:pt>
                <c:pt idx="903">
                  <c:v>300.02999999999997</c:v>
                </c:pt>
                <c:pt idx="904">
                  <c:v>299.98</c:v>
                </c:pt>
                <c:pt idx="905">
                  <c:v>300.01</c:v>
                </c:pt>
                <c:pt idx="906">
                  <c:v>299.95999999999998</c:v>
                </c:pt>
                <c:pt idx="907">
                  <c:v>299.95999999999998</c:v>
                </c:pt>
                <c:pt idx="908">
                  <c:v>299.97000000000003</c:v>
                </c:pt>
                <c:pt idx="909">
                  <c:v>300.02999999999997</c:v>
                </c:pt>
                <c:pt idx="910">
                  <c:v>299.94</c:v>
                </c:pt>
                <c:pt idx="911">
                  <c:v>300.04000000000002</c:v>
                </c:pt>
                <c:pt idx="912">
                  <c:v>300.08999999999997</c:v>
                </c:pt>
                <c:pt idx="913">
                  <c:v>299.94</c:v>
                </c:pt>
                <c:pt idx="914">
                  <c:v>300.06</c:v>
                </c:pt>
                <c:pt idx="915">
                  <c:v>300.04000000000002</c:v>
                </c:pt>
                <c:pt idx="916">
                  <c:v>300.08</c:v>
                </c:pt>
                <c:pt idx="917">
                  <c:v>300.04000000000002</c:v>
                </c:pt>
                <c:pt idx="918">
                  <c:v>300.02</c:v>
                </c:pt>
                <c:pt idx="919">
                  <c:v>299.99</c:v>
                </c:pt>
                <c:pt idx="920">
                  <c:v>300.01</c:v>
                </c:pt>
                <c:pt idx="921">
                  <c:v>299.92</c:v>
                </c:pt>
                <c:pt idx="922">
                  <c:v>299.98</c:v>
                </c:pt>
                <c:pt idx="923">
                  <c:v>300.02999999999997</c:v>
                </c:pt>
                <c:pt idx="924">
                  <c:v>300.01</c:v>
                </c:pt>
                <c:pt idx="925">
                  <c:v>299.94</c:v>
                </c:pt>
                <c:pt idx="926">
                  <c:v>300.10000000000002</c:v>
                </c:pt>
                <c:pt idx="927">
                  <c:v>300.08</c:v>
                </c:pt>
                <c:pt idx="928">
                  <c:v>300.02999999999997</c:v>
                </c:pt>
                <c:pt idx="929">
                  <c:v>300.01</c:v>
                </c:pt>
                <c:pt idx="930">
                  <c:v>300.04000000000002</c:v>
                </c:pt>
                <c:pt idx="931">
                  <c:v>300.01</c:v>
                </c:pt>
                <c:pt idx="932">
                  <c:v>300.04000000000002</c:v>
                </c:pt>
                <c:pt idx="933">
                  <c:v>300.06</c:v>
                </c:pt>
                <c:pt idx="934">
                  <c:v>300.16000000000003</c:v>
                </c:pt>
                <c:pt idx="935">
                  <c:v>300.14999999999998</c:v>
                </c:pt>
                <c:pt idx="936">
                  <c:v>300.14</c:v>
                </c:pt>
                <c:pt idx="937">
                  <c:v>300.02999999999997</c:v>
                </c:pt>
                <c:pt idx="938">
                  <c:v>300.06</c:v>
                </c:pt>
                <c:pt idx="939">
                  <c:v>300.08</c:v>
                </c:pt>
                <c:pt idx="940">
                  <c:v>300.12</c:v>
                </c:pt>
                <c:pt idx="941">
                  <c:v>299.97000000000003</c:v>
                </c:pt>
                <c:pt idx="942">
                  <c:v>299.98</c:v>
                </c:pt>
                <c:pt idx="943">
                  <c:v>300.08</c:v>
                </c:pt>
                <c:pt idx="944">
                  <c:v>300.05</c:v>
                </c:pt>
                <c:pt idx="945">
                  <c:v>299.99</c:v>
                </c:pt>
                <c:pt idx="946">
                  <c:v>300.04000000000002</c:v>
                </c:pt>
                <c:pt idx="947">
                  <c:v>299.99</c:v>
                </c:pt>
                <c:pt idx="948">
                  <c:v>300.02999999999997</c:v>
                </c:pt>
                <c:pt idx="949">
                  <c:v>300.02</c:v>
                </c:pt>
                <c:pt idx="950">
                  <c:v>299.97000000000003</c:v>
                </c:pt>
                <c:pt idx="951">
                  <c:v>299.97000000000003</c:v>
                </c:pt>
                <c:pt idx="952">
                  <c:v>299.97000000000003</c:v>
                </c:pt>
                <c:pt idx="953">
                  <c:v>299.92</c:v>
                </c:pt>
                <c:pt idx="954">
                  <c:v>299.91000000000003</c:v>
                </c:pt>
                <c:pt idx="955">
                  <c:v>299.97000000000003</c:v>
                </c:pt>
                <c:pt idx="956">
                  <c:v>300.02</c:v>
                </c:pt>
                <c:pt idx="957">
                  <c:v>300.04000000000002</c:v>
                </c:pt>
                <c:pt idx="958">
                  <c:v>299.98</c:v>
                </c:pt>
                <c:pt idx="959">
                  <c:v>299.91000000000003</c:v>
                </c:pt>
                <c:pt idx="960">
                  <c:v>300.08</c:v>
                </c:pt>
                <c:pt idx="961">
                  <c:v>300.01</c:v>
                </c:pt>
                <c:pt idx="962">
                  <c:v>299.99</c:v>
                </c:pt>
                <c:pt idx="963">
                  <c:v>299.98</c:v>
                </c:pt>
                <c:pt idx="964">
                  <c:v>299.98</c:v>
                </c:pt>
                <c:pt idx="965">
                  <c:v>300.01</c:v>
                </c:pt>
                <c:pt idx="966">
                  <c:v>300.02</c:v>
                </c:pt>
                <c:pt idx="967">
                  <c:v>299.97000000000003</c:v>
                </c:pt>
                <c:pt idx="968">
                  <c:v>299.98</c:v>
                </c:pt>
                <c:pt idx="969">
                  <c:v>300.13</c:v>
                </c:pt>
                <c:pt idx="970">
                  <c:v>300.02999999999997</c:v>
                </c:pt>
                <c:pt idx="971">
                  <c:v>299.97000000000003</c:v>
                </c:pt>
                <c:pt idx="972">
                  <c:v>300.02999999999997</c:v>
                </c:pt>
                <c:pt idx="973">
                  <c:v>300.02</c:v>
                </c:pt>
                <c:pt idx="974">
                  <c:v>300.02999999999997</c:v>
                </c:pt>
                <c:pt idx="975">
                  <c:v>299.98</c:v>
                </c:pt>
                <c:pt idx="976">
                  <c:v>300.06</c:v>
                </c:pt>
                <c:pt idx="977">
                  <c:v>300.02</c:v>
                </c:pt>
                <c:pt idx="978">
                  <c:v>299.98</c:v>
                </c:pt>
                <c:pt idx="979">
                  <c:v>300.02</c:v>
                </c:pt>
                <c:pt idx="980">
                  <c:v>300.04000000000002</c:v>
                </c:pt>
                <c:pt idx="981">
                  <c:v>300.05</c:v>
                </c:pt>
                <c:pt idx="982">
                  <c:v>300.08999999999997</c:v>
                </c:pt>
                <c:pt idx="983">
                  <c:v>300.01</c:v>
                </c:pt>
                <c:pt idx="984">
                  <c:v>300.04000000000002</c:v>
                </c:pt>
                <c:pt idx="985">
                  <c:v>300.06</c:v>
                </c:pt>
                <c:pt idx="986">
                  <c:v>299.98</c:v>
                </c:pt>
                <c:pt idx="987">
                  <c:v>300.08999999999997</c:v>
                </c:pt>
                <c:pt idx="988">
                  <c:v>299.89999999999998</c:v>
                </c:pt>
                <c:pt idx="989">
                  <c:v>299.95999999999998</c:v>
                </c:pt>
                <c:pt idx="990">
                  <c:v>299.98</c:v>
                </c:pt>
                <c:pt idx="991">
                  <c:v>299.92</c:v>
                </c:pt>
                <c:pt idx="992">
                  <c:v>300.01</c:v>
                </c:pt>
                <c:pt idx="993">
                  <c:v>299.98</c:v>
                </c:pt>
                <c:pt idx="994">
                  <c:v>299.88</c:v>
                </c:pt>
                <c:pt idx="995">
                  <c:v>299.92</c:v>
                </c:pt>
                <c:pt idx="996">
                  <c:v>300.01</c:v>
                </c:pt>
                <c:pt idx="997">
                  <c:v>300.01</c:v>
                </c:pt>
                <c:pt idx="998">
                  <c:v>300.02</c:v>
                </c:pt>
                <c:pt idx="999">
                  <c:v>300.02999999999997</c:v>
                </c:pt>
                <c:pt idx="1000">
                  <c:v>300.06</c:v>
                </c:pt>
                <c:pt idx="1001">
                  <c:v>300.01</c:v>
                </c:pt>
                <c:pt idx="1002">
                  <c:v>300.02</c:v>
                </c:pt>
                <c:pt idx="1003">
                  <c:v>299.98</c:v>
                </c:pt>
                <c:pt idx="1004">
                  <c:v>299.95</c:v>
                </c:pt>
                <c:pt idx="1005">
                  <c:v>300.02999999999997</c:v>
                </c:pt>
                <c:pt idx="1006">
                  <c:v>299.95</c:v>
                </c:pt>
                <c:pt idx="1007">
                  <c:v>300.10000000000002</c:v>
                </c:pt>
                <c:pt idx="1008">
                  <c:v>300.02</c:v>
                </c:pt>
                <c:pt idx="1009">
                  <c:v>300.02</c:v>
                </c:pt>
                <c:pt idx="1010">
                  <c:v>299.97000000000003</c:v>
                </c:pt>
                <c:pt idx="1011">
                  <c:v>299.95</c:v>
                </c:pt>
                <c:pt idx="1012">
                  <c:v>300.01</c:v>
                </c:pt>
                <c:pt idx="1013">
                  <c:v>300.04000000000002</c:v>
                </c:pt>
                <c:pt idx="1014">
                  <c:v>300.06</c:v>
                </c:pt>
                <c:pt idx="1015">
                  <c:v>300.04000000000002</c:v>
                </c:pt>
                <c:pt idx="1016">
                  <c:v>300.08999999999997</c:v>
                </c:pt>
                <c:pt idx="1017">
                  <c:v>300.04000000000002</c:v>
                </c:pt>
                <c:pt idx="1018">
                  <c:v>300.08999999999997</c:v>
                </c:pt>
                <c:pt idx="1019">
                  <c:v>300.01</c:v>
                </c:pt>
                <c:pt idx="1020">
                  <c:v>300.04000000000002</c:v>
                </c:pt>
                <c:pt idx="1021">
                  <c:v>300.01</c:v>
                </c:pt>
                <c:pt idx="1022">
                  <c:v>300.01</c:v>
                </c:pt>
                <c:pt idx="1023">
                  <c:v>300.02999999999997</c:v>
                </c:pt>
                <c:pt idx="1024">
                  <c:v>300.05</c:v>
                </c:pt>
                <c:pt idx="1025">
                  <c:v>300.01</c:v>
                </c:pt>
                <c:pt idx="1026">
                  <c:v>299.95999999999998</c:v>
                </c:pt>
                <c:pt idx="1027">
                  <c:v>299.99</c:v>
                </c:pt>
                <c:pt idx="1028">
                  <c:v>299.95999999999998</c:v>
                </c:pt>
                <c:pt idx="1029">
                  <c:v>300.05</c:v>
                </c:pt>
                <c:pt idx="1030">
                  <c:v>300.02</c:v>
                </c:pt>
                <c:pt idx="1031">
                  <c:v>300.01</c:v>
                </c:pt>
                <c:pt idx="1032">
                  <c:v>299.97000000000003</c:v>
                </c:pt>
                <c:pt idx="1033">
                  <c:v>299.97000000000003</c:v>
                </c:pt>
                <c:pt idx="1034">
                  <c:v>300.01</c:v>
                </c:pt>
                <c:pt idx="1035">
                  <c:v>300.05</c:v>
                </c:pt>
                <c:pt idx="1036">
                  <c:v>300.01</c:v>
                </c:pt>
                <c:pt idx="1037">
                  <c:v>300.12</c:v>
                </c:pt>
                <c:pt idx="1038">
                  <c:v>300.04000000000002</c:v>
                </c:pt>
                <c:pt idx="1039">
                  <c:v>300.02</c:v>
                </c:pt>
                <c:pt idx="1040">
                  <c:v>300.05</c:v>
                </c:pt>
                <c:pt idx="1041">
                  <c:v>300.02</c:v>
                </c:pt>
                <c:pt idx="1042">
                  <c:v>300.01</c:v>
                </c:pt>
                <c:pt idx="1043">
                  <c:v>299.92</c:v>
                </c:pt>
                <c:pt idx="1044">
                  <c:v>300.01</c:v>
                </c:pt>
                <c:pt idx="1045">
                  <c:v>300.06</c:v>
                </c:pt>
                <c:pt idx="1046">
                  <c:v>299.98</c:v>
                </c:pt>
                <c:pt idx="1047">
                  <c:v>299.99</c:v>
                </c:pt>
                <c:pt idx="1048">
                  <c:v>300.01</c:v>
                </c:pt>
                <c:pt idx="1049">
                  <c:v>299.95999999999998</c:v>
                </c:pt>
                <c:pt idx="1050">
                  <c:v>300.01</c:v>
                </c:pt>
                <c:pt idx="1051">
                  <c:v>299.95999999999998</c:v>
                </c:pt>
                <c:pt idx="1052">
                  <c:v>299.95999999999998</c:v>
                </c:pt>
                <c:pt idx="1053">
                  <c:v>300.04000000000002</c:v>
                </c:pt>
                <c:pt idx="1054">
                  <c:v>300.05</c:v>
                </c:pt>
                <c:pt idx="1055">
                  <c:v>300.05</c:v>
                </c:pt>
                <c:pt idx="1056">
                  <c:v>300.02</c:v>
                </c:pt>
                <c:pt idx="1057">
                  <c:v>299.95999999999998</c:v>
                </c:pt>
                <c:pt idx="1058">
                  <c:v>300.04000000000002</c:v>
                </c:pt>
                <c:pt idx="1059">
                  <c:v>299.99</c:v>
                </c:pt>
                <c:pt idx="1060">
                  <c:v>300.02999999999997</c:v>
                </c:pt>
                <c:pt idx="1061">
                  <c:v>300.01</c:v>
                </c:pt>
                <c:pt idx="1062">
                  <c:v>300.05</c:v>
                </c:pt>
                <c:pt idx="1063">
                  <c:v>300.01</c:v>
                </c:pt>
                <c:pt idx="1064">
                  <c:v>300.06</c:v>
                </c:pt>
                <c:pt idx="1065">
                  <c:v>300.02999999999997</c:v>
                </c:pt>
                <c:pt idx="1066">
                  <c:v>300.08</c:v>
                </c:pt>
                <c:pt idx="1067">
                  <c:v>300.01</c:v>
                </c:pt>
                <c:pt idx="1068">
                  <c:v>299.95999999999998</c:v>
                </c:pt>
                <c:pt idx="1069">
                  <c:v>300.02</c:v>
                </c:pt>
                <c:pt idx="1070">
                  <c:v>299.99</c:v>
                </c:pt>
                <c:pt idx="1071">
                  <c:v>299.94</c:v>
                </c:pt>
                <c:pt idx="1072">
                  <c:v>300.02</c:v>
                </c:pt>
                <c:pt idx="1073">
                  <c:v>299.92</c:v>
                </c:pt>
                <c:pt idx="1074">
                  <c:v>299.95</c:v>
                </c:pt>
                <c:pt idx="1075">
                  <c:v>299.97000000000003</c:v>
                </c:pt>
                <c:pt idx="1076">
                  <c:v>299.92</c:v>
                </c:pt>
                <c:pt idx="1077">
                  <c:v>299.92</c:v>
                </c:pt>
                <c:pt idx="1078">
                  <c:v>300.02</c:v>
                </c:pt>
                <c:pt idx="1079">
                  <c:v>299.95999999999998</c:v>
                </c:pt>
                <c:pt idx="1080">
                  <c:v>300.04000000000002</c:v>
                </c:pt>
                <c:pt idx="1081">
                  <c:v>299.97000000000003</c:v>
                </c:pt>
                <c:pt idx="1082">
                  <c:v>299.98</c:v>
                </c:pt>
                <c:pt idx="1083">
                  <c:v>299.97000000000003</c:v>
                </c:pt>
                <c:pt idx="1084">
                  <c:v>299.91000000000003</c:v>
                </c:pt>
                <c:pt idx="1085">
                  <c:v>299.95999999999998</c:v>
                </c:pt>
                <c:pt idx="1086">
                  <c:v>300.02</c:v>
                </c:pt>
                <c:pt idx="1087">
                  <c:v>300.01</c:v>
                </c:pt>
                <c:pt idx="1088">
                  <c:v>300.02999999999997</c:v>
                </c:pt>
                <c:pt idx="1089">
                  <c:v>299.97000000000003</c:v>
                </c:pt>
                <c:pt idx="1090">
                  <c:v>300.02</c:v>
                </c:pt>
                <c:pt idx="1091">
                  <c:v>300.02</c:v>
                </c:pt>
                <c:pt idx="1092">
                  <c:v>300.06</c:v>
                </c:pt>
                <c:pt idx="1093">
                  <c:v>299.97000000000003</c:v>
                </c:pt>
                <c:pt idx="1094">
                  <c:v>300.01</c:v>
                </c:pt>
                <c:pt idx="1095">
                  <c:v>299.98</c:v>
                </c:pt>
                <c:pt idx="1096">
                  <c:v>300.01</c:v>
                </c:pt>
                <c:pt idx="1097">
                  <c:v>300.08</c:v>
                </c:pt>
                <c:pt idx="1098">
                  <c:v>299.94</c:v>
                </c:pt>
                <c:pt idx="1099">
                  <c:v>300.08</c:v>
                </c:pt>
                <c:pt idx="1100">
                  <c:v>299.98</c:v>
                </c:pt>
                <c:pt idx="1101">
                  <c:v>299.98</c:v>
                </c:pt>
                <c:pt idx="1102">
                  <c:v>300.02</c:v>
                </c:pt>
                <c:pt idx="1103">
                  <c:v>300.01</c:v>
                </c:pt>
                <c:pt idx="1104">
                  <c:v>299.95</c:v>
                </c:pt>
                <c:pt idx="1105">
                  <c:v>299.95999999999998</c:v>
                </c:pt>
                <c:pt idx="1106">
                  <c:v>299.89999999999998</c:v>
                </c:pt>
                <c:pt idx="1107">
                  <c:v>299.95</c:v>
                </c:pt>
                <c:pt idx="1108">
                  <c:v>299.91000000000003</c:v>
                </c:pt>
                <c:pt idx="1109">
                  <c:v>299.94</c:v>
                </c:pt>
                <c:pt idx="1110">
                  <c:v>299.87</c:v>
                </c:pt>
                <c:pt idx="1111">
                  <c:v>299.92</c:v>
                </c:pt>
                <c:pt idx="1112">
                  <c:v>299.94</c:v>
                </c:pt>
                <c:pt idx="1113">
                  <c:v>299.99</c:v>
                </c:pt>
                <c:pt idx="1114">
                  <c:v>299.91000000000003</c:v>
                </c:pt>
                <c:pt idx="1115">
                  <c:v>299.95</c:v>
                </c:pt>
                <c:pt idx="1116">
                  <c:v>299.95</c:v>
                </c:pt>
                <c:pt idx="1117">
                  <c:v>300.02</c:v>
                </c:pt>
                <c:pt idx="1118">
                  <c:v>300.08</c:v>
                </c:pt>
                <c:pt idx="1119">
                  <c:v>300.08</c:v>
                </c:pt>
                <c:pt idx="1120">
                  <c:v>300.01</c:v>
                </c:pt>
                <c:pt idx="1121">
                  <c:v>300.08999999999997</c:v>
                </c:pt>
                <c:pt idx="1122">
                  <c:v>300.05</c:v>
                </c:pt>
                <c:pt idx="1123">
                  <c:v>300.04000000000002</c:v>
                </c:pt>
                <c:pt idx="1124">
                  <c:v>299.97000000000003</c:v>
                </c:pt>
                <c:pt idx="1125">
                  <c:v>299.99</c:v>
                </c:pt>
                <c:pt idx="1126">
                  <c:v>299.94</c:v>
                </c:pt>
                <c:pt idx="1127">
                  <c:v>299.95999999999998</c:v>
                </c:pt>
                <c:pt idx="1128">
                  <c:v>299.95999999999998</c:v>
                </c:pt>
                <c:pt idx="1129">
                  <c:v>299.95999999999998</c:v>
                </c:pt>
                <c:pt idx="1130">
                  <c:v>299.89999999999998</c:v>
                </c:pt>
                <c:pt idx="1131">
                  <c:v>299.97000000000003</c:v>
                </c:pt>
                <c:pt idx="1132">
                  <c:v>299.99</c:v>
                </c:pt>
                <c:pt idx="1133">
                  <c:v>300.02999999999997</c:v>
                </c:pt>
                <c:pt idx="1134">
                  <c:v>299.99</c:v>
                </c:pt>
                <c:pt idx="1135">
                  <c:v>300.01</c:v>
                </c:pt>
                <c:pt idx="1136">
                  <c:v>299.99</c:v>
                </c:pt>
                <c:pt idx="1137">
                  <c:v>299.99</c:v>
                </c:pt>
                <c:pt idx="1138">
                  <c:v>300.01</c:v>
                </c:pt>
                <c:pt idx="1139">
                  <c:v>300.05</c:v>
                </c:pt>
                <c:pt idx="1140">
                  <c:v>300.01</c:v>
                </c:pt>
                <c:pt idx="1141">
                  <c:v>300.05</c:v>
                </c:pt>
                <c:pt idx="1142">
                  <c:v>299.97000000000003</c:v>
                </c:pt>
                <c:pt idx="1143">
                  <c:v>300.05</c:v>
                </c:pt>
                <c:pt idx="1144">
                  <c:v>300.01</c:v>
                </c:pt>
                <c:pt idx="1145">
                  <c:v>300.01</c:v>
                </c:pt>
                <c:pt idx="1146">
                  <c:v>299.97000000000003</c:v>
                </c:pt>
                <c:pt idx="1147">
                  <c:v>300.05</c:v>
                </c:pt>
                <c:pt idx="1148">
                  <c:v>299.98</c:v>
                </c:pt>
                <c:pt idx="1149">
                  <c:v>299.97000000000003</c:v>
                </c:pt>
                <c:pt idx="1150">
                  <c:v>300.01</c:v>
                </c:pt>
                <c:pt idx="1151">
                  <c:v>299.95</c:v>
                </c:pt>
                <c:pt idx="1152">
                  <c:v>299.99</c:v>
                </c:pt>
                <c:pt idx="1153">
                  <c:v>300.02</c:v>
                </c:pt>
                <c:pt idx="1154">
                  <c:v>300.01</c:v>
                </c:pt>
                <c:pt idx="1155">
                  <c:v>299.98</c:v>
                </c:pt>
                <c:pt idx="1156">
                  <c:v>299.97000000000003</c:v>
                </c:pt>
                <c:pt idx="1157">
                  <c:v>299.89999999999998</c:v>
                </c:pt>
                <c:pt idx="1158">
                  <c:v>300.02999999999997</c:v>
                </c:pt>
                <c:pt idx="1159">
                  <c:v>300.02999999999997</c:v>
                </c:pt>
                <c:pt idx="1160">
                  <c:v>299.98</c:v>
                </c:pt>
                <c:pt idx="1161">
                  <c:v>300.06</c:v>
                </c:pt>
                <c:pt idx="1162">
                  <c:v>300.01</c:v>
                </c:pt>
                <c:pt idx="1163">
                  <c:v>300.02999999999997</c:v>
                </c:pt>
                <c:pt idx="1164">
                  <c:v>300.04000000000002</c:v>
                </c:pt>
                <c:pt idx="1165">
                  <c:v>300.02</c:v>
                </c:pt>
                <c:pt idx="1166">
                  <c:v>300.02</c:v>
                </c:pt>
                <c:pt idx="1167">
                  <c:v>299.99</c:v>
                </c:pt>
                <c:pt idx="1168">
                  <c:v>300.02</c:v>
                </c:pt>
                <c:pt idx="1169">
                  <c:v>300.06</c:v>
                </c:pt>
                <c:pt idx="1170">
                  <c:v>300.02</c:v>
                </c:pt>
                <c:pt idx="1171">
                  <c:v>299.98</c:v>
                </c:pt>
                <c:pt idx="1172">
                  <c:v>299.97000000000003</c:v>
                </c:pt>
                <c:pt idx="1173">
                  <c:v>299.94</c:v>
                </c:pt>
                <c:pt idx="1174">
                  <c:v>299.99</c:v>
                </c:pt>
                <c:pt idx="1175">
                  <c:v>299.98</c:v>
                </c:pt>
                <c:pt idx="1176">
                  <c:v>300.06</c:v>
                </c:pt>
                <c:pt idx="1177">
                  <c:v>299.98</c:v>
                </c:pt>
                <c:pt idx="1178">
                  <c:v>300.01</c:v>
                </c:pt>
                <c:pt idx="1179">
                  <c:v>300.02999999999997</c:v>
                </c:pt>
                <c:pt idx="1180">
                  <c:v>300.01</c:v>
                </c:pt>
                <c:pt idx="1181">
                  <c:v>300.05</c:v>
                </c:pt>
                <c:pt idx="1182">
                  <c:v>299.94</c:v>
                </c:pt>
                <c:pt idx="1183">
                  <c:v>300.01</c:v>
                </c:pt>
                <c:pt idx="1184">
                  <c:v>299.95</c:v>
                </c:pt>
                <c:pt idx="1185">
                  <c:v>300.06</c:v>
                </c:pt>
                <c:pt idx="1186">
                  <c:v>299.99</c:v>
                </c:pt>
                <c:pt idx="1187">
                  <c:v>299.97000000000003</c:v>
                </c:pt>
                <c:pt idx="1188">
                  <c:v>300.01</c:v>
                </c:pt>
                <c:pt idx="1189">
                  <c:v>300.04000000000002</c:v>
                </c:pt>
                <c:pt idx="1190">
                  <c:v>300.02999999999997</c:v>
                </c:pt>
                <c:pt idx="1191">
                  <c:v>300.02</c:v>
                </c:pt>
                <c:pt idx="1192">
                  <c:v>300.05</c:v>
                </c:pt>
                <c:pt idx="1193">
                  <c:v>300.08999999999997</c:v>
                </c:pt>
                <c:pt idx="1194">
                  <c:v>300.02999999999997</c:v>
                </c:pt>
                <c:pt idx="1195">
                  <c:v>299.98</c:v>
                </c:pt>
                <c:pt idx="1196">
                  <c:v>299.94</c:v>
                </c:pt>
                <c:pt idx="1197">
                  <c:v>299.99</c:v>
                </c:pt>
                <c:pt idx="1198">
                  <c:v>300.08</c:v>
                </c:pt>
                <c:pt idx="1199">
                  <c:v>300.08</c:v>
                </c:pt>
                <c:pt idx="1200">
                  <c:v>300.05</c:v>
                </c:pt>
                <c:pt idx="1201">
                  <c:v>300.05</c:v>
                </c:pt>
                <c:pt idx="1202">
                  <c:v>299.95999999999998</c:v>
                </c:pt>
                <c:pt idx="1203">
                  <c:v>299.92</c:v>
                </c:pt>
                <c:pt idx="1204">
                  <c:v>299.99</c:v>
                </c:pt>
                <c:pt idx="1205">
                  <c:v>300.04000000000002</c:v>
                </c:pt>
                <c:pt idx="1206">
                  <c:v>300.02999999999997</c:v>
                </c:pt>
                <c:pt idx="1207">
                  <c:v>300.01</c:v>
                </c:pt>
                <c:pt idx="1208">
                  <c:v>300.04000000000002</c:v>
                </c:pt>
                <c:pt idx="1209">
                  <c:v>299.95999999999998</c:v>
                </c:pt>
                <c:pt idx="1210">
                  <c:v>299.98</c:v>
                </c:pt>
                <c:pt idx="1211">
                  <c:v>299.97000000000003</c:v>
                </c:pt>
                <c:pt idx="1212">
                  <c:v>300.02</c:v>
                </c:pt>
                <c:pt idx="1213">
                  <c:v>300.02</c:v>
                </c:pt>
                <c:pt idx="1214">
                  <c:v>300.02999999999997</c:v>
                </c:pt>
                <c:pt idx="1215">
                  <c:v>300.02</c:v>
                </c:pt>
                <c:pt idx="1216">
                  <c:v>299.95</c:v>
                </c:pt>
                <c:pt idx="1217">
                  <c:v>299.98</c:v>
                </c:pt>
                <c:pt idx="1218">
                  <c:v>300.04000000000002</c:v>
                </c:pt>
                <c:pt idx="1219">
                  <c:v>299.98</c:v>
                </c:pt>
                <c:pt idx="1220">
                  <c:v>299.95</c:v>
                </c:pt>
                <c:pt idx="1221">
                  <c:v>299.98</c:v>
                </c:pt>
                <c:pt idx="1222">
                  <c:v>299.99</c:v>
                </c:pt>
                <c:pt idx="1223">
                  <c:v>299.95999999999998</c:v>
                </c:pt>
                <c:pt idx="1224">
                  <c:v>300.01</c:v>
                </c:pt>
                <c:pt idx="1225">
                  <c:v>300.06</c:v>
                </c:pt>
                <c:pt idx="1226">
                  <c:v>299.92</c:v>
                </c:pt>
                <c:pt idx="1227">
                  <c:v>299.95999999999998</c:v>
                </c:pt>
                <c:pt idx="1228">
                  <c:v>300.01</c:v>
                </c:pt>
                <c:pt idx="1229">
                  <c:v>299.87</c:v>
                </c:pt>
                <c:pt idx="1230">
                  <c:v>299.95</c:v>
                </c:pt>
                <c:pt idx="1231">
                  <c:v>299.95</c:v>
                </c:pt>
                <c:pt idx="1232">
                  <c:v>299.98</c:v>
                </c:pt>
                <c:pt idx="1233">
                  <c:v>299.95</c:v>
                </c:pt>
                <c:pt idx="1234">
                  <c:v>300.06</c:v>
                </c:pt>
                <c:pt idx="1235">
                  <c:v>300.01</c:v>
                </c:pt>
                <c:pt idx="1236">
                  <c:v>300.04000000000002</c:v>
                </c:pt>
                <c:pt idx="1237">
                  <c:v>300.08</c:v>
                </c:pt>
                <c:pt idx="1238">
                  <c:v>299.95999999999998</c:v>
                </c:pt>
                <c:pt idx="1239">
                  <c:v>300.06</c:v>
                </c:pt>
                <c:pt idx="1240">
                  <c:v>300.05</c:v>
                </c:pt>
                <c:pt idx="1241">
                  <c:v>299.98</c:v>
                </c:pt>
                <c:pt idx="1242">
                  <c:v>300.01</c:v>
                </c:pt>
                <c:pt idx="1243">
                  <c:v>300.04000000000002</c:v>
                </c:pt>
                <c:pt idx="1244">
                  <c:v>300.01</c:v>
                </c:pt>
                <c:pt idx="1245">
                  <c:v>300.10000000000002</c:v>
                </c:pt>
                <c:pt idx="1246">
                  <c:v>300.02</c:v>
                </c:pt>
                <c:pt idx="1247">
                  <c:v>300.02</c:v>
                </c:pt>
                <c:pt idx="1248">
                  <c:v>300.04000000000002</c:v>
                </c:pt>
                <c:pt idx="1249">
                  <c:v>300.02999999999997</c:v>
                </c:pt>
                <c:pt idx="1250">
                  <c:v>300.08999999999997</c:v>
                </c:pt>
                <c:pt idx="1251">
                  <c:v>299.95999999999998</c:v>
                </c:pt>
                <c:pt idx="1252">
                  <c:v>299.98</c:v>
                </c:pt>
                <c:pt idx="1253">
                  <c:v>299.97000000000003</c:v>
                </c:pt>
                <c:pt idx="1254">
                  <c:v>299.98</c:v>
                </c:pt>
                <c:pt idx="1255">
                  <c:v>299.95999999999998</c:v>
                </c:pt>
                <c:pt idx="1256">
                  <c:v>299.98</c:v>
                </c:pt>
                <c:pt idx="1257">
                  <c:v>300.10000000000002</c:v>
                </c:pt>
                <c:pt idx="1258">
                  <c:v>299.95999999999998</c:v>
                </c:pt>
                <c:pt idx="1259">
                  <c:v>299.92</c:v>
                </c:pt>
                <c:pt idx="1260">
                  <c:v>299.99</c:v>
                </c:pt>
                <c:pt idx="1261">
                  <c:v>300.04000000000002</c:v>
                </c:pt>
                <c:pt idx="1262">
                  <c:v>299.95999999999998</c:v>
                </c:pt>
                <c:pt idx="1263">
                  <c:v>300.02999999999997</c:v>
                </c:pt>
                <c:pt idx="1264">
                  <c:v>299.98</c:v>
                </c:pt>
                <c:pt idx="1265">
                  <c:v>300.01</c:v>
                </c:pt>
                <c:pt idx="1266">
                  <c:v>300.01</c:v>
                </c:pt>
                <c:pt idx="1267">
                  <c:v>300.04000000000002</c:v>
                </c:pt>
                <c:pt idx="1268">
                  <c:v>300.01</c:v>
                </c:pt>
                <c:pt idx="1269">
                  <c:v>299.99</c:v>
                </c:pt>
                <c:pt idx="1270">
                  <c:v>300.06</c:v>
                </c:pt>
                <c:pt idx="1271">
                  <c:v>300.02999999999997</c:v>
                </c:pt>
                <c:pt idx="1272">
                  <c:v>300.02</c:v>
                </c:pt>
                <c:pt idx="1273">
                  <c:v>300.02999999999997</c:v>
                </c:pt>
                <c:pt idx="1274">
                  <c:v>300.08</c:v>
                </c:pt>
                <c:pt idx="1275">
                  <c:v>300.01</c:v>
                </c:pt>
                <c:pt idx="1276">
                  <c:v>300.02</c:v>
                </c:pt>
                <c:pt idx="1277">
                  <c:v>300.02999999999997</c:v>
                </c:pt>
                <c:pt idx="1278">
                  <c:v>299.98</c:v>
                </c:pt>
                <c:pt idx="1279">
                  <c:v>299.99</c:v>
                </c:pt>
                <c:pt idx="1280">
                  <c:v>299.98</c:v>
                </c:pt>
                <c:pt idx="1281">
                  <c:v>299.95</c:v>
                </c:pt>
                <c:pt idx="1282">
                  <c:v>299.99</c:v>
                </c:pt>
                <c:pt idx="1283">
                  <c:v>300.04000000000002</c:v>
                </c:pt>
                <c:pt idx="1284">
                  <c:v>299.95999999999998</c:v>
                </c:pt>
                <c:pt idx="1285">
                  <c:v>300.02999999999997</c:v>
                </c:pt>
                <c:pt idx="1286">
                  <c:v>300.01</c:v>
                </c:pt>
                <c:pt idx="1287">
                  <c:v>300.01</c:v>
                </c:pt>
                <c:pt idx="1288">
                  <c:v>300.01</c:v>
                </c:pt>
                <c:pt idx="1289">
                  <c:v>300.01</c:v>
                </c:pt>
                <c:pt idx="1290">
                  <c:v>300.08</c:v>
                </c:pt>
                <c:pt idx="1291">
                  <c:v>300.04000000000002</c:v>
                </c:pt>
                <c:pt idx="1292">
                  <c:v>300.04000000000002</c:v>
                </c:pt>
                <c:pt idx="1293">
                  <c:v>300.02</c:v>
                </c:pt>
                <c:pt idx="1294">
                  <c:v>300.04000000000002</c:v>
                </c:pt>
                <c:pt idx="1295">
                  <c:v>299.99</c:v>
                </c:pt>
                <c:pt idx="1296">
                  <c:v>300.01</c:v>
                </c:pt>
                <c:pt idx="1297">
                  <c:v>299.99</c:v>
                </c:pt>
                <c:pt idx="1298">
                  <c:v>299.95999999999998</c:v>
                </c:pt>
                <c:pt idx="1299">
                  <c:v>299.99</c:v>
                </c:pt>
                <c:pt idx="1300">
                  <c:v>299.99</c:v>
                </c:pt>
                <c:pt idx="1301">
                  <c:v>300.01</c:v>
                </c:pt>
                <c:pt idx="1302">
                  <c:v>299.98</c:v>
                </c:pt>
                <c:pt idx="1303">
                  <c:v>300.02</c:v>
                </c:pt>
                <c:pt idx="1304">
                  <c:v>299.98</c:v>
                </c:pt>
                <c:pt idx="1305">
                  <c:v>300.02</c:v>
                </c:pt>
                <c:pt idx="1306">
                  <c:v>299.97000000000003</c:v>
                </c:pt>
                <c:pt idx="1307">
                  <c:v>300.02</c:v>
                </c:pt>
                <c:pt idx="1308">
                  <c:v>300.02999999999997</c:v>
                </c:pt>
                <c:pt idx="1309">
                  <c:v>299.95999999999998</c:v>
                </c:pt>
                <c:pt idx="1310">
                  <c:v>299.98</c:v>
                </c:pt>
                <c:pt idx="1311">
                  <c:v>300.04000000000002</c:v>
                </c:pt>
                <c:pt idx="1312">
                  <c:v>299.97000000000003</c:v>
                </c:pt>
                <c:pt idx="1313">
                  <c:v>300.02999999999997</c:v>
                </c:pt>
                <c:pt idx="1314">
                  <c:v>300.02</c:v>
                </c:pt>
                <c:pt idx="1315">
                  <c:v>300.05</c:v>
                </c:pt>
                <c:pt idx="1316">
                  <c:v>299.97000000000003</c:v>
                </c:pt>
                <c:pt idx="1317">
                  <c:v>300.05</c:v>
                </c:pt>
                <c:pt idx="1318">
                  <c:v>300.02</c:v>
                </c:pt>
                <c:pt idx="1319">
                  <c:v>299.99</c:v>
                </c:pt>
                <c:pt idx="1320">
                  <c:v>299.95</c:v>
                </c:pt>
                <c:pt idx="1321">
                  <c:v>299.95999999999998</c:v>
                </c:pt>
                <c:pt idx="1322">
                  <c:v>300.02</c:v>
                </c:pt>
                <c:pt idx="1323">
                  <c:v>300.02</c:v>
                </c:pt>
                <c:pt idx="1324">
                  <c:v>300.02</c:v>
                </c:pt>
                <c:pt idx="1325">
                  <c:v>300.01</c:v>
                </c:pt>
                <c:pt idx="1326">
                  <c:v>300.06</c:v>
                </c:pt>
                <c:pt idx="1327">
                  <c:v>300.10000000000002</c:v>
                </c:pt>
                <c:pt idx="1328">
                  <c:v>300.05</c:v>
                </c:pt>
                <c:pt idx="1329">
                  <c:v>299.97000000000003</c:v>
                </c:pt>
                <c:pt idx="1330">
                  <c:v>300.02</c:v>
                </c:pt>
                <c:pt idx="1331">
                  <c:v>300.01</c:v>
                </c:pt>
                <c:pt idx="1332">
                  <c:v>300.02999999999997</c:v>
                </c:pt>
                <c:pt idx="1333">
                  <c:v>299.99</c:v>
                </c:pt>
                <c:pt idx="1334">
                  <c:v>299.99</c:v>
                </c:pt>
                <c:pt idx="1335">
                  <c:v>300.01</c:v>
                </c:pt>
                <c:pt idx="1336">
                  <c:v>300.02</c:v>
                </c:pt>
                <c:pt idx="1337">
                  <c:v>299.98</c:v>
                </c:pt>
                <c:pt idx="1338">
                  <c:v>299.92</c:v>
                </c:pt>
                <c:pt idx="1339">
                  <c:v>300.04000000000002</c:v>
                </c:pt>
                <c:pt idx="1340">
                  <c:v>300.02</c:v>
                </c:pt>
                <c:pt idx="1341">
                  <c:v>299.92</c:v>
                </c:pt>
                <c:pt idx="1342">
                  <c:v>300.01</c:v>
                </c:pt>
                <c:pt idx="1343">
                  <c:v>299.97000000000003</c:v>
                </c:pt>
                <c:pt idx="1344">
                  <c:v>299.99</c:v>
                </c:pt>
                <c:pt idx="1345">
                  <c:v>300.02</c:v>
                </c:pt>
                <c:pt idx="1346">
                  <c:v>300.08999999999997</c:v>
                </c:pt>
                <c:pt idx="1347">
                  <c:v>299.97000000000003</c:v>
                </c:pt>
                <c:pt idx="1348">
                  <c:v>299.92</c:v>
                </c:pt>
                <c:pt idx="1349">
                  <c:v>299.92</c:v>
                </c:pt>
                <c:pt idx="1350">
                  <c:v>300.01</c:v>
                </c:pt>
                <c:pt idx="1351">
                  <c:v>300.04000000000002</c:v>
                </c:pt>
                <c:pt idx="1352">
                  <c:v>299.95</c:v>
                </c:pt>
                <c:pt idx="1353">
                  <c:v>300.06</c:v>
                </c:pt>
                <c:pt idx="1354">
                  <c:v>300.02999999999997</c:v>
                </c:pt>
                <c:pt idx="1355">
                  <c:v>300.01</c:v>
                </c:pt>
                <c:pt idx="1356">
                  <c:v>300.04000000000002</c:v>
                </c:pt>
                <c:pt idx="1357">
                  <c:v>300.02</c:v>
                </c:pt>
                <c:pt idx="1358">
                  <c:v>299.99</c:v>
                </c:pt>
                <c:pt idx="1359">
                  <c:v>299.92</c:v>
                </c:pt>
                <c:pt idx="1360">
                  <c:v>300.12</c:v>
                </c:pt>
                <c:pt idx="1361">
                  <c:v>300.08999999999997</c:v>
                </c:pt>
                <c:pt idx="1362">
                  <c:v>299.99</c:v>
                </c:pt>
                <c:pt idx="1363">
                  <c:v>300.06</c:v>
                </c:pt>
                <c:pt idx="1364">
                  <c:v>300.02999999999997</c:v>
                </c:pt>
                <c:pt idx="1365">
                  <c:v>299.99</c:v>
                </c:pt>
                <c:pt idx="1366">
                  <c:v>299.95999999999998</c:v>
                </c:pt>
                <c:pt idx="1367">
                  <c:v>300.01</c:v>
                </c:pt>
                <c:pt idx="1368">
                  <c:v>300.02</c:v>
                </c:pt>
                <c:pt idx="1369">
                  <c:v>299.95999999999998</c:v>
                </c:pt>
                <c:pt idx="1370">
                  <c:v>299.95</c:v>
                </c:pt>
                <c:pt idx="1371">
                  <c:v>300.02</c:v>
                </c:pt>
                <c:pt idx="1372">
                  <c:v>300.01</c:v>
                </c:pt>
                <c:pt idx="1373">
                  <c:v>299.99</c:v>
                </c:pt>
                <c:pt idx="1374">
                  <c:v>300.08999999999997</c:v>
                </c:pt>
                <c:pt idx="1375">
                  <c:v>299.99</c:v>
                </c:pt>
                <c:pt idx="1376">
                  <c:v>299.89999999999998</c:v>
                </c:pt>
                <c:pt idx="1377">
                  <c:v>299.92</c:v>
                </c:pt>
                <c:pt idx="1378">
                  <c:v>299.97000000000003</c:v>
                </c:pt>
                <c:pt idx="1379">
                  <c:v>300.02</c:v>
                </c:pt>
                <c:pt idx="1380">
                  <c:v>300.08</c:v>
                </c:pt>
                <c:pt idx="1381">
                  <c:v>300.04000000000002</c:v>
                </c:pt>
                <c:pt idx="1382">
                  <c:v>299.99</c:v>
                </c:pt>
                <c:pt idx="1383">
                  <c:v>300.02999999999997</c:v>
                </c:pt>
                <c:pt idx="1384">
                  <c:v>300.08</c:v>
                </c:pt>
                <c:pt idx="1385">
                  <c:v>300.02999999999997</c:v>
                </c:pt>
                <c:pt idx="1386">
                  <c:v>299.95</c:v>
                </c:pt>
                <c:pt idx="1387">
                  <c:v>300.02999999999997</c:v>
                </c:pt>
                <c:pt idx="1388">
                  <c:v>300.08</c:v>
                </c:pt>
                <c:pt idx="1389">
                  <c:v>300.01</c:v>
                </c:pt>
                <c:pt idx="1390">
                  <c:v>300.02</c:v>
                </c:pt>
                <c:pt idx="1391">
                  <c:v>300.08999999999997</c:v>
                </c:pt>
                <c:pt idx="1392">
                  <c:v>299.95999999999998</c:v>
                </c:pt>
                <c:pt idx="1393">
                  <c:v>300.04000000000002</c:v>
                </c:pt>
                <c:pt idx="1394">
                  <c:v>299.99</c:v>
                </c:pt>
                <c:pt idx="1395">
                  <c:v>300.02</c:v>
                </c:pt>
                <c:pt idx="1396">
                  <c:v>300.01</c:v>
                </c:pt>
                <c:pt idx="1397">
                  <c:v>299.89999999999998</c:v>
                </c:pt>
                <c:pt idx="1398">
                  <c:v>300.01</c:v>
                </c:pt>
                <c:pt idx="1399">
                  <c:v>300.08</c:v>
                </c:pt>
                <c:pt idx="1400">
                  <c:v>300.02999999999997</c:v>
                </c:pt>
                <c:pt idx="1401">
                  <c:v>299.98</c:v>
                </c:pt>
                <c:pt idx="1402">
                  <c:v>299.99</c:v>
                </c:pt>
                <c:pt idx="1403">
                  <c:v>299.97000000000003</c:v>
                </c:pt>
                <c:pt idx="1404">
                  <c:v>299.95</c:v>
                </c:pt>
                <c:pt idx="1405">
                  <c:v>299.94</c:v>
                </c:pt>
                <c:pt idx="1406">
                  <c:v>300.02999999999997</c:v>
                </c:pt>
                <c:pt idx="1407">
                  <c:v>299.98</c:v>
                </c:pt>
                <c:pt idx="1408">
                  <c:v>299.94</c:v>
                </c:pt>
                <c:pt idx="1409">
                  <c:v>299.99</c:v>
                </c:pt>
                <c:pt idx="1410">
                  <c:v>300.02999999999997</c:v>
                </c:pt>
                <c:pt idx="1411">
                  <c:v>300.04000000000002</c:v>
                </c:pt>
                <c:pt idx="1412">
                  <c:v>300.02</c:v>
                </c:pt>
                <c:pt idx="1413">
                  <c:v>299.95</c:v>
                </c:pt>
                <c:pt idx="1414">
                  <c:v>299.98</c:v>
                </c:pt>
                <c:pt idx="1415">
                  <c:v>300.02</c:v>
                </c:pt>
                <c:pt idx="1416">
                  <c:v>299.95999999999998</c:v>
                </c:pt>
                <c:pt idx="1417">
                  <c:v>299.89999999999998</c:v>
                </c:pt>
                <c:pt idx="1418">
                  <c:v>300.05</c:v>
                </c:pt>
                <c:pt idx="1419">
                  <c:v>299.98</c:v>
                </c:pt>
                <c:pt idx="1420">
                  <c:v>299.97000000000003</c:v>
                </c:pt>
                <c:pt idx="1421">
                  <c:v>300.01</c:v>
                </c:pt>
                <c:pt idx="1422">
                  <c:v>300.04000000000002</c:v>
                </c:pt>
                <c:pt idx="1423">
                  <c:v>299.95999999999998</c:v>
                </c:pt>
                <c:pt idx="1424">
                  <c:v>300.02999999999997</c:v>
                </c:pt>
                <c:pt idx="1425">
                  <c:v>300.02</c:v>
                </c:pt>
                <c:pt idx="1426">
                  <c:v>299.95999999999998</c:v>
                </c:pt>
                <c:pt idx="1427">
                  <c:v>299.98</c:v>
                </c:pt>
                <c:pt idx="1428">
                  <c:v>299.95</c:v>
                </c:pt>
                <c:pt idx="1429">
                  <c:v>299.95</c:v>
                </c:pt>
                <c:pt idx="1430">
                  <c:v>299.91000000000003</c:v>
                </c:pt>
                <c:pt idx="1431">
                  <c:v>300.01</c:v>
                </c:pt>
                <c:pt idx="1432">
                  <c:v>299.95999999999998</c:v>
                </c:pt>
                <c:pt idx="1433">
                  <c:v>300.06</c:v>
                </c:pt>
                <c:pt idx="1434">
                  <c:v>300.05</c:v>
                </c:pt>
                <c:pt idx="1435">
                  <c:v>299.98</c:v>
                </c:pt>
                <c:pt idx="1436">
                  <c:v>300.02</c:v>
                </c:pt>
                <c:pt idx="1437">
                  <c:v>299.99</c:v>
                </c:pt>
                <c:pt idx="1438">
                  <c:v>300.01</c:v>
                </c:pt>
                <c:pt idx="1439">
                  <c:v>299.98</c:v>
                </c:pt>
                <c:pt idx="1440">
                  <c:v>300.02</c:v>
                </c:pt>
                <c:pt idx="1441">
                  <c:v>299.95999999999998</c:v>
                </c:pt>
                <c:pt idx="1442">
                  <c:v>300.04000000000002</c:v>
                </c:pt>
                <c:pt idx="1443">
                  <c:v>300.06</c:v>
                </c:pt>
                <c:pt idx="1444">
                  <c:v>299.94</c:v>
                </c:pt>
                <c:pt idx="1445">
                  <c:v>300.01</c:v>
                </c:pt>
                <c:pt idx="1446">
                  <c:v>300.02999999999997</c:v>
                </c:pt>
                <c:pt idx="1447">
                  <c:v>300.02</c:v>
                </c:pt>
                <c:pt idx="1448">
                  <c:v>300.02</c:v>
                </c:pt>
                <c:pt idx="1449">
                  <c:v>299.98</c:v>
                </c:pt>
                <c:pt idx="1450">
                  <c:v>300.10000000000002</c:v>
                </c:pt>
                <c:pt idx="1451">
                  <c:v>300.04000000000002</c:v>
                </c:pt>
                <c:pt idx="1452">
                  <c:v>300.05</c:v>
                </c:pt>
                <c:pt idx="1453">
                  <c:v>299.95999999999998</c:v>
                </c:pt>
                <c:pt idx="1454">
                  <c:v>300.02</c:v>
                </c:pt>
                <c:pt idx="1455">
                  <c:v>300.04000000000002</c:v>
                </c:pt>
                <c:pt idx="1456">
                  <c:v>299.95999999999998</c:v>
                </c:pt>
                <c:pt idx="1457">
                  <c:v>300.12</c:v>
                </c:pt>
                <c:pt idx="1458">
                  <c:v>300.08</c:v>
                </c:pt>
                <c:pt idx="1459">
                  <c:v>300.02999999999997</c:v>
                </c:pt>
                <c:pt idx="1460">
                  <c:v>299.99</c:v>
                </c:pt>
                <c:pt idx="1461">
                  <c:v>299.95</c:v>
                </c:pt>
                <c:pt idx="1462">
                  <c:v>299.97000000000003</c:v>
                </c:pt>
                <c:pt idx="1463">
                  <c:v>300.01</c:v>
                </c:pt>
                <c:pt idx="1464">
                  <c:v>300.02</c:v>
                </c:pt>
                <c:pt idx="1465">
                  <c:v>299.98</c:v>
                </c:pt>
                <c:pt idx="1466">
                  <c:v>300.02999999999997</c:v>
                </c:pt>
                <c:pt idx="1467">
                  <c:v>300.01</c:v>
                </c:pt>
                <c:pt idx="1468">
                  <c:v>299.99</c:v>
                </c:pt>
                <c:pt idx="1469">
                  <c:v>299.97000000000003</c:v>
                </c:pt>
                <c:pt idx="1470">
                  <c:v>299.91000000000003</c:v>
                </c:pt>
                <c:pt idx="1471">
                  <c:v>300.08999999999997</c:v>
                </c:pt>
                <c:pt idx="1472">
                  <c:v>299.98</c:v>
                </c:pt>
                <c:pt idx="1473">
                  <c:v>300.08999999999997</c:v>
                </c:pt>
                <c:pt idx="1474">
                  <c:v>300.02999999999997</c:v>
                </c:pt>
                <c:pt idx="1475">
                  <c:v>299.95999999999998</c:v>
                </c:pt>
                <c:pt idx="1476">
                  <c:v>300.08</c:v>
                </c:pt>
                <c:pt idx="1477">
                  <c:v>299.95</c:v>
                </c:pt>
                <c:pt idx="1478">
                  <c:v>300.01</c:v>
                </c:pt>
                <c:pt idx="1479">
                  <c:v>300.04000000000002</c:v>
                </c:pt>
                <c:pt idx="1480">
                  <c:v>300.02</c:v>
                </c:pt>
                <c:pt idx="1481">
                  <c:v>299.99</c:v>
                </c:pt>
                <c:pt idx="1482">
                  <c:v>300.10000000000002</c:v>
                </c:pt>
                <c:pt idx="1483">
                  <c:v>300.08999999999997</c:v>
                </c:pt>
                <c:pt idx="1484">
                  <c:v>300.01</c:v>
                </c:pt>
                <c:pt idx="1485">
                  <c:v>300.04000000000002</c:v>
                </c:pt>
                <c:pt idx="1486">
                  <c:v>300.06</c:v>
                </c:pt>
                <c:pt idx="1487">
                  <c:v>300.02</c:v>
                </c:pt>
                <c:pt idx="1488">
                  <c:v>299.99</c:v>
                </c:pt>
                <c:pt idx="1489">
                  <c:v>299.98</c:v>
                </c:pt>
                <c:pt idx="1490">
                  <c:v>300.05</c:v>
                </c:pt>
                <c:pt idx="1491">
                  <c:v>299.91000000000003</c:v>
                </c:pt>
                <c:pt idx="1492">
                  <c:v>300.01</c:v>
                </c:pt>
                <c:pt idx="1493">
                  <c:v>300.06</c:v>
                </c:pt>
                <c:pt idx="1494">
                  <c:v>299.89999999999998</c:v>
                </c:pt>
                <c:pt idx="1495">
                  <c:v>300.02999999999997</c:v>
                </c:pt>
                <c:pt idx="1496">
                  <c:v>300.01</c:v>
                </c:pt>
                <c:pt idx="1497">
                  <c:v>299.97000000000003</c:v>
                </c:pt>
                <c:pt idx="1498">
                  <c:v>299.88</c:v>
                </c:pt>
                <c:pt idx="1499">
                  <c:v>300.02999999999997</c:v>
                </c:pt>
                <c:pt idx="1500">
                  <c:v>299.99</c:v>
                </c:pt>
                <c:pt idx="1501">
                  <c:v>299.98</c:v>
                </c:pt>
                <c:pt idx="1502">
                  <c:v>299.98</c:v>
                </c:pt>
                <c:pt idx="1503">
                  <c:v>299.97000000000003</c:v>
                </c:pt>
                <c:pt idx="1504">
                  <c:v>299.98</c:v>
                </c:pt>
                <c:pt idx="1505">
                  <c:v>300.04000000000002</c:v>
                </c:pt>
                <c:pt idx="1506">
                  <c:v>299.95999999999998</c:v>
                </c:pt>
                <c:pt idx="1507">
                  <c:v>299.95</c:v>
                </c:pt>
                <c:pt idx="1508">
                  <c:v>299.97000000000003</c:v>
                </c:pt>
                <c:pt idx="1509">
                  <c:v>300.05</c:v>
                </c:pt>
                <c:pt idx="1510">
                  <c:v>299.98</c:v>
                </c:pt>
                <c:pt idx="1511">
                  <c:v>300.01</c:v>
                </c:pt>
                <c:pt idx="1512">
                  <c:v>299.98</c:v>
                </c:pt>
                <c:pt idx="1513">
                  <c:v>299.98</c:v>
                </c:pt>
                <c:pt idx="1514">
                  <c:v>300.02</c:v>
                </c:pt>
                <c:pt idx="1515">
                  <c:v>300.01</c:v>
                </c:pt>
                <c:pt idx="1516">
                  <c:v>299.98</c:v>
                </c:pt>
                <c:pt idx="1517">
                  <c:v>300.02999999999997</c:v>
                </c:pt>
                <c:pt idx="1518">
                  <c:v>299.98</c:v>
                </c:pt>
                <c:pt idx="1519">
                  <c:v>300.01</c:v>
                </c:pt>
                <c:pt idx="1520">
                  <c:v>299.94</c:v>
                </c:pt>
                <c:pt idx="1521">
                  <c:v>299.97000000000003</c:v>
                </c:pt>
                <c:pt idx="1522">
                  <c:v>300.04000000000002</c:v>
                </c:pt>
                <c:pt idx="1523">
                  <c:v>299.97000000000003</c:v>
                </c:pt>
                <c:pt idx="1524">
                  <c:v>300.01</c:v>
                </c:pt>
                <c:pt idx="1525">
                  <c:v>299.97000000000003</c:v>
                </c:pt>
                <c:pt idx="1526">
                  <c:v>299.95</c:v>
                </c:pt>
                <c:pt idx="1527">
                  <c:v>300.01</c:v>
                </c:pt>
                <c:pt idx="1528">
                  <c:v>300.01</c:v>
                </c:pt>
                <c:pt idx="1529">
                  <c:v>300.02</c:v>
                </c:pt>
                <c:pt idx="1530">
                  <c:v>300.02</c:v>
                </c:pt>
                <c:pt idx="1531">
                  <c:v>300.08999999999997</c:v>
                </c:pt>
                <c:pt idx="1532">
                  <c:v>300.10000000000002</c:v>
                </c:pt>
                <c:pt idx="1533">
                  <c:v>300.04000000000002</c:v>
                </c:pt>
                <c:pt idx="1534">
                  <c:v>300.04000000000002</c:v>
                </c:pt>
                <c:pt idx="1535">
                  <c:v>299.97000000000003</c:v>
                </c:pt>
                <c:pt idx="1536">
                  <c:v>300.06</c:v>
                </c:pt>
                <c:pt idx="1537">
                  <c:v>300.05</c:v>
                </c:pt>
                <c:pt idx="1538">
                  <c:v>300.04000000000002</c:v>
                </c:pt>
                <c:pt idx="1539">
                  <c:v>300.01</c:v>
                </c:pt>
                <c:pt idx="1540">
                  <c:v>300.02</c:v>
                </c:pt>
                <c:pt idx="1541">
                  <c:v>299.95</c:v>
                </c:pt>
                <c:pt idx="1542">
                  <c:v>299.98</c:v>
                </c:pt>
                <c:pt idx="1543">
                  <c:v>299.99</c:v>
                </c:pt>
                <c:pt idx="1544">
                  <c:v>300.02</c:v>
                </c:pt>
                <c:pt idx="1545">
                  <c:v>300.01</c:v>
                </c:pt>
                <c:pt idx="1546">
                  <c:v>299.98</c:v>
                </c:pt>
                <c:pt idx="1547">
                  <c:v>300.01</c:v>
                </c:pt>
                <c:pt idx="1548">
                  <c:v>299.97000000000003</c:v>
                </c:pt>
                <c:pt idx="1549">
                  <c:v>299.95999999999998</c:v>
                </c:pt>
                <c:pt idx="1550">
                  <c:v>300.02</c:v>
                </c:pt>
                <c:pt idx="1551">
                  <c:v>299.98</c:v>
                </c:pt>
                <c:pt idx="1552">
                  <c:v>299.97000000000003</c:v>
                </c:pt>
                <c:pt idx="1553">
                  <c:v>299.98</c:v>
                </c:pt>
                <c:pt idx="1554">
                  <c:v>299.98</c:v>
                </c:pt>
                <c:pt idx="1555">
                  <c:v>300.08</c:v>
                </c:pt>
                <c:pt idx="1556">
                  <c:v>299.98</c:v>
                </c:pt>
                <c:pt idx="1557">
                  <c:v>299.95</c:v>
                </c:pt>
                <c:pt idx="1558">
                  <c:v>300.04000000000002</c:v>
                </c:pt>
                <c:pt idx="1559">
                  <c:v>299.98</c:v>
                </c:pt>
                <c:pt idx="1560">
                  <c:v>300.02999999999997</c:v>
                </c:pt>
                <c:pt idx="1561">
                  <c:v>299.95</c:v>
                </c:pt>
                <c:pt idx="1562">
                  <c:v>299.95999999999998</c:v>
                </c:pt>
                <c:pt idx="1563">
                  <c:v>300.04000000000002</c:v>
                </c:pt>
                <c:pt idx="1564">
                  <c:v>300.02999999999997</c:v>
                </c:pt>
                <c:pt idx="1565">
                  <c:v>300.05</c:v>
                </c:pt>
                <c:pt idx="1566">
                  <c:v>299.95999999999998</c:v>
                </c:pt>
                <c:pt idx="1567">
                  <c:v>300.06</c:v>
                </c:pt>
                <c:pt idx="1568">
                  <c:v>299.97000000000003</c:v>
                </c:pt>
                <c:pt idx="1569">
                  <c:v>300.01</c:v>
                </c:pt>
                <c:pt idx="1570">
                  <c:v>299.91000000000003</c:v>
                </c:pt>
                <c:pt idx="1571">
                  <c:v>299.95999999999998</c:v>
                </c:pt>
                <c:pt idx="1572">
                  <c:v>299.95</c:v>
                </c:pt>
                <c:pt idx="1573">
                  <c:v>299.95</c:v>
                </c:pt>
                <c:pt idx="1574">
                  <c:v>300.02999999999997</c:v>
                </c:pt>
                <c:pt idx="1575">
                  <c:v>300.02999999999997</c:v>
                </c:pt>
                <c:pt idx="1576">
                  <c:v>299.99</c:v>
                </c:pt>
                <c:pt idx="1577">
                  <c:v>300.01</c:v>
                </c:pt>
                <c:pt idx="1578">
                  <c:v>300.01</c:v>
                </c:pt>
                <c:pt idx="1579">
                  <c:v>299.95999999999998</c:v>
                </c:pt>
                <c:pt idx="1580">
                  <c:v>300.02</c:v>
                </c:pt>
                <c:pt idx="1581">
                  <c:v>300.01</c:v>
                </c:pt>
                <c:pt idx="1582">
                  <c:v>300.02999999999997</c:v>
                </c:pt>
                <c:pt idx="1583">
                  <c:v>299.98</c:v>
                </c:pt>
                <c:pt idx="1584">
                  <c:v>299.92</c:v>
                </c:pt>
                <c:pt idx="1585">
                  <c:v>300.06</c:v>
                </c:pt>
                <c:pt idx="1586">
                  <c:v>299.94</c:v>
                </c:pt>
                <c:pt idx="1587">
                  <c:v>300.04000000000002</c:v>
                </c:pt>
                <c:pt idx="1588">
                  <c:v>299.95999999999998</c:v>
                </c:pt>
                <c:pt idx="1589">
                  <c:v>300.01</c:v>
                </c:pt>
                <c:pt idx="1590">
                  <c:v>299.99</c:v>
                </c:pt>
                <c:pt idx="1591">
                  <c:v>299.99</c:v>
                </c:pt>
                <c:pt idx="1592">
                  <c:v>300.02999999999997</c:v>
                </c:pt>
                <c:pt idx="1593">
                  <c:v>300.06</c:v>
                </c:pt>
                <c:pt idx="1594">
                  <c:v>300.02999999999997</c:v>
                </c:pt>
                <c:pt idx="1595">
                  <c:v>299.98</c:v>
                </c:pt>
                <c:pt idx="1596">
                  <c:v>299.94</c:v>
                </c:pt>
                <c:pt idx="1597">
                  <c:v>299.91000000000003</c:v>
                </c:pt>
                <c:pt idx="1598">
                  <c:v>299.95999999999998</c:v>
                </c:pt>
                <c:pt idx="1599">
                  <c:v>299.97000000000003</c:v>
                </c:pt>
                <c:pt idx="1600">
                  <c:v>299.98</c:v>
                </c:pt>
                <c:pt idx="1601">
                  <c:v>299.94</c:v>
                </c:pt>
                <c:pt idx="1602">
                  <c:v>300.04000000000002</c:v>
                </c:pt>
                <c:pt idx="1603">
                  <c:v>300.02999999999997</c:v>
                </c:pt>
                <c:pt idx="1604">
                  <c:v>299.95999999999998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9-4FA4-8D4D-6A8DBFDF0E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0781512"/>
        <c:axId val="1770775608"/>
      </c:lineChart>
      <c:lineChart>
        <c:grouping val="standard"/>
        <c:varyColors val="0"/>
        <c:ser>
          <c:idx val="1"/>
          <c:order val="1"/>
          <c:tx>
            <c:strRef>
              <c:f>Prata1!$D$1</c:f>
              <c:strCache>
                <c:ptCount val="1"/>
                <c:pt idx="0">
                  <c:v>Média móvel da potência (15)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Prata1!$D$2:$D$1606</c:f>
              <c:numCache>
                <c:formatCode>General</c:formatCode>
                <c:ptCount val="1605"/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8.2384018666666652</c:v>
                </c:pt>
                <c:pt idx="16">
                  <c:v>8.1209647999999977</c:v>
                </c:pt>
                <c:pt idx="17">
                  <c:v>8.2203399999999984</c:v>
                </c:pt>
                <c:pt idx="18">
                  <c:v>8.1297549999999994</c:v>
                </c:pt>
                <c:pt idx="19">
                  <c:v>8.1174242666666672</c:v>
                </c:pt>
                <c:pt idx="20">
                  <c:v>8.0524159333333341</c:v>
                </c:pt>
                <c:pt idx="21">
                  <c:v>8.2045979999999989</c:v>
                </c:pt>
                <c:pt idx="22">
                  <c:v>8.1331188000000001</c:v>
                </c:pt>
                <c:pt idx="23">
                  <c:v>8.0473904666666662</c:v>
                </c:pt>
                <c:pt idx="24">
                  <c:v>8.1588098666666671</c:v>
                </c:pt>
                <c:pt idx="25">
                  <c:v>8.0997824000000005</c:v>
                </c:pt>
                <c:pt idx="26">
                  <c:v>8.1257776666666679</c:v>
                </c:pt>
                <c:pt idx="27">
                  <c:v>8.0532735999999989</c:v>
                </c:pt>
                <c:pt idx="28">
                  <c:v>8.1521352666666669</c:v>
                </c:pt>
                <c:pt idx="29">
                  <c:v>8.2973816666666682</c:v>
                </c:pt>
                <c:pt idx="30">
                  <c:v>8.1136795333333342</c:v>
                </c:pt>
                <c:pt idx="31">
                  <c:v>8.1862264000000007</c:v>
                </c:pt>
                <c:pt idx="32">
                  <c:v>8.075520533333334</c:v>
                </c:pt>
                <c:pt idx="33">
                  <c:v>8.2727953999999997</c:v>
                </c:pt>
                <c:pt idx="34">
                  <c:v>8.1544124666666669</c:v>
                </c:pt>
                <c:pt idx="35">
                  <c:v>8.2270319333333326</c:v>
                </c:pt>
                <c:pt idx="36">
                  <c:v>8.049348066666667</c:v>
                </c:pt>
                <c:pt idx="37">
                  <c:v>8.1613599333333333</c:v>
                </c:pt>
                <c:pt idx="38">
                  <c:v>8.0964597333333312</c:v>
                </c:pt>
                <c:pt idx="39">
                  <c:v>8.1555569333333331</c:v>
                </c:pt>
                <c:pt idx="40">
                  <c:v>8.1284080666666672</c:v>
                </c:pt>
                <c:pt idx="41">
                  <c:v>8.0752442666666653</c:v>
                </c:pt>
                <c:pt idx="42">
                  <c:v>8.2326186666666654</c:v>
                </c:pt>
                <c:pt idx="43">
                  <c:v>8.1138508666666667</c:v>
                </c:pt>
                <c:pt idx="44">
                  <c:v>8.0213642666666676</c:v>
                </c:pt>
                <c:pt idx="45">
                  <c:v>8.1981061999999998</c:v>
                </c:pt>
                <c:pt idx="46">
                  <c:v>8.0993565333333333</c:v>
                </c:pt>
                <c:pt idx="47">
                  <c:v>8.1379415333333327</c:v>
                </c:pt>
                <c:pt idx="48">
                  <c:v>8.1244667333333336</c:v>
                </c:pt>
                <c:pt idx="49">
                  <c:v>8.1833196000000008</c:v>
                </c:pt>
                <c:pt idx="50">
                  <c:v>8.097427866666667</c:v>
                </c:pt>
                <c:pt idx="51">
                  <c:v>8.1899325333333355</c:v>
                </c:pt>
                <c:pt idx="52">
                  <c:v>8.1047096000000014</c:v>
                </c:pt>
                <c:pt idx="53">
                  <c:v>8.1776764666666679</c:v>
                </c:pt>
                <c:pt idx="54">
                  <c:v>8.1659700666666684</c:v>
                </c:pt>
                <c:pt idx="55">
                  <c:v>8.1741726000000021</c:v>
                </c:pt>
                <c:pt idx="56">
                  <c:v>8.1823288666666674</c:v>
                </c:pt>
                <c:pt idx="57">
                  <c:v>8.0782037333333339</c:v>
                </c:pt>
                <c:pt idx="58">
                  <c:v>8.1971888000000011</c:v>
                </c:pt>
                <c:pt idx="59">
                  <c:v>8.2173727333333328</c:v>
                </c:pt>
                <c:pt idx="60">
                  <c:v>8.0866031333333339</c:v>
                </c:pt>
                <c:pt idx="61">
                  <c:v>8.211858733333333</c:v>
                </c:pt>
                <c:pt idx="62">
                  <c:v>8.2195012666666667</c:v>
                </c:pt>
                <c:pt idx="63">
                  <c:v>8.1215845333333352</c:v>
                </c:pt>
                <c:pt idx="64">
                  <c:v>8.1353564666666678</c:v>
                </c:pt>
                <c:pt idx="65">
                  <c:v>8.043514133333332</c:v>
                </c:pt>
                <c:pt idx="66">
                  <c:v>8.1025194666666653</c:v>
                </c:pt>
                <c:pt idx="67">
                  <c:v>8.1157206666666646</c:v>
                </c:pt>
                <c:pt idx="68">
                  <c:v>8.2077257333333336</c:v>
                </c:pt>
                <c:pt idx="69">
                  <c:v>8.0429575999999994</c:v>
                </c:pt>
                <c:pt idx="70">
                  <c:v>8.0432248666666659</c:v>
                </c:pt>
                <c:pt idx="71">
                  <c:v>8.1153374666666664</c:v>
                </c:pt>
                <c:pt idx="72">
                  <c:v>8.1614303333333336</c:v>
                </c:pt>
                <c:pt idx="73">
                  <c:v>8.155641466666669</c:v>
                </c:pt>
                <c:pt idx="74">
                  <c:v>8.1226646666666689</c:v>
                </c:pt>
                <c:pt idx="75">
                  <c:v>8.1361364000000016</c:v>
                </c:pt>
                <c:pt idx="76">
                  <c:v>8.2028224000000005</c:v>
                </c:pt>
                <c:pt idx="77">
                  <c:v>8.0249633333333339</c:v>
                </c:pt>
                <c:pt idx="78">
                  <c:v>8.083803266666667</c:v>
                </c:pt>
                <c:pt idx="79">
                  <c:v>8.0699768666666678</c:v>
                </c:pt>
                <c:pt idx="80">
                  <c:v>8.2014030666666677</c:v>
                </c:pt>
                <c:pt idx="81">
                  <c:v>8.194465666666666</c:v>
                </c:pt>
                <c:pt idx="82">
                  <c:v>8.2141400666666673</c:v>
                </c:pt>
                <c:pt idx="83">
                  <c:v>8.1019921333333329</c:v>
                </c:pt>
                <c:pt idx="84">
                  <c:v>8.1216311333333326</c:v>
                </c:pt>
                <c:pt idx="85">
                  <c:v>8.1341269333333308</c:v>
                </c:pt>
                <c:pt idx="86">
                  <c:v>8.1861528666666672</c:v>
                </c:pt>
                <c:pt idx="87">
                  <c:v>8.1198141999999986</c:v>
                </c:pt>
                <c:pt idx="88">
                  <c:v>8.0729027333333327</c:v>
                </c:pt>
                <c:pt idx="89">
                  <c:v>8.0724453333333326</c:v>
                </c:pt>
                <c:pt idx="90">
                  <c:v>8.1641927333333317</c:v>
                </c:pt>
                <c:pt idx="91">
                  <c:v>8.1233788000000011</c:v>
                </c:pt>
                <c:pt idx="92">
                  <c:v>8.1952966666666676</c:v>
                </c:pt>
                <c:pt idx="93">
                  <c:v>8.2150750666666674</c:v>
                </c:pt>
                <c:pt idx="94">
                  <c:v>8.2617911999999993</c:v>
                </c:pt>
                <c:pt idx="95">
                  <c:v>8.1832389333333335</c:v>
                </c:pt>
                <c:pt idx="96">
                  <c:v>8.1046033333333334</c:v>
                </c:pt>
                <c:pt idx="97">
                  <c:v>8.1442000666666647</c:v>
                </c:pt>
                <c:pt idx="98">
                  <c:v>8.1441588666666647</c:v>
                </c:pt>
                <c:pt idx="99">
                  <c:v>8.1376016666666651</c:v>
                </c:pt>
                <c:pt idx="100">
                  <c:v>8.170608399999999</c:v>
                </c:pt>
                <c:pt idx="101">
                  <c:v>8.0786088666666664</c:v>
                </c:pt>
                <c:pt idx="102">
                  <c:v>8.2756398666666673</c:v>
                </c:pt>
                <c:pt idx="103">
                  <c:v>8.1444209333333326</c:v>
                </c:pt>
                <c:pt idx="104">
                  <c:v>8.1114865333333324</c:v>
                </c:pt>
                <c:pt idx="105">
                  <c:v>8.0920866666666669</c:v>
                </c:pt>
                <c:pt idx="106">
                  <c:v>8.0531588000000003</c:v>
                </c:pt>
                <c:pt idx="107">
                  <c:v>8.0726967999999992</c:v>
                </c:pt>
                <c:pt idx="108">
                  <c:v>8.0529993333333341</c:v>
                </c:pt>
                <c:pt idx="109">
                  <c:v>8.0993633999999997</c:v>
                </c:pt>
                <c:pt idx="110">
                  <c:v>8.0665177999999997</c:v>
                </c:pt>
                <c:pt idx="111">
                  <c:v>8.1787174</c:v>
                </c:pt>
                <c:pt idx="112">
                  <c:v>8.1656336666666665</c:v>
                </c:pt>
                <c:pt idx="113">
                  <c:v>8.1004614666666672</c:v>
                </c:pt>
                <c:pt idx="114">
                  <c:v>8.1269282666666687</c:v>
                </c:pt>
                <c:pt idx="115">
                  <c:v>8.1665370000000017</c:v>
                </c:pt>
                <c:pt idx="116">
                  <c:v>8.1338436000000005</c:v>
                </c:pt>
                <c:pt idx="117">
                  <c:v>8.1282265333333346</c:v>
                </c:pt>
                <c:pt idx="118">
                  <c:v>8.0954565333333353</c:v>
                </c:pt>
                <c:pt idx="119">
                  <c:v>8.187835333333334</c:v>
                </c:pt>
                <c:pt idx="120">
                  <c:v>8.1349502000000022</c:v>
                </c:pt>
                <c:pt idx="121">
                  <c:v>8.1553662666666682</c:v>
                </c:pt>
                <c:pt idx="122">
                  <c:v>8.2220665333333347</c:v>
                </c:pt>
                <c:pt idx="123">
                  <c:v>8.1563353999999997</c:v>
                </c:pt>
                <c:pt idx="124">
                  <c:v>8.0045032000000003</c:v>
                </c:pt>
                <c:pt idx="125">
                  <c:v>8.1496396666666673</c:v>
                </c:pt>
                <c:pt idx="126">
                  <c:v>8.1228569999999998</c:v>
                </c:pt>
                <c:pt idx="127">
                  <c:v>7.9842359999999992</c:v>
                </c:pt>
                <c:pt idx="128">
                  <c:v>8.1154895333333332</c:v>
                </c:pt>
                <c:pt idx="129">
                  <c:v>8.1550547333333334</c:v>
                </c:pt>
                <c:pt idx="130">
                  <c:v>8.1612786666666661</c:v>
                </c:pt>
                <c:pt idx="131">
                  <c:v>8.1487606666666661</c:v>
                </c:pt>
                <c:pt idx="132">
                  <c:v>7.9768922666666651</c:v>
                </c:pt>
                <c:pt idx="133">
                  <c:v>8.114893933333331</c:v>
                </c:pt>
                <c:pt idx="134">
                  <c:v>8.141747333333333</c:v>
                </c:pt>
                <c:pt idx="135">
                  <c:v>8.0825538000000012</c:v>
                </c:pt>
                <c:pt idx="136">
                  <c:v>8.1605837333333344</c:v>
                </c:pt>
                <c:pt idx="137">
                  <c:v>8.0946570000000015</c:v>
                </c:pt>
                <c:pt idx="138">
                  <c:v>8.1148363333333347</c:v>
                </c:pt>
                <c:pt idx="139">
                  <c:v>8.2664669333333354</c:v>
                </c:pt>
                <c:pt idx="140">
                  <c:v>8.1805012000000001</c:v>
                </c:pt>
                <c:pt idx="141">
                  <c:v>8.121897266666668</c:v>
                </c:pt>
                <c:pt idx="142">
                  <c:v>8.1946640666666681</c:v>
                </c:pt>
                <c:pt idx="143">
                  <c:v>8.1745383333333326</c:v>
                </c:pt>
                <c:pt idx="144">
                  <c:v>8.2205210666666666</c:v>
                </c:pt>
                <c:pt idx="145">
                  <c:v>8.1951656666666679</c:v>
                </c:pt>
                <c:pt idx="146">
                  <c:v>8.2346043333333334</c:v>
                </c:pt>
                <c:pt idx="147">
                  <c:v>8.2483735333333339</c:v>
                </c:pt>
                <c:pt idx="148">
                  <c:v>8.2155015999999996</c:v>
                </c:pt>
                <c:pt idx="149">
                  <c:v>8.1760918</c:v>
                </c:pt>
                <c:pt idx="150">
                  <c:v>8.2817143999999985</c:v>
                </c:pt>
                <c:pt idx="151">
                  <c:v>8.1635180666666649</c:v>
                </c:pt>
                <c:pt idx="152">
                  <c:v>8.2295954000000009</c:v>
                </c:pt>
                <c:pt idx="153">
                  <c:v>8.2094940666666663</c:v>
                </c:pt>
                <c:pt idx="154">
                  <c:v>8.0976083333333317</c:v>
                </c:pt>
                <c:pt idx="155">
                  <c:v>8.0844332666666663</c:v>
                </c:pt>
                <c:pt idx="156">
                  <c:v>8.1103853333333333</c:v>
                </c:pt>
                <c:pt idx="157">
                  <c:v>8.1307218666666667</c:v>
                </c:pt>
                <c:pt idx="158">
                  <c:v>8.1450239999999994</c:v>
                </c:pt>
                <c:pt idx="159">
                  <c:v>8.1458092666666673</c:v>
                </c:pt>
                <c:pt idx="160">
                  <c:v>8.0665732666666674</c:v>
                </c:pt>
                <c:pt idx="161">
                  <c:v>8.0075621333333338</c:v>
                </c:pt>
                <c:pt idx="162">
                  <c:v>8.0540398</c:v>
                </c:pt>
                <c:pt idx="163">
                  <c:v>8.0345296666666659</c:v>
                </c:pt>
                <c:pt idx="164">
                  <c:v>8.0212621999999989</c:v>
                </c:pt>
                <c:pt idx="165">
                  <c:v>8.1009199333333335</c:v>
                </c:pt>
                <c:pt idx="166">
                  <c:v>8.108285733333334</c:v>
                </c:pt>
                <c:pt idx="167">
                  <c:v>7.9765952666666653</c:v>
                </c:pt>
                <c:pt idx="168">
                  <c:v>8.0627348666666663</c:v>
                </c:pt>
                <c:pt idx="169">
                  <c:v>8.1420209333333329</c:v>
                </c:pt>
                <c:pt idx="170">
                  <c:v>8.1158090666666656</c:v>
                </c:pt>
                <c:pt idx="171">
                  <c:v>8.0969376666666673</c:v>
                </c:pt>
                <c:pt idx="172">
                  <c:v>8.2092816666666657</c:v>
                </c:pt>
                <c:pt idx="173">
                  <c:v>8.1757229333333346</c:v>
                </c:pt>
                <c:pt idx="174">
                  <c:v>8.0304211999999993</c:v>
                </c:pt>
                <c:pt idx="175">
                  <c:v>8.1494914666666673</c:v>
                </c:pt>
                <c:pt idx="176">
                  <c:v>8.175850800000001</c:v>
                </c:pt>
                <c:pt idx="177">
                  <c:v>8.176096600000001</c:v>
                </c:pt>
                <c:pt idx="178">
                  <c:v>8.1042147333333325</c:v>
                </c:pt>
                <c:pt idx="179">
                  <c:v>8.2233789999999996</c:v>
                </c:pt>
                <c:pt idx="180">
                  <c:v>8.1178970666666661</c:v>
                </c:pt>
                <c:pt idx="181">
                  <c:v>8.1578821999999995</c:v>
                </c:pt>
                <c:pt idx="182">
                  <c:v>8.1714344666666658</c:v>
                </c:pt>
                <c:pt idx="183">
                  <c:v>8.1514925999999992</c:v>
                </c:pt>
                <c:pt idx="184">
                  <c:v>8.1454606666666667</c:v>
                </c:pt>
                <c:pt idx="185">
                  <c:v>8.2116597999999996</c:v>
                </c:pt>
                <c:pt idx="186">
                  <c:v>8.172129</c:v>
                </c:pt>
                <c:pt idx="187">
                  <c:v>8.0861793999999989</c:v>
                </c:pt>
                <c:pt idx="188">
                  <c:v>8.1062375333333332</c:v>
                </c:pt>
                <c:pt idx="189">
                  <c:v>8.1191008</c:v>
                </c:pt>
                <c:pt idx="190">
                  <c:v>8.1388688000000009</c:v>
                </c:pt>
                <c:pt idx="191">
                  <c:v>8.2045997333333336</c:v>
                </c:pt>
                <c:pt idx="192">
                  <c:v>8.0792835333333333</c:v>
                </c:pt>
                <c:pt idx="193">
                  <c:v>8.0988596666666677</c:v>
                </c:pt>
                <c:pt idx="194">
                  <c:v>8.0787016666666673</c:v>
                </c:pt>
                <c:pt idx="195">
                  <c:v>8.1379745333333329</c:v>
                </c:pt>
                <c:pt idx="196">
                  <c:v>8.104840733333333</c:v>
                </c:pt>
                <c:pt idx="197">
                  <c:v>8.0973737333333329</c:v>
                </c:pt>
                <c:pt idx="198">
                  <c:v>8.0448372666666668</c:v>
                </c:pt>
                <c:pt idx="199">
                  <c:v>8.1367195999999993</c:v>
                </c:pt>
                <c:pt idx="200">
                  <c:v>8.0773324666666664</c:v>
                </c:pt>
                <c:pt idx="201">
                  <c:v>8.077211066666667</c:v>
                </c:pt>
                <c:pt idx="202">
                  <c:v>8.176114066666667</c:v>
                </c:pt>
                <c:pt idx="203">
                  <c:v>8.0968278666666667</c:v>
                </c:pt>
                <c:pt idx="204">
                  <c:v>8.1694690666666663</c:v>
                </c:pt>
                <c:pt idx="205">
                  <c:v>8.083707866666666</c:v>
                </c:pt>
                <c:pt idx="206">
                  <c:v>8.0575115999999998</c:v>
                </c:pt>
                <c:pt idx="207">
                  <c:v>8.1430287999999997</c:v>
                </c:pt>
                <c:pt idx="208">
                  <c:v>8.2158073333333324</c:v>
                </c:pt>
                <c:pt idx="209">
                  <c:v>8.1834739333333335</c:v>
                </c:pt>
                <c:pt idx="210">
                  <c:v>8.0845013999999988</c:v>
                </c:pt>
                <c:pt idx="211">
                  <c:v>8.1039951999999982</c:v>
                </c:pt>
                <c:pt idx="212">
                  <c:v>8.1376893999999993</c:v>
                </c:pt>
                <c:pt idx="213">
                  <c:v>8.1641376000000001</c:v>
                </c:pt>
                <c:pt idx="214">
                  <c:v>8.0653447333333315</c:v>
                </c:pt>
                <c:pt idx="215">
                  <c:v>8.1051682666666647</c:v>
                </c:pt>
                <c:pt idx="216">
                  <c:v>8.0853618666666662</c:v>
                </c:pt>
                <c:pt idx="217">
                  <c:v>8.0591074666666653</c:v>
                </c:pt>
                <c:pt idx="218">
                  <c:v>8.0790572666666662</c:v>
                </c:pt>
                <c:pt idx="219">
                  <c:v>8.0273196666666653</c:v>
                </c:pt>
                <c:pt idx="220">
                  <c:v>8.0734851333333335</c:v>
                </c:pt>
                <c:pt idx="221">
                  <c:v>8.1003149333333333</c:v>
                </c:pt>
                <c:pt idx="222">
                  <c:v>8.1801428000000005</c:v>
                </c:pt>
                <c:pt idx="223">
                  <c:v>8.0942488666666677</c:v>
                </c:pt>
                <c:pt idx="224">
                  <c:v>8.0615723999999993</c:v>
                </c:pt>
                <c:pt idx="225">
                  <c:v>8.1346580666666668</c:v>
                </c:pt>
                <c:pt idx="226">
                  <c:v>8.1016709333333328</c:v>
                </c:pt>
                <c:pt idx="227">
                  <c:v>8.1743866666666669</c:v>
                </c:pt>
                <c:pt idx="228">
                  <c:v>8.1418420000000005</c:v>
                </c:pt>
                <c:pt idx="229">
                  <c:v>8.141621866666668</c:v>
                </c:pt>
                <c:pt idx="230">
                  <c:v>8.2149182000000014</c:v>
                </c:pt>
                <c:pt idx="231">
                  <c:v>8.2880256666666678</c:v>
                </c:pt>
                <c:pt idx="232">
                  <c:v>8.1628908666666664</c:v>
                </c:pt>
                <c:pt idx="233">
                  <c:v>8.1503577333333332</c:v>
                </c:pt>
                <c:pt idx="234">
                  <c:v>8.2033658000000003</c:v>
                </c:pt>
                <c:pt idx="235">
                  <c:v>8.2299564000000007</c:v>
                </c:pt>
                <c:pt idx="236">
                  <c:v>8.2098437999999998</c:v>
                </c:pt>
                <c:pt idx="237">
                  <c:v>8.1372845999999992</c:v>
                </c:pt>
                <c:pt idx="238">
                  <c:v>8.1507783333333332</c:v>
                </c:pt>
                <c:pt idx="239">
                  <c:v>8.1442598666666672</c:v>
                </c:pt>
                <c:pt idx="240">
                  <c:v>8.0585041333333347</c:v>
                </c:pt>
                <c:pt idx="241">
                  <c:v>8.1443432000000016</c:v>
                </c:pt>
                <c:pt idx="242">
                  <c:v>8.1175946666666672</c:v>
                </c:pt>
                <c:pt idx="243">
                  <c:v>8.0710187333333341</c:v>
                </c:pt>
                <c:pt idx="244">
                  <c:v>8.0718796000000008</c:v>
                </c:pt>
                <c:pt idx="245">
                  <c:v>7.9986313333333339</c:v>
                </c:pt>
                <c:pt idx="246">
                  <c:v>7.9915713333333347</c:v>
                </c:pt>
                <c:pt idx="247">
                  <c:v>8.010927266666668</c:v>
                </c:pt>
                <c:pt idx="248">
                  <c:v>8.1228146666666667</c:v>
                </c:pt>
                <c:pt idx="249">
                  <c:v>8.0830812000000005</c:v>
                </c:pt>
                <c:pt idx="250">
                  <c:v>7.9578216000000008</c:v>
                </c:pt>
                <c:pt idx="251">
                  <c:v>7.9846336666666673</c:v>
                </c:pt>
                <c:pt idx="252">
                  <c:v>8.0771169333333344</c:v>
                </c:pt>
                <c:pt idx="253">
                  <c:v>8.0900244000000008</c:v>
                </c:pt>
                <c:pt idx="254">
                  <c:v>8.0962175333333342</c:v>
                </c:pt>
                <c:pt idx="255">
                  <c:v>8.1821546666666674</c:v>
                </c:pt>
                <c:pt idx="256">
                  <c:v>8.1489601333333344</c:v>
                </c:pt>
                <c:pt idx="257">
                  <c:v>8.1624064000000001</c:v>
                </c:pt>
                <c:pt idx="258">
                  <c:v>8.2023395999999984</c:v>
                </c:pt>
                <c:pt idx="259">
                  <c:v>8.294458466666665</c:v>
                </c:pt>
                <c:pt idx="260">
                  <c:v>8.1953742666666667</c:v>
                </c:pt>
                <c:pt idx="261">
                  <c:v>8.1093928000000002</c:v>
                </c:pt>
                <c:pt idx="262">
                  <c:v>8.182446933333333</c:v>
                </c:pt>
                <c:pt idx="263">
                  <c:v>8.1562619999999999</c:v>
                </c:pt>
                <c:pt idx="264">
                  <c:v>8.1234784666666666</c:v>
                </c:pt>
                <c:pt idx="265">
                  <c:v>8.2685232000000006</c:v>
                </c:pt>
                <c:pt idx="266">
                  <c:v>8.2022389999999987</c:v>
                </c:pt>
                <c:pt idx="267">
                  <c:v>8.0768286666666658</c:v>
                </c:pt>
                <c:pt idx="268">
                  <c:v>8.1302780000000006</c:v>
                </c:pt>
                <c:pt idx="269">
                  <c:v>8.1109105333333336</c:v>
                </c:pt>
                <c:pt idx="270">
                  <c:v>8.0843173999999998</c:v>
                </c:pt>
                <c:pt idx="271">
                  <c:v>8.0712243333333333</c:v>
                </c:pt>
                <c:pt idx="272">
                  <c:v>8.0781883333333333</c:v>
                </c:pt>
                <c:pt idx="273">
                  <c:v>8.098230533333334</c:v>
                </c:pt>
                <c:pt idx="274">
                  <c:v>8.0788983333333331</c:v>
                </c:pt>
                <c:pt idx="275">
                  <c:v>8.1714552000000005</c:v>
                </c:pt>
                <c:pt idx="276">
                  <c:v>8.1716141999999987</c:v>
                </c:pt>
                <c:pt idx="277">
                  <c:v>8.0531674666666664</c:v>
                </c:pt>
                <c:pt idx="278">
                  <c:v>8.1060735333333334</c:v>
                </c:pt>
                <c:pt idx="279">
                  <c:v>8.138693533333333</c:v>
                </c:pt>
                <c:pt idx="280">
                  <c:v>8.0463769999999997</c:v>
                </c:pt>
                <c:pt idx="281">
                  <c:v>8.0660134666666679</c:v>
                </c:pt>
                <c:pt idx="282">
                  <c:v>8.1586125333333328</c:v>
                </c:pt>
                <c:pt idx="283">
                  <c:v>8.1318680000000008</c:v>
                </c:pt>
                <c:pt idx="284">
                  <c:v>8.1906298000000017</c:v>
                </c:pt>
                <c:pt idx="285">
                  <c:v>8.2034570666666671</c:v>
                </c:pt>
                <c:pt idx="286">
                  <c:v>8.1710006000000011</c:v>
                </c:pt>
                <c:pt idx="287">
                  <c:v>8.1048632000000023</c:v>
                </c:pt>
                <c:pt idx="288">
                  <c:v>8.0844383333333347</c:v>
                </c:pt>
                <c:pt idx="289">
                  <c:v>7.9719122000000011</c:v>
                </c:pt>
                <c:pt idx="290">
                  <c:v>8.0974148666666679</c:v>
                </c:pt>
                <c:pt idx="291">
                  <c:v>8.104355466666668</c:v>
                </c:pt>
                <c:pt idx="292">
                  <c:v>8.2095676000000015</c:v>
                </c:pt>
                <c:pt idx="293">
                  <c:v>8.1704086666666669</c:v>
                </c:pt>
                <c:pt idx="294">
                  <c:v>8.1837388666666673</c:v>
                </c:pt>
                <c:pt idx="295">
                  <c:v>8.2103706666666678</c:v>
                </c:pt>
                <c:pt idx="296">
                  <c:v>8.2044140666666667</c:v>
                </c:pt>
                <c:pt idx="297">
                  <c:v>8.1580312666666668</c:v>
                </c:pt>
                <c:pt idx="298">
                  <c:v>8.1385862666666675</c:v>
                </c:pt>
                <c:pt idx="299">
                  <c:v>8.0928257333333349</c:v>
                </c:pt>
                <c:pt idx="300">
                  <c:v>8.0869965999999991</c:v>
                </c:pt>
                <c:pt idx="301">
                  <c:v>8.0343419333333337</c:v>
                </c:pt>
                <c:pt idx="302">
                  <c:v>8.1267826666666672</c:v>
                </c:pt>
                <c:pt idx="303">
                  <c:v>8.1539256666666677</c:v>
                </c:pt>
                <c:pt idx="304">
                  <c:v>8.2266537333333325</c:v>
                </c:pt>
                <c:pt idx="305">
                  <c:v>7.9897692666666673</c:v>
                </c:pt>
                <c:pt idx="306">
                  <c:v>8.0564663999999997</c:v>
                </c:pt>
                <c:pt idx="307">
                  <c:v>8.2352054000000017</c:v>
                </c:pt>
                <c:pt idx="308">
                  <c:v>7.9775220000000013</c:v>
                </c:pt>
                <c:pt idx="309">
                  <c:v>8.0240066000000017</c:v>
                </c:pt>
                <c:pt idx="310">
                  <c:v>7.9907728000000011</c:v>
                </c:pt>
                <c:pt idx="311">
                  <c:v>8.043259933333335</c:v>
                </c:pt>
                <c:pt idx="312">
                  <c:v>8.0501950000000004</c:v>
                </c:pt>
                <c:pt idx="313">
                  <c:v>8.0897354666666672</c:v>
                </c:pt>
                <c:pt idx="314">
                  <c:v>8.050589666666669</c:v>
                </c:pt>
                <c:pt idx="315">
                  <c:v>8.0375104000000004</c:v>
                </c:pt>
                <c:pt idx="316">
                  <c:v>8.1304770666666677</c:v>
                </c:pt>
                <c:pt idx="317">
                  <c:v>8.0913760666666672</c:v>
                </c:pt>
                <c:pt idx="318">
                  <c:v>7.9662870666666672</c:v>
                </c:pt>
                <c:pt idx="319">
                  <c:v>8.0061250666666677</c:v>
                </c:pt>
                <c:pt idx="320">
                  <c:v>8.0986260666666663</c:v>
                </c:pt>
                <c:pt idx="321">
                  <c:v>8.2172773999999986</c:v>
                </c:pt>
                <c:pt idx="322">
                  <c:v>7.9533635333333317</c:v>
                </c:pt>
                <c:pt idx="323">
                  <c:v>8.1907537999999995</c:v>
                </c:pt>
                <c:pt idx="324">
                  <c:v>8.098304466666665</c:v>
                </c:pt>
                <c:pt idx="325">
                  <c:v>8.2177292666666641</c:v>
                </c:pt>
                <c:pt idx="326">
                  <c:v>8.152261266666665</c:v>
                </c:pt>
                <c:pt idx="327">
                  <c:v>8.1451672666666646</c:v>
                </c:pt>
                <c:pt idx="328">
                  <c:v>8.178367333333334</c:v>
                </c:pt>
                <c:pt idx="329">
                  <c:v>8.1646697333333336</c:v>
                </c:pt>
                <c:pt idx="330">
                  <c:v>8.2036181999999993</c:v>
                </c:pt>
                <c:pt idx="331">
                  <c:v>8.1430485333333333</c:v>
                </c:pt>
                <c:pt idx="332">
                  <c:v>8.1558560666666668</c:v>
                </c:pt>
                <c:pt idx="333">
                  <c:v>8.2015425999999998</c:v>
                </c:pt>
                <c:pt idx="334">
                  <c:v>8.1752248000000005</c:v>
                </c:pt>
                <c:pt idx="335">
                  <c:v>8.2277428666666665</c:v>
                </c:pt>
                <c:pt idx="336">
                  <c:v>8.1351707333333341</c:v>
                </c:pt>
                <c:pt idx="337">
                  <c:v>8.1676437333333336</c:v>
                </c:pt>
                <c:pt idx="338">
                  <c:v>8.088701266666666</c:v>
                </c:pt>
                <c:pt idx="339">
                  <c:v>8.1749643333333335</c:v>
                </c:pt>
                <c:pt idx="340">
                  <c:v>8.0959988666666689</c:v>
                </c:pt>
                <c:pt idx="341">
                  <c:v>8.1087668666666666</c:v>
                </c:pt>
                <c:pt idx="342">
                  <c:v>8.1093810666666659</c:v>
                </c:pt>
                <c:pt idx="343">
                  <c:v>8.0493545333333341</c:v>
                </c:pt>
                <c:pt idx="344">
                  <c:v>8.1288288000000009</c:v>
                </c:pt>
                <c:pt idx="345">
                  <c:v>8.0297525333333333</c:v>
                </c:pt>
                <c:pt idx="346">
                  <c:v>8.1092964666666667</c:v>
                </c:pt>
                <c:pt idx="347">
                  <c:v>8.0895040666666667</c:v>
                </c:pt>
                <c:pt idx="348">
                  <c:v>8.1488941333333322</c:v>
                </c:pt>
                <c:pt idx="349">
                  <c:v>8.0895143333333337</c:v>
                </c:pt>
                <c:pt idx="350">
                  <c:v>8.1360191333333329</c:v>
                </c:pt>
                <c:pt idx="351">
                  <c:v>8.0964072666666667</c:v>
                </c:pt>
                <c:pt idx="352">
                  <c:v>8.1362765999999986</c:v>
                </c:pt>
                <c:pt idx="353">
                  <c:v>8.0641246666666664</c:v>
                </c:pt>
                <c:pt idx="354">
                  <c:v>8.1296441333333327</c:v>
                </c:pt>
                <c:pt idx="355">
                  <c:v>8.0958565333333343</c:v>
                </c:pt>
                <c:pt idx="356">
                  <c:v>8.0897681333333331</c:v>
                </c:pt>
                <c:pt idx="357">
                  <c:v>8.1554439333333342</c:v>
                </c:pt>
                <c:pt idx="358">
                  <c:v>8.1689316000000005</c:v>
                </c:pt>
                <c:pt idx="359">
                  <c:v>8.0566029333333322</c:v>
                </c:pt>
                <c:pt idx="360">
                  <c:v>8.1429446666666649</c:v>
                </c:pt>
                <c:pt idx="361">
                  <c:v>8.123332933333332</c:v>
                </c:pt>
                <c:pt idx="362">
                  <c:v>8.1498597999999998</c:v>
                </c:pt>
                <c:pt idx="363">
                  <c:v>8.1500511333333332</c:v>
                </c:pt>
                <c:pt idx="364">
                  <c:v>8.1231496666666665</c:v>
                </c:pt>
                <c:pt idx="365">
                  <c:v>7.9842612666666648</c:v>
                </c:pt>
                <c:pt idx="366">
                  <c:v>8.0833242666666667</c:v>
                </c:pt>
                <c:pt idx="367">
                  <c:v>8.0441719999999997</c:v>
                </c:pt>
                <c:pt idx="368">
                  <c:v>8.1230688666666673</c:v>
                </c:pt>
                <c:pt idx="369">
                  <c:v>8.0642728666666663</c:v>
                </c:pt>
                <c:pt idx="370">
                  <c:v>8.1243141333333337</c:v>
                </c:pt>
                <c:pt idx="371">
                  <c:v>8.1502218000000006</c:v>
                </c:pt>
                <c:pt idx="372">
                  <c:v>8.0847084000000002</c:v>
                </c:pt>
                <c:pt idx="373">
                  <c:v>8.0585439333333326</c:v>
                </c:pt>
                <c:pt idx="374">
                  <c:v>8.191162799999999</c:v>
                </c:pt>
                <c:pt idx="375">
                  <c:v>8.1717122666666668</c:v>
                </c:pt>
                <c:pt idx="376">
                  <c:v>8.1123360000000009</c:v>
                </c:pt>
                <c:pt idx="377">
                  <c:v>8.0394881333333323</c:v>
                </c:pt>
                <c:pt idx="378">
                  <c:v>8.1055915333333335</c:v>
                </c:pt>
                <c:pt idx="379">
                  <c:v>8.1191986666666658</c:v>
                </c:pt>
                <c:pt idx="380">
                  <c:v>8.1130651999999994</c:v>
                </c:pt>
                <c:pt idx="381">
                  <c:v>8.0868015999999994</c:v>
                </c:pt>
                <c:pt idx="382">
                  <c:v>8.0665711999999985</c:v>
                </c:pt>
                <c:pt idx="383">
                  <c:v>8.0733787333333318</c:v>
                </c:pt>
                <c:pt idx="384">
                  <c:v>8.092428</c:v>
                </c:pt>
                <c:pt idx="385">
                  <c:v>7.9070733999999998</c:v>
                </c:pt>
                <c:pt idx="386">
                  <c:v>8.0856147333333332</c:v>
                </c:pt>
                <c:pt idx="387">
                  <c:v>8.0850424666666658</c:v>
                </c:pt>
                <c:pt idx="388">
                  <c:v>8.1314352000000003</c:v>
                </c:pt>
                <c:pt idx="389">
                  <c:v>7.9994238666666666</c:v>
                </c:pt>
                <c:pt idx="390">
                  <c:v>8.0653604666666663</c:v>
                </c:pt>
                <c:pt idx="391">
                  <c:v>8.0851492</c:v>
                </c:pt>
                <c:pt idx="392">
                  <c:v>8.1052592666666676</c:v>
                </c:pt>
                <c:pt idx="393">
                  <c:v>8.0325209333333341</c:v>
                </c:pt>
                <c:pt idx="394">
                  <c:v>8.1517569999999999</c:v>
                </c:pt>
                <c:pt idx="395">
                  <c:v>8.1254571999999996</c:v>
                </c:pt>
                <c:pt idx="396">
                  <c:v>8.1718955333333341</c:v>
                </c:pt>
                <c:pt idx="397">
                  <c:v>8.1394240666666686</c:v>
                </c:pt>
                <c:pt idx="398">
                  <c:v>8.1724950666666665</c:v>
                </c:pt>
                <c:pt idx="399">
                  <c:v>8.1333211999999993</c:v>
                </c:pt>
                <c:pt idx="400">
                  <c:v>8.2921868000000014</c:v>
                </c:pt>
                <c:pt idx="401">
                  <c:v>8.1139323333333344</c:v>
                </c:pt>
                <c:pt idx="402">
                  <c:v>8.1070731333333335</c:v>
                </c:pt>
                <c:pt idx="403">
                  <c:v>8.1400797333333319</c:v>
                </c:pt>
                <c:pt idx="404">
                  <c:v>8.2188428666666677</c:v>
                </c:pt>
                <c:pt idx="405">
                  <c:v>8.2053221999999995</c:v>
                </c:pt>
                <c:pt idx="406">
                  <c:v>8.1991363333333336</c:v>
                </c:pt>
                <c:pt idx="407">
                  <c:v>8.1000395333333355</c:v>
                </c:pt>
                <c:pt idx="408">
                  <c:v>8.1727172666666679</c:v>
                </c:pt>
                <c:pt idx="409">
                  <c:v>8.0930576000000016</c:v>
                </c:pt>
                <c:pt idx="410">
                  <c:v>8.1518392000000013</c:v>
                </c:pt>
                <c:pt idx="411">
                  <c:v>7.9534874666666679</c:v>
                </c:pt>
                <c:pt idx="412">
                  <c:v>8.1905289333333329</c:v>
                </c:pt>
                <c:pt idx="413">
                  <c:v>8.066634333333333</c:v>
                </c:pt>
                <c:pt idx="414">
                  <c:v>8.0975542666666662</c:v>
                </c:pt>
                <c:pt idx="415">
                  <c:v>7.9982015333333321</c:v>
                </c:pt>
                <c:pt idx="416">
                  <c:v>7.9778016666666653</c:v>
                </c:pt>
                <c:pt idx="417">
                  <c:v>8.0761878666666664</c:v>
                </c:pt>
                <c:pt idx="418">
                  <c:v>7.9849180666666673</c:v>
                </c:pt>
                <c:pt idx="419">
                  <c:v>8.1225303333333336</c:v>
                </c:pt>
                <c:pt idx="420">
                  <c:v>8.3287031999999996</c:v>
                </c:pt>
                <c:pt idx="421">
                  <c:v>8.621420333333333</c:v>
                </c:pt>
                <c:pt idx="422">
                  <c:v>8.9873564666666663</c:v>
                </c:pt>
                <c:pt idx="423">
                  <c:v>9.1887511333333336</c:v>
                </c:pt>
                <c:pt idx="424">
                  <c:v>9.4475093999999995</c:v>
                </c:pt>
                <c:pt idx="425">
                  <c:v>9.7198602666666662</c:v>
                </c:pt>
                <c:pt idx="426">
                  <c:v>10.090403666666665</c:v>
                </c:pt>
                <c:pt idx="427">
                  <c:v>10.157660933333334</c:v>
                </c:pt>
                <c:pt idx="428">
                  <c:v>10.533244466666668</c:v>
                </c:pt>
                <c:pt idx="429">
                  <c:v>10.752270133333335</c:v>
                </c:pt>
                <c:pt idx="430">
                  <c:v>11.068080400000001</c:v>
                </c:pt>
                <c:pt idx="431">
                  <c:v>11.338933866666666</c:v>
                </c:pt>
                <c:pt idx="432">
                  <c:v>11.497734333333332</c:v>
                </c:pt>
                <c:pt idx="433">
                  <c:v>11.805570799999998</c:v>
                </c:pt>
                <c:pt idx="434">
                  <c:v>11.923456066666665</c:v>
                </c:pt>
                <c:pt idx="435">
                  <c:v>11.913081266666666</c:v>
                </c:pt>
                <c:pt idx="436">
                  <c:v>11.901689733333331</c:v>
                </c:pt>
                <c:pt idx="437">
                  <c:v>11.890384733333333</c:v>
                </c:pt>
                <c:pt idx="438">
                  <c:v>11.8853638</c:v>
                </c:pt>
                <c:pt idx="439">
                  <c:v>11.882111600000002</c:v>
                </c:pt>
                <c:pt idx="440">
                  <c:v>11.878382466666668</c:v>
                </c:pt>
                <c:pt idx="441">
                  <c:v>11.874615533333333</c:v>
                </c:pt>
                <c:pt idx="442">
                  <c:v>11.871597266666669</c:v>
                </c:pt>
                <c:pt idx="443">
                  <c:v>11.867949266666669</c:v>
                </c:pt>
                <c:pt idx="444">
                  <c:v>11.8660362</c:v>
                </c:pt>
                <c:pt idx="445">
                  <c:v>11.865012</c:v>
                </c:pt>
                <c:pt idx="446">
                  <c:v>11.862442466666666</c:v>
                </c:pt>
                <c:pt idx="447">
                  <c:v>11.859893066666665</c:v>
                </c:pt>
                <c:pt idx="448">
                  <c:v>11.85741133333333</c:v>
                </c:pt>
                <c:pt idx="449">
                  <c:v>11.853707866666666</c:v>
                </c:pt>
                <c:pt idx="450">
                  <c:v>11.850135666666667</c:v>
                </c:pt>
                <c:pt idx="451">
                  <c:v>11.846973466666668</c:v>
                </c:pt>
                <c:pt idx="452">
                  <c:v>11.847664200000002</c:v>
                </c:pt>
                <c:pt idx="453">
                  <c:v>11.846556000000001</c:v>
                </c:pt>
                <c:pt idx="454">
                  <c:v>11.845744466666666</c:v>
                </c:pt>
                <c:pt idx="455">
                  <c:v>11.844080133333332</c:v>
                </c:pt>
                <c:pt idx="456">
                  <c:v>11.843844599999999</c:v>
                </c:pt>
                <c:pt idx="457">
                  <c:v>11.840353666666664</c:v>
                </c:pt>
                <c:pt idx="458">
                  <c:v>11.836197666666665</c:v>
                </c:pt>
                <c:pt idx="459">
                  <c:v>11.832029133333332</c:v>
                </c:pt>
                <c:pt idx="460">
                  <c:v>11.831008333333333</c:v>
                </c:pt>
                <c:pt idx="461">
                  <c:v>11.830504799999998</c:v>
                </c:pt>
                <c:pt idx="462">
                  <c:v>11.831272866666664</c:v>
                </c:pt>
                <c:pt idx="463">
                  <c:v>11.831387866666665</c:v>
                </c:pt>
                <c:pt idx="464">
                  <c:v>11.834356733333333</c:v>
                </c:pt>
                <c:pt idx="465">
                  <c:v>11.8381104</c:v>
                </c:pt>
                <c:pt idx="466">
                  <c:v>11.840647666666666</c:v>
                </c:pt>
                <c:pt idx="467">
                  <c:v>11.837145866666667</c:v>
                </c:pt>
                <c:pt idx="468">
                  <c:v>11.834271733333333</c:v>
                </c:pt>
                <c:pt idx="469">
                  <c:v>11.831376733333336</c:v>
                </c:pt>
                <c:pt idx="470">
                  <c:v>11.830430733333335</c:v>
                </c:pt>
                <c:pt idx="471">
                  <c:v>11.828827733333334</c:v>
                </c:pt>
                <c:pt idx="472">
                  <c:v>11.830344200000003</c:v>
                </c:pt>
                <c:pt idx="473">
                  <c:v>11.833431200000001</c:v>
                </c:pt>
                <c:pt idx="474">
                  <c:v>11.7756796</c:v>
                </c:pt>
                <c:pt idx="475">
                  <c:v>11.773069599999998</c:v>
                </c:pt>
                <c:pt idx="476">
                  <c:v>11.685565199999996</c:v>
                </c:pt>
                <c:pt idx="477">
                  <c:v>11.549855866666665</c:v>
                </c:pt>
                <c:pt idx="478">
                  <c:v>11.524996866666665</c:v>
                </c:pt>
                <c:pt idx="479">
                  <c:v>11.418525733333333</c:v>
                </c:pt>
                <c:pt idx="480">
                  <c:v>11.317596133333335</c:v>
                </c:pt>
                <c:pt idx="481">
                  <c:v>11.282249200000003</c:v>
                </c:pt>
                <c:pt idx="482">
                  <c:v>11.173260866666668</c:v>
                </c:pt>
                <c:pt idx="483">
                  <c:v>11.039090733333333</c:v>
                </c:pt>
                <c:pt idx="484">
                  <c:v>10.988183066666666</c:v>
                </c:pt>
                <c:pt idx="485">
                  <c:v>10.802844200000001</c:v>
                </c:pt>
                <c:pt idx="486">
                  <c:v>10.692413933333334</c:v>
                </c:pt>
                <c:pt idx="487">
                  <c:v>10.510108600000001</c:v>
                </c:pt>
                <c:pt idx="488">
                  <c:v>10.480187800000003</c:v>
                </c:pt>
                <c:pt idx="489">
                  <c:v>10.410200400000001</c:v>
                </c:pt>
                <c:pt idx="490">
                  <c:v>10.338446266666669</c:v>
                </c:pt>
                <c:pt idx="491">
                  <c:v>10.200258533333333</c:v>
                </c:pt>
                <c:pt idx="492">
                  <c:v>10.307098733333333</c:v>
                </c:pt>
                <c:pt idx="493">
                  <c:v>10.113408999999999</c:v>
                </c:pt>
                <c:pt idx="494">
                  <c:v>10.037256666666668</c:v>
                </c:pt>
                <c:pt idx="495">
                  <c:v>10.00728</c:v>
                </c:pt>
                <c:pt idx="496">
                  <c:v>9.9255180000000003</c:v>
                </c:pt>
                <c:pt idx="497">
                  <c:v>9.8808090000000011</c:v>
                </c:pt>
                <c:pt idx="498">
                  <c:v>9.8439567999999991</c:v>
                </c:pt>
                <c:pt idx="499">
                  <c:v>9.8328578000000011</c:v>
                </c:pt>
                <c:pt idx="500">
                  <c:v>9.9041304000000032</c:v>
                </c:pt>
                <c:pt idx="501">
                  <c:v>9.8106253999999993</c:v>
                </c:pt>
                <c:pt idx="502">
                  <c:v>9.9296346666666651</c:v>
                </c:pt>
                <c:pt idx="503">
                  <c:v>9.7744584666666654</c:v>
                </c:pt>
                <c:pt idx="504">
                  <c:v>9.6999847333333324</c:v>
                </c:pt>
                <c:pt idx="505">
                  <c:v>9.6782499999999985</c:v>
                </c:pt>
                <c:pt idx="506">
                  <c:v>9.7635118666666667</c:v>
                </c:pt>
                <c:pt idx="507">
                  <c:v>9.5348190000000006</c:v>
                </c:pt>
                <c:pt idx="508">
                  <c:v>9.6380185333333337</c:v>
                </c:pt>
                <c:pt idx="509">
                  <c:v>9.6042012000000003</c:v>
                </c:pt>
                <c:pt idx="510">
                  <c:v>9.5362310666666676</c:v>
                </c:pt>
                <c:pt idx="511">
                  <c:v>9.5271081999999989</c:v>
                </c:pt>
                <c:pt idx="512">
                  <c:v>9.4988828666666674</c:v>
                </c:pt>
                <c:pt idx="513">
                  <c:v>9.5665527333333333</c:v>
                </c:pt>
                <c:pt idx="514">
                  <c:v>9.4540708000000002</c:v>
                </c:pt>
                <c:pt idx="515">
                  <c:v>9.3676587999999992</c:v>
                </c:pt>
                <c:pt idx="516">
                  <c:v>9.4934886666666678</c:v>
                </c:pt>
                <c:pt idx="517">
                  <c:v>9.298215466666667</c:v>
                </c:pt>
                <c:pt idx="518">
                  <c:v>9.4166469999999993</c:v>
                </c:pt>
                <c:pt idx="519">
                  <c:v>9.4155392666666664</c:v>
                </c:pt>
                <c:pt idx="520">
                  <c:v>9.3815185333333329</c:v>
                </c:pt>
                <c:pt idx="521">
                  <c:v>9.3087897999999996</c:v>
                </c:pt>
                <c:pt idx="522">
                  <c:v>9.3845825333333348</c:v>
                </c:pt>
                <c:pt idx="523">
                  <c:v>9.2094628000000025</c:v>
                </c:pt>
                <c:pt idx="524">
                  <c:v>9.2566810666666672</c:v>
                </c:pt>
                <c:pt idx="525">
                  <c:v>9.2867265333333329</c:v>
                </c:pt>
                <c:pt idx="526">
                  <c:v>9.2064268000000009</c:v>
                </c:pt>
                <c:pt idx="527">
                  <c:v>9.1706080666666665</c:v>
                </c:pt>
                <c:pt idx="528">
                  <c:v>9.1741778666666676</c:v>
                </c:pt>
                <c:pt idx="529">
                  <c:v>9.0808156000000011</c:v>
                </c:pt>
                <c:pt idx="530">
                  <c:v>9.1481778000000009</c:v>
                </c:pt>
                <c:pt idx="531">
                  <c:v>9.0413967999999993</c:v>
                </c:pt>
                <c:pt idx="532">
                  <c:v>9.088092399999999</c:v>
                </c:pt>
                <c:pt idx="533">
                  <c:v>9.0339965999999983</c:v>
                </c:pt>
                <c:pt idx="534">
                  <c:v>9.125671466666665</c:v>
                </c:pt>
                <c:pt idx="535">
                  <c:v>8.9207512000000015</c:v>
                </c:pt>
                <c:pt idx="536">
                  <c:v>8.9346818666666667</c:v>
                </c:pt>
                <c:pt idx="537">
                  <c:v>8.8327933333333348</c:v>
                </c:pt>
                <c:pt idx="538">
                  <c:v>9.0343836000000017</c:v>
                </c:pt>
                <c:pt idx="539">
                  <c:v>9.0043949999999988</c:v>
                </c:pt>
                <c:pt idx="540">
                  <c:v>8.9540790666666688</c:v>
                </c:pt>
                <c:pt idx="541">
                  <c:v>8.9163470666666669</c:v>
                </c:pt>
                <c:pt idx="542">
                  <c:v>8.8460302666666664</c:v>
                </c:pt>
                <c:pt idx="543">
                  <c:v>8.7825465999999999</c:v>
                </c:pt>
                <c:pt idx="544">
                  <c:v>8.848408533333334</c:v>
                </c:pt>
                <c:pt idx="545">
                  <c:v>8.7852259333333329</c:v>
                </c:pt>
                <c:pt idx="546">
                  <c:v>8.7541375333333331</c:v>
                </c:pt>
                <c:pt idx="547">
                  <c:v>8.8276458666666677</c:v>
                </c:pt>
                <c:pt idx="548">
                  <c:v>8.6344642666666687</c:v>
                </c:pt>
                <c:pt idx="549">
                  <c:v>8.5710354666666664</c:v>
                </c:pt>
                <c:pt idx="550">
                  <c:v>8.7210832000000007</c:v>
                </c:pt>
                <c:pt idx="551">
                  <c:v>8.7744639333333332</c:v>
                </c:pt>
                <c:pt idx="552">
                  <c:v>8.8271766000000014</c:v>
                </c:pt>
                <c:pt idx="553">
                  <c:v>8.6789755333333343</c:v>
                </c:pt>
                <c:pt idx="554">
                  <c:v>8.6860223333333337</c:v>
                </c:pt>
                <c:pt idx="555">
                  <c:v>8.7189151333333328</c:v>
                </c:pt>
                <c:pt idx="556">
                  <c:v>8.7513418000000005</c:v>
                </c:pt>
                <c:pt idx="557">
                  <c:v>8.7449243333333335</c:v>
                </c:pt>
                <c:pt idx="558">
                  <c:v>8.7185633333333321</c:v>
                </c:pt>
                <c:pt idx="559">
                  <c:v>8.7508069333333331</c:v>
                </c:pt>
                <c:pt idx="560">
                  <c:v>8.6851554000000011</c:v>
                </c:pt>
                <c:pt idx="561">
                  <c:v>8.7168464666666683</c:v>
                </c:pt>
                <c:pt idx="562">
                  <c:v>8.6831662666666674</c:v>
                </c:pt>
                <c:pt idx="563">
                  <c:v>8.7987179333333341</c:v>
                </c:pt>
                <c:pt idx="564">
                  <c:v>8.6682894666666677</c:v>
                </c:pt>
                <c:pt idx="565">
                  <c:v>8.7194371999999998</c:v>
                </c:pt>
                <c:pt idx="566">
                  <c:v>8.5891689999999983</c:v>
                </c:pt>
                <c:pt idx="567">
                  <c:v>8.5755590666666652</c:v>
                </c:pt>
                <c:pt idx="568">
                  <c:v>8.6989666666666672</c:v>
                </c:pt>
                <c:pt idx="569">
                  <c:v>8.6402557333333334</c:v>
                </c:pt>
                <c:pt idx="570">
                  <c:v>8.5752387999999993</c:v>
                </c:pt>
                <c:pt idx="571">
                  <c:v>8.6279660666666658</c:v>
                </c:pt>
                <c:pt idx="572">
                  <c:v>8.687218866666667</c:v>
                </c:pt>
                <c:pt idx="573">
                  <c:v>8.5907015333333341</c:v>
                </c:pt>
                <c:pt idx="574">
                  <c:v>8.5392222000000029</c:v>
                </c:pt>
                <c:pt idx="575">
                  <c:v>8.6771902666666669</c:v>
                </c:pt>
                <c:pt idx="576">
                  <c:v>8.6009831999999999</c:v>
                </c:pt>
                <c:pt idx="577">
                  <c:v>8.5247987333333342</c:v>
                </c:pt>
                <c:pt idx="578">
                  <c:v>8.5726654000000018</c:v>
                </c:pt>
                <c:pt idx="579">
                  <c:v>8.6269156666666671</c:v>
                </c:pt>
                <c:pt idx="580">
                  <c:v>8.5707388000000027</c:v>
                </c:pt>
                <c:pt idx="581">
                  <c:v>8.5518714000000013</c:v>
                </c:pt>
                <c:pt idx="582">
                  <c:v>8.6569443999999987</c:v>
                </c:pt>
                <c:pt idx="583">
                  <c:v>8.5283134</c:v>
                </c:pt>
                <c:pt idx="584">
                  <c:v>8.5165692666666661</c:v>
                </c:pt>
                <c:pt idx="585">
                  <c:v>8.6278821999999984</c:v>
                </c:pt>
                <c:pt idx="586">
                  <c:v>8.5507693333333332</c:v>
                </c:pt>
                <c:pt idx="587">
                  <c:v>8.571262933333335</c:v>
                </c:pt>
                <c:pt idx="588">
                  <c:v>8.6571083333333334</c:v>
                </c:pt>
                <c:pt idx="589">
                  <c:v>8.6516558666666654</c:v>
                </c:pt>
                <c:pt idx="590">
                  <c:v>8.5548639333333352</c:v>
                </c:pt>
                <c:pt idx="591">
                  <c:v>8.6201459333333332</c:v>
                </c:pt>
                <c:pt idx="592">
                  <c:v>8.5169309333333345</c:v>
                </c:pt>
                <c:pt idx="593">
                  <c:v>8.5559554666666653</c:v>
                </c:pt>
                <c:pt idx="594">
                  <c:v>8.5297026000000002</c:v>
                </c:pt>
                <c:pt idx="595">
                  <c:v>8.5499373333333342</c:v>
                </c:pt>
                <c:pt idx="596">
                  <c:v>8.5584574666666651</c:v>
                </c:pt>
                <c:pt idx="597">
                  <c:v>8.4558850666666672</c:v>
                </c:pt>
                <c:pt idx="598">
                  <c:v>8.4699229333333328</c:v>
                </c:pt>
                <c:pt idx="599">
                  <c:v>8.5230577333333333</c:v>
                </c:pt>
                <c:pt idx="600">
                  <c:v>8.4994206666666656</c:v>
                </c:pt>
                <c:pt idx="601">
                  <c:v>8.4492877999999987</c:v>
                </c:pt>
                <c:pt idx="602">
                  <c:v>8.5093763333333339</c:v>
                </c:pt>
                <c:pt idx="603">
                  <c:v>8.444943799999999</c:v>
                </c:pt>
                <c:pt idx="604">
                  <c:v>8.4328997333333326</c:v>
                </c:pt>
                <c:pt idx="605">
                  <c:v>8.4467145333333313</c:v>
                </c:pt>
                <c:pt idx="606">
                  <c:v>8.4675167333333334</c:v>
                </c:pt>
                <c:pt idx="607">
                  <c:v>8.5460525999999994</c:v>
                </c:pt>
                <c:pt idx="608">
                  <c:v>8.4491592000000004</c:v>
                </c:pt>
                <c:pt idx="609">
                  <c:v>8.4236818000000007</c:v>
                </c:pt>
                <c:pt idx="610">
                  <c:v>8.4432844666666664</c:v>
                </c:pt>
                <c:pt idx="611">
                  <c:v>8.5282828666666681</c:v>
                </c:pt>
                <c:pt idx="612">
                  <c:v>8.5547618666666683</c:v>
                </c:pt>
                <c:pt idx="613">
                  <c:v>8.5483810000000009</c:v>
                </c:pt>
                <c:pt idx="614">
                  <c:v>8.5293988000000009</c:v>
                </c:pt>
                <c:pt idx="615">
                  <c:v>8.4118174666666672</c:v>
                </c:pt>
                <c:pt idx="616">
                  <c:v>8.567881866666669</c:v>
                </c:pt>
                <c:pt idx="617">
                  <c:v>8.5034198666666665</c:v>
                </c:pt>
                <c:pt idx="618">
                  <c:v>8.5107846000000009</c:v>
                </c:pt>
                <c:pt idx="619">
                  <c:v>8.5114846666666679</c:v>
                </c:pt>
                <c:pt idx="620">
                  <c:v>8.4210318666666666</c:v>
                </c:pt>
                <c:pt idx="621">
                  <c:v>8.4608614666666657</c:v>
                </c:pt>
                <c:pt idx="622">
                  <c:v>8.5011884666666671</c:v>
                </c:pt>
                <c:pt idx="623">
                  <c:v>8.3915671333333322</c:v>
                </c:pt>
                <c:pt idx="624">
                  <c:v>8.5359094666666646</c:v>
                </c:pt>
                <c:pt idx="625">
                  <c:v>8.3935325333333335</c:v>
                </c:pt>
                <c:pt idx="626">
                  <c:v>8.4398647999999987</c:v>
                </c:pt>
                <c:pt idx="627">
                  <c:v>8.4084795999999997</c:v>
                </c:pt>
                <c:pt idx="628">
                  <c:v>8.4429431333333333</c:v>
                </c:pt>
                <c:pt idx="629">
                  <c:v>8.3722806666666649</c:v>
                </c:pt>
                <c:pt idx="630">
                  <c:v>8.4581159333333336</c:v>
                </c:pt>
                <c:pt idx="631">
                  <c:v>8.3745156666666674</c:v>
                </c:pt>
                <c:pt idx="632">
                  <c:v>8.3027069333333348</c:v>
                </c:pt>
                <c:pt idx="633">
                  <c:v>8.3361731333333342</c:v>
                </c:pt>
                <c:pt idx="634">
                  <c:v>8.3956915333333324</c:v>
                </c:pt>
                <c:pt idx="635">
                  <c:v>8.474680600000001</c:v>
                </c:pt>
                <c:pt idx="636">
                  <c:v>8.4759748666666663</c:v>
                </c:pt>
                <c:pt idx="637">
                  <c:v>8.4372740666666672</c:v>
                </c:pt>
                <c:pt idx="638">
                  <c:v>8.5683834666666669</c:v>
                </c:pt>
                <c:pt idx="639">
                  <c:v>8.4518576000000003</c:v>
                </c:pt>
                <c:pt idx="640">
                  <c:v>8.4850498666666674</c:v>
                </c:pt>
                <c:pt idx="641">
                  <c:v>8.2965722000000017</c:v>
                </c:pt>
                <c:pt idx="642">
                  <c:v>8.3688273999999989</c:v>
                </c:pt>
                <c:pt idx="643">
                  <c:v>8.3560121333333335</c:v>
                </c:pt>
                <c:pt idx="644">
                  <c:v>8.4678900000000006</c:v>
                </c:pt>
                <c:pt idx="645">
                  <c:v>8.3836443333333328</c:v>
                </c:pt>
                <c:pt idx="646">
                  <c:v>8.3646981999999994</c:v>
                </c:pt>
                <c:pt idx="647">
                  <c:v>8.4437270000000009</c:v>
                </c:pt>
                <c:pt idx="648">
                  <c:v>8.4370386666666644</c:v>
                </c:pt>
                <c:pt idx="649">
                  <c:v>8.4180557333333326</c:v>
                </c:pt>
                <c:pt idx="650">
                  <c:v>8.4055359333333328</c:v>
                </c:pt>
                <c:pt idx="651">
                  <c:v>8.3010117333333326</c:v>
                </c:pt>
                <c:pt idx="652">
                  <c:v>8.3472426666666646</c:v>
                </c:pt>
                <c:pt idx="653">
                  <c:v>8.3676484000000002</c:v>
                </c:pt>
                <c:pt idx="654">
                  <c:v>8.3485229333333333</c:v>
                </c:pt>
                <c:pt idx="655">
                  <c:v>8.4078989333333336</c:v>
                </c:pt>
                <c:pt idx="656">
                  <c:v>8.4344035999999996</c:v>
                </c:pt>
                <c:pt idx="657">
                  <c:v>8.4545321999999974</c:v>
                </c:pt>
                <c:pt idx="658">
                  <c:v>8.3957594666666662</c:v>
                </c:pt>
                <c:pt idx="659">
                  <c:v>8.4285440000000005</c:v>
                </c:pt>
                <c:pt idx="660">
                  <c:v>8.3957816666666663</c:v>
                </c:pt>
                <c:pt idx="661">
                  <c:v>8.3758973999999995</c:v>
                </c:pt>
                <c:pt idx="662">
                  <c:v>8.3500200666666675</c:v>
                </c:pt>
                <c:pt idx="663">
                  <c:v>8.3497316000000001</c:v>
                </c:pt>
                <c:pt idx="664">
                  <c:v>8.3693021999999999</c:v>
                </c:pt>
                <c:pt idx="665">
                  <c:v>8.3624968000000006</c:v>
                </c:pt>
                <c:pt idx="666">
                  <c:v>8.3948228666666651</c:v>
                </c:pt>
                <c:pt idx="667">
                  <c:v>8.3091523333333335</c:v>
                </c:pt>
                <c:pt idx="668">
                  <c:v>8.2687940666666666</c:v>
                </c:pt>
                <c:pt idx="669">
                  <c:v>8.3140191333333338</c:v>
                </c:pt>
                <c:pt idx="670">
                  <c:v>8.3598330000000001</c:v>
                </c:pt>
                <c:pt idx="671">
                  <c:v>8.3531415333333339</c:v>
                </c:pt>
                <c:pt idx="672">
                  <c:v>8.274379333333334</c:v>
                </c:pt>
                <c:pt idx="673">
                  <c:v>8.3001486</c:v>
                </c:pt>
                <c:pt idx="674">
                  <c:v>8.2735842666666652</c:v>
                </c:pt>
                <c:pt idx="675">
                  <c:v>8.3843599333333323</c:v>
                </c:pt>
                <c:pt idx="676">
                  <c:v>8.4042434666666654</c:v>
                </c:pt>
                <c:pt idx="677">
                  <c:v>8.3781880666666684</c:v>
                </c:pt>
                <c:pt idx="678">
                  <c:v>8.3783141333333333</c:v>
                </c:pt>
                <c:pt idx="679">
                  <c:v>8.3778304666666674</c:v>
                </c:pt>
                <c:pt idx="680">
                  <c:v>8.3253532666666672</c:v>
                </c:pt>
                <c:pt idx="681">
                  <c:v>8.3519188</c:v>
                </c:pt>
                <c:pt idx="682">
                  <c:v>8.4179465999999987</c:v>
                </c:pt>
                <c:pt idx="683">
                  <c:v>8.2944678666666665</c:v>
                </c:pt>
                <c:pt idx="684">
                  <c:v>8.4194951333333332</c:v>
                </c:pt>
                <c:pt idx="685">
                  <c:v>8.2301687333333327</c:v>
                </c:pt>
                <c:pt idx="686">
                  <c:v>8.3475124666666662</c:v>
                </c:pt>
                <c:pt idx="687">
                  <c:v>8.3544537999999999</c:v>
                </c:pt>
                <c:pt idx="688">
                  <c:v>8.4529076666666665</c:v>
                </c:pt>
                <c:pt idx="689">
                  <c:v>8.3618011999999986</c:v>
                </c:pt>
                <c:pt idx="690">
                  <c:v>8.2838752666666657</c:v>
                </c:pt>
                <c:pt idx="691">
                  <c:v>8.3097723999999999</c:v>
                </c:pt>
                <c:pt idx="692">
                  <c:v>8.3429892666666667</c:v>
                </c:pt>
                <c:pt idx="693">
                  <c:v>8.4618768666666657</c:v>
                </c:pt>
                <c:pt idx="694">
                  <c:v>8.3447279333333331</c:v>
                </c:pt>
                <c:pt idx="695">
                  <c:v>8.3785055333333336</c:v>
                </c:pt>
                <c:pt idx="696">
                  <c:v>8.3067455333333324</c:v>
                </c:pt>
                <c:pt idx="697">
                  <c:v>8.3070708666666668</c:v>
                </c:pt>
                <c:pt idx="698">
                  <c:v>8.3602169333333336</c:v>
                </c:pt>
                <c:pt idx="699">
                  <c:v>8.2887549333333332</c:v>
                </c:pt>
                <c:pt idx="700">
                  <c:v>8.380858533333333</c:v>
                </c:pt>
                <c:pt idx="701">
                  <c:v>8.3887779333333317</c:v>
                </c:pt>
                <c:pt idx="702">
                  <c:v>8.4281999333333335</c:v>
                </c:pt>
                <c:pt idx="703">
                  <c:v>8.3770075999999989</c:v>
                </c:pt>
                <c:pt idx="704">
                  <c:v>8.3440667333333334</c:v>
                </c:pt>
                <c:pt idx="705">
                  <c:v>8.3834302666666662</c:v>
                </c:pt>
                <c:pt idx="706">
                  <c:v>8.4362429999999993</c:v>
                </c:pt>
                <c:pt idx="707">
                  <c:v>8.3901562666666667</c:v>
                </c:pt>
                <c:pt idx="708">
                  <c:v>8.2989889333333355</c:v>
                </c:pt>
                <c:pt idx="709">
                  <c:v>8.3649108666666674</c:v>
                </c:pt>
                <c:pt idx="710">
                  <c:v>8.3386558666666684</c:v>
                </c:pt>
                <c:pt idx="711">
                  <c:v>8.3588257333333349</c:v>
                </c:pt>
                <c:pt idx="712">
                  <c:v>8.4180848000000008</c:v>
                </c:pt>
                <c:pt idx="713">
                  <c:v>8.4246881333333352</c:v>
                </c:pt>
                <c:pt idx="714">
                  <c:v>8.3784217999999999</c:v>
                </c:pt>
                <c:pt idx="715">
                  <c:v>8.4173650000000002</c:v>
                </c:pt>
                <c:pt idx="716">
                  <c:v>8.3185465999999995</c:v>
                </c:pt>
                <c:pt idx="717">
                  <c:v>8.2929985999999989</c:v>
                </c:pt>
                <c:pt idx="718">
                  <c:v>8.2737632666666663</c:v>
                </c:pt>
                <c:pt idx="719">
                  <c:v>8.3203045333333332</c:v>
                </c:pt>
                <c:pt idx="720">
                  <c:v>8.3473862666666658</c:v>
                </c:pt>
                <c:pt idx="721">
                  <c:v>8.2237590666666662</c:v>
                </c:pt>
                <c:pt idx="722">
                  <c:v>8.3096868666666666</c:v>
                </c:pt>
                <c:pt idx="723">
                  <c:v>8.3035826666666672</c:v>
                </c:pt>
                <c:pt idx="724">
                  <c:v>8.3306418666666673</c:v>
                </c:pt>
                <c:pt idx="725">
                  <c:v>8.3375997333333345</c:v>
                </c:pt>
                <c:pt idx="726">
                  <c:v>8.3838341333333339</c:v>
                </c:pt>
                <c:pt idx="727">
                  <c:v>8.2924178666666659</c:v>
                </c:pt>
                <c:pt idx="728">
                  <c:v>8.3452323333333336</c:v>
                </c:pt>
                <c:pt idx="729">
                  <c:v>8.366245666666666</c:v>
                </c:pt>
                <c:pt idx="730">
                  <c:v>8.4201993333333327</c:v>
                </c:pt>
                <c:pt idx="731">
                  <c:v>8.3883145333333324</c:v>
                </c:pt>
                <c:pt idx="732">
                  <c:v>8.414811799999999</c:v>
                </c:pt>
                <c:pt idx="733">
                  <c:v>8.296826733333333</c:v>
                </c:pt>
                <c:pt idx="734">
                  <c:v>8.3961179999999995</c:v>
                </c:pt>
                <c:pt idx="735">
                  <c:v>8.3962639333333335</c:v>
                </c:pt>
                <c:pt idx="736">
                  <c:v>8.376180999999999</c:v>
                </c:pt>
                <c:pt idx="737">
                  <c:v>8.3305645999999989</c:v>
                </c:pt>
                <c:pt idx="738">
                  <c:v>8.4027760666666662</c:v>
                </c:pt>
                <c:pt idx="739">
                  <c:v>8.2782147333333338</c:v>
                </c:pt>
                <c:pt idx="740">
                  <c:v>8.3368773333333355</c:v>
                </c:pt>
                <c:pt idx="741">
                  <c:v>8.336965133333333</c:v>
                </c:pt>
                <c:pt idx="742">
                  <c:v>8.2645602666666669</c:v>
                </c:pt>
                <c:pt idx="743">
                  <c:v>8.2381270666666673</c:v>
                </c:pt>
                <c:pt idx="744">
                  <c:v>8.3158580000000004</c:v>
                </c:pt>
                <c:pt idx="745">
                  <c:v>8.1509669999999996</c:v>
                </c:pt>
                <c:pt idx="746">
                  <c:v>8.3210960000000007</c:v>
                </c:pt>
                <c:pt idx="747">
                  <c:v>8.248779333333335</c:v>
                </c:pt>
                <c:pt idx="748">
                  <c:v>8.3472718666666683</c:v>
                </c:pt>
                <c:pt idx="749">
                  <c:v>8.2422310000000003</c:v>
                </c:pt>
                <c:pt idx="750">
                  <c:v>8.2359896000000017</c:v>
                </c:pt>
                <c:pt idx="751">
                  <c:v>8.2564108666666662</c:v>
                </c:pt>
                <c:pt idx="752">
                  <c:v>8.315600400000001</c:v>
                </c:pt>
                <c:pt idx="753">
                  <c:v>8.2301707333333329</c:v>
                </c:pt>
                <c:pt idx="754">
                  <c:v>8.3743845999999991</c:v>
                </c:pt>
                <c:pt idx="755">
                  <c:v>8.3028067333333322</c:v>
                </c:pt>
                <c:pt idx="756">
                  <c:v>8.2495086000000004</c:v>
                </c:pt>
                <c:pt idx="757">
                  <c:v>8.3928684666666662</c:v>
                </c:pt>
                <c:pt idx="758">
                  <c:v>8.3463429999999992</c:v>
                </c:pt>
                <c:pt idx="759">
                  <c:v>8.3321597999999994</c:v>
                </c:pt>
                <c:pt idx="760">
                  <c:v>8.364360266666667</c:v>
                </c:pt>
                <c:pt idx="761">
                  <c:v>8.2978623333333328</c:v>
                </c:pt>
                <c:pt idx="762">
                  <c:v>8.3108117333333329</c:v>
                </c:pt>
                <c:pt idx="763">
                  <c:v>8.3170927333333324</c:v>
                </c:pt>
                <c:pt idx="764">
                  <c:v>8.3100581333333334</c:v>
                </c:pt>
                <c:pt idx="765">
                  <c:v>8.3491668000000008</c:v>
                </c:pt>
                <c:pt idx="766">
                  <c:v>8.3422622666666673</c:v>
                </c:pt>
                <c:pt idx="767">
                  <c:v>8.302476266666666</c:v>
                </c:pt>
                <c:pt idx="768">
                  <c:v>8.3154432666666658</c:v>
                </c:pt>
                <c:pt idx="769">
                  <c:v>8.2627826666666682</c:v>
                </c:pt>
                <c:pt idx="770">
                  <c:v>8.275625999999999</c:v>
                </c:pt>
                <c:pt idx="771">
                  <c:v>8.3871608000000002</c:v>
                </c:pt>
                <c:pt idx="772">
                  <c:v>8.3161785333333338</c:v>
                </c:pt>
                <c:pt idx="773">
                  <c:v>8.3559315333333313</c:v>
                </c:pt>
                <c:pt idx="774">
                  <c:v>8.3311593999999989</c:v>
                </c:pt>
                <c:pt idx="775">
                  <c:v>8.3384735333333335</c:v>
                </c:pt>
                <c:pt idx="776">
                  <c:v>8.3068803333333339</c:v>
                </c:pt>
                <c:pt idx="777">
                  <c:v>8.3131884666666664</c:v>
                </c:pt>
                <c:pt idx="778">
                  <c:v>8.430970133333334</c:v>
                </c:pt>
                <c:pt idx="779">
                  <c:v>8.4779418</c:v>
                </c:pt>
                <c:pt idx="780">
                  <c:v>8.3798094666666678</c:v>
                </c:pt>
                <c:pt idx="781">
                  <c:v>8.3865896666666675</c:v>
                </c:pt>
                <c:pt idx="782">
                  <c:v>8.3806519999999995</c:v>
                </c:pt>
                <c:pt idx="783">
                  <c:v>8.3348195333333344</c:v>
                </c:pt>
                <c:pt idx="784">
                  <c:v>8.282467333333333</c:v>
                </c:pt>
                <c:pt idx="785">
                  <c:v>8.4403514000000008</c:v>
                </c:pt>
                <c:pt idx="786">
                  <c:v>8.2977363999999998</c:v>
                </c:pt>
                <c:pt idx="787">
                  <c:v>8.3439605999999991</c:v>
                </c:pt>
                <c:pt idx="788">
                  <c:v>8.3510306666666665</c:v>
                </c:pt>
                <c:pt idx="789">
                  <c:v>8.3318162000000004</c:v>
                </c:pt>
                <c:pt idx="790">
                  <c:v>8.358982666666666</c:v>
                </c:pt>
                <c:pt idx="791">
                  <c:v>8.3266742666666662</c:v>
                </c:pt>
                <c:pt idx="792">
                  <c:v>8.3869215999999991</c:v>
                </c:pt>
                <c:pt idx="793">
                  <c:v>8.2376544666666671</c:v>
                </c:pt>
                <c:pt idx="794">
                  <c:v>8.2118474000000017</c:v>
                </c:pt>
                <c:pt idx="795">
                  <c:v>8.2522632666666667</c:v>
                </c:pt>
                <c:pt idx="796">
                  <c:v>8.3388563333333341</c:v>
                </c:pt>
                <c:pt idx="797">
                  <c:v>8.3524069333333344</c:v>
                </c:pt>
                <c:pt idx="798">
                  <c:v>8.3272016000000004</c:v>
                </c:pt>
                <c:pt idx="799">
                  <c:v>8.3613886666666666</c:v>
                </c:pt>
                <c:pt idx="800">
                  <c:v>8.2576321999999998</c:v>
                </c:pt>
                <c:pt idx="801">
                  <c:v>8.2904478000000008</c:v>
                </c:pt>
                <c:pt idx="802">
                  <c:v>8.291151000000001</c:v>
                </c:pt>
                <c:pt idx="803">
                  <c:v>8.2655099333333339</c:v>
                </c:pt>
                <c:pt idx="804">
                  <c:v>8.3849403333333328</c:v>
                </c:pt>
                <c:pt idx="805">
                  <c:v>8.3202330666666668</c:v>
                </c:pt>
                <c:pt idx="806">
                  <c:v>8.3665934666666679</c:v>
                </c:pt>
                <c:pt idx="807">
                  <c:v>8.2680482666666659</c:v>
                </c:pt>
                <c:pt idx="808">
                  <c:v>8.3339230000000004</c:v>
                </c:pt>
                <c:pt idx="809">
                  <c:v>8.3796973333333344</c:v>
                </c:pt>
                <c:pt idx="810">
                  <c:v>8.3601290000000006</c:v>
                </c:pt>
                <c:pt idx="811">
                  <c:v>8.3668954000000006</c:v>
                </c:pt>
                <c:pt idx="812">
                  <c:v>8.2755478000000018</c:v>
                </c:pt>
                <c:pt idx="813">
                  <c:v>8.3147019333333336</c:v>
                </c:pt>
                <c:pt idx="814">
                  <c:v>8.2552783999999999</c:v>
                </c:pt>
                <c:pt idx="815">
                  <c:v>8.2287682000000011</c:v>
                </c:pt>
                <c:pt idx="816">
                  <c:v>8.2686261333333331</c:v>
                </c:pt>
                <c:pt idx="817">
                  <c:v>8.2492459333333343</c:v>
                </c:pt>
                <c:pt idx="818">
                  <c:v>8.2367088000000006</c:v>
                </c:pt>
                <c:pt idx="819">
                  <c:v>8.1712550000000004</c:v>
                </c:pt>
                <c:pt idx="820">
                  <c:v>8.2040591999999997</c:v>
                </c:pt>
                <c:pt idx="821">
                  <c:v>8.2045565333333332</c:v>
                </c:pt>
                <c:pt idx="822">
                  <c:v>8.2647156666666657</c:v>
                </c:pt>
                <c:pt idx="823">
                  <c:v>8.3047787999999994</c:v>
                </c:pt>
                <c:pt idx="824">
                  <c:v>8.2657519999999991</c:v>
                </c:pt>
                <c:pt idx="825">
                  <c:v>8.2131685999999995</c:v>
                </c:pt>
                <c:pt idx="826">
                  <c:v>8.1149581333333352</c:v>
                </c:pt>
                <c:pt idx="827">
                  <c:v>8.2005108</c:v>
                </c:pt>
                <c:pt idx="828">
                  <c:v>8.2476672666666655</c:v>
                </c:pt>
                <c:pt idx="829">
                  <c:v>8.3599077999999984</c:v>
                </c:pt>
                <c:pt idx="830">
                  <c:v>8.4459940666666657</c:v>
                </c:pt>
                <c:pt idx="831">
                  <c:v>8.2685230000000001</c:v>
                </c:pt>
                <c:pt idx="832">
                  <c:v>8.3407132666666666</c:v>
                </c:pt>
                <c:pt idx="833">
                  <c:v>8.3869291333333322</c:v>
                </c:pt>
                <c:pt idx="834">
                  <c:v>8.2880727333333333</c:v>
                </c:pt>
                <c:pt idx="835">
                  <c:v>8.3668764000000007</c:v>
                </c:pt>
                <c:pt idx="836">
                  <c:v>8.2356250666666657</c:v>
                </c:pt>
                <c:pt idx="837">
                  <c:v>8.2886302666666651</c:v>
                </c:pt>
                <c:pt idx="838">
                  <c:v>8.2362576000000001</c:v>
                </c:pt>
                <c:pt idx="839">
                  <c:v>8.2566539333333342</c:v>
                </c:pt>
                <c:pt idx="840">
                  <c:v>8.2636939999999992</c:v>
                </c:pt>
                <c:pt idx="841">
                  <c:v>8.3033047333333325</c:v>
                </c:pt>
                <c:pt idx="842">
                  <c:v>8.3170232666666646</c:v>
                </c:pt>
                <c:pt idx="843">
                  <c:v>8.2971833333333329</c:v>
                </c:pt>
                <c:pt idx="844">
                  <c:v>8.2446435999999999</c:v>
                </c:pt>
                <c:pt idx="845">
                  <c:v>8.1199930000000009</c:v>
                </c:pt>
                <c:pt idx="846">
                  <c:v>8.3181093333333322</c:v>
                </c:pt>
                <c:pt idx="847">
                  <c:v>8.1878220000000006</c:v>
                </c:pt>
                <c:pt idx="848">
                  <c:v>8.1687867999999995</c:v>
                </c:pt>
                <c:pt idx="849">
                  <c:v>8.2486168666666657</c:v>
                </c:pt>
                <c:pt idx="850">
                  <c:v>8.2424598666666675</c:v>
                </c:pt>
                <c:pt idx="851">
                  <c:v>8.3485292666666666</c:v>
                </c:pt>
                <c:pt idx="852">
                  <c:v>8.249989733333333</c:v>
                </c:pt>
                <c:pt idx="853">
                  <c:v>8.224062666666665</c:v>
                </c:pt>
                <c:pt idx="854">
                  <c:v>8.2835029999999996</c:v>
                </c:pt>
                <c:pt idx="855">
                  <c:v>8.3038177333333323</c:v>
                </c:pt>
                <c:pt idx="856">
                  <c:v>8.2971593333333331</c:v>
                </c:pt>
                <c:pt idx="857">
                  <c:v>8.2381812666666647</c:v>
                </c:pt>
                <c:pt idx="858">
                  <c:v>8.2652884666666662</c:v>
                </c:pt>
                <c:pt idx="859">
                  <c:v>8.1932355999999995</c:v>
                </c:pt>
                <c:pt idx="860">
                  <c:v>8.305817799999998</c:v>
                </c:pt>
                <c:pt idx="861">
                  <c:v>8.1550113333333325</c:v>
                </c:pt>
                <c:pt idx="862">
                  <c:v>8.2802924666666673</c:v>
                </c:pt>
                <c:pt idx="863">
                  <c:v>8.2010837333333324</c:v>
                </c:pt>
                <c:pt idx="864">
                  <c:v>8.1022935333333344</c:v>
                </c:pt>
                <c:pt idx="865">
                  <c:v>8.1493572000000007</c:v>
                </c:pt>
                <c:pt idx="866">
                  <c:v>8.1825488000000011</c:v>
                </c:pt>
                <c:pt idx="867">
                  <c:v>8.1761448666666663</c:v>
                </c:pt>
                <c:pt idx="868">
                  <c:v>8.2881288666666659</c:v>
                </c:pt>
                <c:pt idx="869">
                  <c:v>8.1174773333333334</c:v>
                </c:pt>
                <c:pt idx="870">
                  <c:v>8.2232047999999995</c:v>
                </c:pt>
                <c:pt idx="871">
                  <c:v>8.2105427333333321</c:v>
                </c:pt>
                <c:pt idx="872">
                  <c:v>8.2369172666666675</c:v>
                </c:pt>
                <c:pt idx="873">
                  <c:v>8.1515797333333335</c:v>
                </c:pt>
                <c:pt idx="874">
                  <c:v>8.2635623333333346</c:v>
                </c:pt>
                <c:pt idx="875">
                  <c:v>8.1837654000000004</c:v>
                </c:pt>
                <c:pt idx="876">
                  <c:v>8.3155149333333345</c:v>
                </c:pt>
                <c:pt idx="877">
                  <c:v>8.1641856666666666</c:v>
                </c:pt>
                <c:pt idx="878">
                  <c:v>8.3291821333333331</c:v>
                </c:pt>
                <c:pt idx="879">
                  <c:v>8.3819403999999995</c:v>
                </c:pt>
                <c:pt idx="880">
                  <c:v>8.2891711333333333</c:v>
                </c:pt>
                <c:pt idx="881">
                  <c:v>8.3478176000000008</c:v>
                </c:pt>
                <c:pt idx="882">
                  <c:v>8.3351733333333335</c:v>
                </c:pt>
                <c:pt idx="883">
                  <c:v>8.2168639333333342</c:v>
                </c:pt>
                <c:pt idx="884">
                  <c:v>8.407504733333333</c:v>
                </c:pt>
                <c:pt idx="885">
                  <c:v>8.2887732666666665</c:v>
                </c:pt>
                <c:pt idx="886">
                  <c:v>8.2628639333333336</c:v>
                </c:pt>
                <c:pt idx="887">
                  <c:v>8.2828665333333333</c:v>
                </c:pt>
                <c:pt idx="888">
                  <c:v>8.3094023333333329</c:v>
                </c:pt>
                <c:pt idx="889">
                  <c:v>8.2242796000000009</c:v>
                </c:pt>
                <c:pt idx="890">
                  <c:v>8.2844952666666671</c:v>
                </c:pt>
                <c:pt idx="891">
                  <c:v>8.2645195333333348</c:v>
                </c:pt>
                <c:pt idx="892">
                  <c:v>8.3633234000000023</c:v>
                </c:pt>
                <c:pt idx="893">
                  <c:v>8.2648007333333346</c:v>
                </c:pt>
                <c:pt idx="894">
                  <c:v>8.2124175333333351</c:v>
                </c:pt>
                <c:pt idx="895">
                  <c:v>8.2389793333333348</c:v>
                </c:pt>
                <c:pt idx="896">
                  <c:v>8.1867721333333332</c:v>
                </c:pt>
                <c:pt idx="897">
                  <c:v>8.2260406666666661</c:v>
                </c:pt>
                <c:pt idx="898">
                  <c:v>8.2856092666666665</c:v>
                </c:pt>
                <c:pt idx="899">
                  <c:v>8.160597000000001</c:v>
                </c:pt>
                <c:pt idx="900">
                  <c:v>8.2466729999999995</c:v>
                </c:pt>
                <c:pt idx="901">
                  <c:v>8.2730683999999997</c:v>
                </c:pt>
                <c:pt idx="902">
                  <c:v>8.1348734666666669</c:v>
                </c:pt>
                <c:pt idx="903">
                  <c:v>8.3128329999999995</c:v>
                </c:pt>
                <c:pt idx="904">
                  <c:v>8.2930440000000001</c:v>
                </c:pt>
                <c:pt idx="905">
                  <c:v>8.2990180666666671</c:v>
                </c:pt>
                <c:pt idx="906">
                  <c:v>8.2531364666666658</c:v>
                </c:pt>
                <c:pt idx="907">
                  <c:v>8.2995106666666665</c:v>
                </c:pt>
                <c:pt idx="908">
                  <c:v>8.3324550666666664</c:v>
                </c:pt>
                <c:pt idx="909">
                  <c:v>8.3588827333333349</c:v>
                </c:pt>
                <c:pt idx="910">
                  <c:v>8.2932384666666685</c:v>
                </c:pt>
                <c:pt idx="911">
                  <c:v>8.3789989333333335</c:v>
                </c:pt>
                <c:pt idx="912">
                  <c:v>8.2802678666666658</c:v>
                </c:pt>
                <c:pt idx="913">
                  <c:v>8.174578266666666</c:v>
                </c:pt>
                <c:pt idx="914">
                  <c:v>8.3525943333333323</c:v>
                </c:pt>
                <c:pt idx="915">
                  <c:v>8.1937361333333349</c:v>
                </c:pt>
                <c:pt idx="916">
                  <c:v>8.2329522666666684</c:v>
                </c:pt>
                <c:pt idx="917">
                  <c:v>8.3056793333333339</c:v>
                </c:pt>
                <c:pt idx="918">
                  <c:v>8.1740302666666675</c:v>
                </c:pt>
                <c:pt idx="919">
                  <c:v>8.279606066666668</c:v>
                </c:pt>
                <c:pt idx="920">
                  <c:v>8.2542432666666681</c:v>
                </c:pt>
                <c:pt idx="921">
                  <c:v>8.2607401333333339</c:v>
                </c:pt>
                <c:pt idx="922">
                  <c:v>8.3005803333333343</c:v>
                </c:pt>
                <c:pt idx="923">
                  <c:v>8.2415965999999994</c:v>
                </c:pt>
                <c:pt idx="924">
                  <c:v>8.196165933333333</c:v>
                </c:pt>
                <c:pt idx="925">
                  <c:v>8.282037533333332</c:v>
                </c:pt>
                <c:pt idx="926">
                  <c:v>8.2627104666666664</c:v>
                </c:pt>
                <c:pt idx="927">
                  <c:v>8.1967362000000001</c:v>
                </c:pt>
                <c:pt idx="928">
                  <c:v>8.2624721333333344</c:v>
                </c:pt>
                <c:pt idx="929">
                  <c:v>8.1570625999999997</c:v>
                </c:pt>
                <c:pt idx="930">
                  <c:v>8.3098706000000018</c:v>
                </c:pt>
                <c:pt idx="931">
                  <c:v>8.2580927333333349</c:v>
                </c:pt>
                <c:pt idx="932">
                  <c:v>8.3309574000000008</c:v>
                </c:pt>
                <c:pt idx="933">
                  <c:v>8.2588988000000008</c:v>
                </c:pt>
                <c:pt idx="934">
                  <c:v>8.2069633333333325</c:v>
                </c:pt>
                <c:pt idx="935">
                  <c:v>8.0681916000000005</c:v>
                </c:pt>
                <c:pt idx="936">
                  <c:v>8.0885977333333337</c:v>
                </c:pt>
                <c:pt idx="937">
                  <c:v>7.9967270666666668</c:v>
                </c:pt>
                <c:pt idx="938">
                  <c:v>8.1554144666666666</c:v>
                </c:pt>
                <c:pt idx="939">
                  <c:v>8.1682806666666679</c:v>
                </c:pt>
                <c:pt idx="940">
                  <c:v>8.1224190000000007</c:v>
                </c:pt>
                <c:pt idx="941">
                  <c:v>7.9970474000000005</c:v>
                </c:pt>
                <c:pt idx="942">
                  <c:v>8.3071956666666686</c:v>
                </c:pt>
                <c:pt idx="943">
                  <c:v>8.2742507333333339</c:v>
                </c:pt>
                <c:pt idx="944">
                  <c:v>8.1358968666666662</c:v>
                </c:pt>
                <c:pt idx="945">
                  <c:v>8.1284128666666664</c:v>
                </c:pt>
                <c:pt idx="946">
                  <c:v>8.2202643999999996</c:v>
                </c:pt>
                <c:pt idx="947">
                  <c:v>8.1405139999999996</c:v>
                </c:pt>
                <c:pt idx="948">
                  <c:v>8.2195564666666652</c:v>
                </c:pt>
                <c:pt idx="949">
                  <c:v>8.2056069333333319</c:v>
                </c:pt>
                <c:pt idx="950">
                  <c:v>8.3312179999999998</c:v>
                </c:pt>
                <c:pt idx="951">
                  <c:v>8.3709153333333326</c:v>
                </c:pt>
                <c:pt idx="952">
                  <c:v>8.3771905999999987</c:v>
                </c:pt>
                <c:pt idx="953">
                  <c:v>8.2777680666666651</c:v>
                </c:pt>
                <c:pt idx="954">
                  <c:v>8.3634760000000004</c:v>
                </c:pt>
                <c:pt idx="955">
                  <c:v>8.3965126666666645</c:v>
                </c:pt>
                <c:pt idx="956">
                  <c:v>8.3966579333333335</c:v>
                </c:pt>
                <c:pt idx="957">
                  <c:v>8.2051818666666669</c:v>
                </c:pt>
                <c:pt idx="958">
                  <c:v>8.1923423999999994</c:v>
                </c:pt>
                <c:pt idx="959">
                  <c:v>8.3379746000000008</c:v>
                </c:pt>
                <c:pt idx="960">
                  <c:v>8.3974871999999987</c:v>
                </c:pt>
                <c:pt idx="961">
                  <c:v>8.1735689999999988</c:v>
                </c:pt>
                <c:pt idx="962">
                  <c:v>8.2860467333333325</c:v>
                </c:pt>
                <c:pt idx="963">
                  <c:v>8.259730799999998</c:v>
                </c:pt>
                <c:pt idx="964">
                  <c:v>8.3133946666666656</c:v>
                </c:pt>
                <c:pt idx="965">
                  <c:v>8.299788333333332</c:v>
                </c:pt>
                <c:pt idx="966">
                  <c:v>8.2336202666666658</c:v>
                </c:pt>
                <c:pt idx="967">
                  <c:v>8.2206795333333318</c:v>
                </c:pt>
                <c:pt idx="968">
                  <c:v>8.2672166666666662</c:v>
                </c:pt>
                <c:pt idx="969">
                  <c:v>8.2014715999999996</c:v>
                </c:pt>
                <c:pt idx="970">
                  <c:v>8.0429032000000014</c:v>
                </c:pt>
                <c:pt idx="971">
                  <c:v>8.1815630666666674</c:v>
                </c:pt>
                <c:pt idx="972">
                  <c:v>8.2940706000000013</c:v>
                </c:pt>
                <c:pt idx="973">
                  <c:v>8.2610630666666669</c:v>
                </c:pt>
                <c:pt idx="974">
                  <c:v>8.2217663333333331</c:v>
                </c:pt>
                <c:pt idx="975">
                  <c:v>8.1298459333333337</c:v>
                </c:pt>
                <c:pt idx="976">
                  <c:v>8.3408319333333338</c:v>
                </c:pt>
                <c:pt idx="977">
                  <c:v>8.1959275333333341</c:v>
                </c:pt>
                <c:pt idx="978">
                  <c:v>8.2219362</c:v>
                </c:pt>
                <c:pt idx="979">
                  <c:v>8.2410659333333331</c:v>
                </c:pt>
                <c:pt idx="980">
                  <c:v>8.2085582000000006</c:v>
                </c:pt>
                <c:pt idx="981">
                  <c:v>8.2017820000000015</c:v>
                </c:pt>
                <c:pt idx="982">
                  <c:v>8.188152266666668</c:v>
                </c:pt>
                <c:pt idx="983">
                  <c:v>8.1024647333333331</c:v>
                </c:pt>
                <c:pt idx="984">
                  <c:v>8.1949767999999992</c:v>
                </c:pt>
                <c:pt idx="985">
                  <c:v>8.3069471999999998</c:v>
                </c:pt>
                <c:pt idx="986">
                  <c:v>8.1878057999999996</c:v>
                </c:pt>
                <c:pt idx="987">
                  <c:v>8.2014413333333334</c:v>
                </c:pt>
                <c:pt idx="988">
                  <c:v>8.1552917333333337</c:v>
                </c:pt>
                <c:pt idx="989">
                  <c:v>8.3323707999999996</c:v>
                </c:pt>
                <c:pt idx="990">
                  <c:v>8.2926181999999997</c:v>
                </c:pt>
                <c:pt idx="991">
                  <c:v>8.225953800000001</c:v>
                </c:pt>
                <c:pt idx="992">
                  <c:v>8.370816733333335</c:v>
                </c:pt>
                <c:pt idx="993">
                  <c:v>8.2449233333333343</c:v>
                </c:pt>
                <c:pt idx="994">
                  <c:v>8.2383265333333338</c:v>
                </c:pt>
                <c:pt idx="995">
                  <c:v>8.3896065333333336</c:v>
                </c:pt>
                <c:pt idx="996">
                  <c:v>8.3767641333333334</c:v>
                </c:pt>
                <c:pt idx="997">
                  <c:v>8.3167760000000008</c:v>
                </c:pt>
                <c:pt idx="998">
                  <c:v>8.3495129999999982</c:v>
                </c:pt>
                <c:pt idx="999">
                  <c:v>8.2639384666666658</c:v>
                </c:pt>
                <c:pt idx="1000">
                  <c:v>8.2842053999999994</c:v>
                </c:pt>
                <c:pt idx="1001">
                  <c:v>8.2779355333333324</c:v>
                </c:pt>
                <c:pt idx="1002">
                  <c:v>8.2510473333333341</c:v>
                </c:pt>
                <c:pt idx="1003">
                  <c:v>8.349738266666666</c:v>
                </c:pt>
                <c:pt idx="1004">
                  <c:v>8.1919142000000011</c:v>
                </c:pt>
                <c:pt idx="1005">
                  <c:v>8.2910536666666665</c:v>
                </c:pt>
                <c:pt idx="1006">
                  <c:v>8.2256935999999996</c:v>
                </c:pt>
                <c:pt idx="1007">
                  <c:v>8.2460842666666672</c:v>
                </c:pt>
                <c:pt idx="1008">
                  <c:v>8.1678410666666661</c:v>
                </c:pt>
                <c:pt idx="1009">
                  <c:v>8.2276662666666667</c:v>
                </c:pt>
                <c:pt idx="1010">
                  <c:v>8.1090411333333332</c:v>
                </c:pt>
                <c:pt idx="1011">
                  <c:v>8.1947683999999992</c:v>
                </c:pt>
                <c:pt idx="1012">
                  <c:v>8.3007294666666667</c:v>
                </c:pt>
                <c:pt idx="1013">
                  <c:v>8.2417144666666662</c:v>
                </c:pt>
                <c:pt idx="1014">
                  <c:v>8.215189333333333</c:v>
                </c:pt>
                <c:pt idx="1015">
                  <c:v>8.2014983333333333</c:v>
                </c:pt>
                <c:pt idx="1016">
                  <c:v>8.2542932666666662</c:v>
                </c:pt>
                <c:pt idx="1017">
                  <c:v>8.1488089333333331</c:v>
                </c:pt>
                <c:pt idx="1018">
                  <c:v>8.2023282666666653</c:v>
                </c:pt>
                <c:pt idx="1019">
                  <c:v>8.1165786666666655</c:v>
                </c:pt>
                <c:pt idx="1020">
                  <c:v>8.1428452666666669</c:v>
                </c:pt>
                <c:pt idx="1021">
                  <c:v>8.1953023999999992</c:v>
                </c:pt>
                <c:pt idx="1022">
                  <c:v>8.1425722</c:v>
                </c:pt>
                <c:pt idx="1023">
                  <c:v>8.3003896666666677</c:v>
                </c:pt>
                <c:pt idx="1024">
                  <c:v>8.1878240666666677</c:v>
                </c:pt>
                <c:pt idx="1025">
                  <c:v>8.1619004666666672</c:v>
                </c:pt>
                <c:pt idx="1026">
                  <c:v>8.1619428000000003</c:v>
                </c:pt>
                <c:pt idx="1027">
                  <c:v>8.1820222666666673</c:v>
                </c:pt>
                <c:pt idx="1028">
                  <c:v>8.2145153999999998</c:v>
                </c:pt>
                <c:pt idx="1029">
                  <c:v>8.2806976666666667</c:v>
                </c:pt>
                <c:pt idx="1030">
                  <c:v>8.2153961999999989</c:v>
                </c:pt>
                <c:pt idx="1031">
                  <c:v>8.235406266666665</c:v>
                </c:pt>
                <c:pt idx="1032">
                  <c:v>8.2949630666666661</c:v>
                </c:pt>
                <c:pt idx="1033">
                  <c:v>8.2879717333333325</c:v>
                </c:pt>
                <c:pt idx="1034">
                  <c:v>8.3412103333333327</c:v>
                </c:pt>
                <c:pt idx="1035">
                  <c:v>8.2292033333333325</c:v>
                </c:pt>
                <c:pt idx="1036">
                  <c:v>8.2165318666666671</c:v>
                </c:pt>
                <c:pt idx="1037">
                  <c:v>8.2294464666666656</c:v>
                </c:pt>
                <c:pt idx="1038">
                  <c:v>8.1174111333333325</c:v>
                </c:pt>
                <c:pt idx="1039">
                  <c:v>8.2171207333333349</c:v>
                </c:pt>
                <c:pt idx="1040">
                  <c:v>8.2629831333333339</c:v>
                </c:pt>
                <c:pt idx="1041">
                  <c:v>8.1772132666666675</c:v>
                </c:pt>
                <c:pt idx="1042">
                  <c:v>8.1705959333333347</c:v>
                </c:pt>
                <c:pt idx="1043">
                  <c:v>8.2035043999999999</c:v>
                </c:pt>
                <c:pt idx="1044">
                  <c:v>8.2628619333333333</c:v>
                </c:pt>
                <c:pt idx="1045">
                  <c:v>8.2688948</c:v>
                </c:pt>
                <c:pt idx="1046">
                  <c:v>8.169778599999999</c:v>
                </c:pt>
                <c:pt idx="1047">
                  <c:v>8.2425394666666651</c:v>
                </c:pt>
                <c:pt idx="1048">
                  <c:v>8.1964277333333335</c:v>
                </c:pt>
                <c:pt idx="1049">
                  <c:v>8.1829142666666677</c:v>
                </c:pt>
                <c:pt idx="1050">
                  <c:v>8.2686320000000002</c:v>
                </c:pt>
                <c:pt idx="1051">
                  <c:v>8.2684645999999997</c:v>
                </c:pt>
                <c:pt idx="1052">
                  <c:v>8.2683880666666667</c:v>
                </c:pt>
                <c:pt idx="1053">
                  <c:v>8.3877641333333326</c:v>
                </c:pt>
                <c:pt idx="1054">
                  <c:v>8.2353830666666656</c:v>
                </c:pt>
                <c:pt idx="1055">
                  <c:v>8.1957111999999999</c:v>
                </c:pt>
                <c:pt idx="1056">
                  <c:v>8.2282502666666666</c:v>
                </c:pt>
                <c:pt idx="1057">
                  <c:v>8.2283675333333335</c:v>
                </c:pt>
                <c:pt idx="1058">
                  <c:v>8.2817265333333339</c:v>
                </c:pt>
                <c:pt idx="1059">
                  <c:v>8.1098371999999994</c:v>
                </c:pt>
                <c:pt idx="1060">
                  <c:v>8.2419773999999997</c:v>
                </c:pt>
                <c:pt idx="1061">
                  <c:v>8.261152066666666</c:v>
                </c:pt>
                <c:pt idx="1062">
                  <c:v>8.2017985333333332</c:v>
                </c:pt>
                <c:pt idx="1063">
                  <c:v>8.1555110666666657</c:v>
                </c:pt>
                <c:pt idx="1064">
                  <c:v>8.214758999999999</c:v>
                </c:pt>
                <c:pt idx="1065">
                  <c:v>8.1085293333333315</c:v>
                </c:pt>
                <c:pt idx="1066">
                  <c:v>8.1805234666666653</c:v>
                </c:pt>
                <c:pt idx="1067">
                  <c:v>8.0810191999999983</c:v>
                </c:pt>
                <c:pt idx="1068">
                  <c:v>8.1384224666666647</c:v>
                </c:pt>
                <c:pt idx="1069">
                  <c:v>8.2628766000000002</c:v>
                </c:pt>
                <c:pt idx="1070">
                  <c:v>8.229516799999999</c:v>
                </c:pt>
                <c:pt idx="1071">
                  <c:v>8.2553365999999997</c:v>
                </c:pt>
                <c:pt idx="1072">
                  <c:v>8.2741973333333334</c:v>
                </c:pt>
                <c:pt idx="1073">
                  <c:v>8.1344819333333334</c:v>
                </c:pt>
                <c:pt idx="1074">
                  <c:v>8.3113320000000019</c:v>
                </c:pt>
                <c:pt idx="1075">
                  <c:v>8.2445837999999991</c:v>
                </c:pt>
                <c:pt idx="1076">
                  <c:v>8.2637230666666674</c:v>
                </c:pt>
                <c:pt idx="1077">
                  <c:v>8.2956325333333361</c:v>
                </c:pt>
                <c:pt idx="1078">
                  <c:v>8.3546128000000017</c:v>
                </c:pt>
                <c:pt idx="1079">
                  <c:v>8.2157077333333337</c:v>
                </c:pt>
                <c:pt idx="1080">
                  <c:v>8.3343337999999996</c:v>
                </c:pt>
                <c:pt idx="1081">
                  <c:v>8.2287361999999984</c:v>
                </c:pt>
                <c:pt idx="1082">
                  <c:v>8.35398</c:v>
                </c:pt>
                <c:pt idx="1083">
                  <c:v>8.275469600000001</c:v>
                </c:pt>
                <c:pt idx="1084">
                  <c:v>8.2491355333333338</c:v>
                </c:pt>
                <c:pt idx="1085">
                  <c:v>8.3609491333333334</c:v>
                </c:pt>
                <c:pt idx="1086">
                  <c:v>8.3019597999999988</c:v>
                </c:pt>
                <c:pt idx="1087">
                  <c:v>8.1897880666666651</c:v>
                </c:pt>
                <c:pt idx="1088">
                  <c:v>8.2759311999999987</c:v>
                </c:pt>
                <c:pt idx="1089">
                  <c:v>8.1508657333333332</c:v>
                </c:pt>
                <c:pt idx="1090">
                  <c:v>8.2367250666666667</c:v>
                </c:pt>
                <c:pt idx="1091">
                  <c:v>8.2105800666666653</c:v>
                </c:pt>
                <c:pt idx="1092">
                  <c:v>8.1573935999999989</c:v>
                </c:pt>
                <c:pt idx="1093">
                  <c:v>8.0975423999999983</c:v>
                </c:pt>
                <c:pt idx="1094">
                  <c:v>8.2819309333333333</c:v>
                </c:pt>
                <c:pt idx="1095">
                  <c:v>8.1830750666666656</c:v>
                </c:pt>
                <c:pt idx="1096">
                  <c:v>8.2885515333333313</c:v>
                </c:pt>
                <c:pt idx="1097">
                  <c:v>8.1957754666666656</c:v>
                </c:pt>
                <c:pt idx="1098">
                  <c:v>8.1365628666666634</c:v>
                </c:pt>
                <c:pt idx="1099">
                  <c:v>8.2548203999999981</c:v>
                </c:pt>
                <c:pt idx="1100">
                  <c:v>8.0503129999999992</c:v>
                </c:pt>
                <c:pt idx="1101">
                  <c:v>8.1811979333333316</c:v>
                </c:pt>
                <c:pt idx="1102">
                  <c:v>8.2334376666666653</c:v>
                </c:pt>
                <c:pt idx="1103">
                  <c:v>8.1936954666666644</c:v>
                </c:pt>
                <c:pt idx="1104">
                  <c:v>8.2269511333333334</c:v>
                </c:pt>
                <c:pt idx="1105">
                  <c:v>8.2266754666666646</c:v>
                </c:pt>
                <c:pt idx="1106">
                  <c:v>8.2595461333333322</c:v>
                </c:pt>
                <c:pt idx="1107">
                  <c:v>8.3322369333333324</c:v>
                </c:pt>
                <c:pt idx="1108">
                  <c:v>8.3455737333333317</c:v>
                </c:pt>
                <c:pt idx="1109">
                  <c:v>8.2924091999999998</c:v>
                </c:pt>
                <c:pt idx="1110">
                  <c:v>8.3186395333333323</c:v>
                </c:pt>
                <c:pt idx="1111">
                  <c:v>8.3710398000000001</c:v>
                </c:pt>
                <c:pt idx="1112">
                  <c:v>8.3447691333333314</c:v>
                </c:pt>
                <c:pt idx="1113">
                  <c:v>8.4104276666666671</c:v>
                </c:pt>
                <c:pt idx="1114">
                  <c:v>8.2195855333333352</c:v>
                </c:pt>
                <c:pt idx="1115">
                  <c:v>8.4502132666666672</c:v>
                </c:pt>
                <c:pt idx="1116">
                  <c:v>8.3318581333333341</c:v>
                </c:pt>
                <c:pt idx="1117">
                  <c:v>8.3385473333333344</c:v>
                </c:pt>
                <c:pt idx="1118">
                  <c:v>8.3048676666666648</c:v>
                </c:pt>
                <c:pt idx="1119">
                  <c:v>8.2315699333333328</c:v>
                </c:pt>
                <c:pt idx="1120">
                  <c:v>8.1584061333333331</c:v>
                </c:pt>
                <c:pt idx="1121">
                  <c:v>8.2375414666666664</c:v>
                </c:pt>
                <c:pt idx="1122">
                  <c:v>8.0861023999999997</c:v>
                </c:pt>
                <c:pt idx="1123">
                  <c:v>8.1521047333333332</c:v>
                </c:pt>
                <c:pt idx="1124">
                  <c:v>8.1255902666666664</c:v>
                </c:pt>
                <c:pt idx="1125">
                  <c:v>8.2109706666666664</c:v>
                </c:pt>
                <c:pt idx="1126">
                  <c:v>8.1121361333333333</c:v>
                </c:pt>
                <c:pt idx="1127">
                  <c:v>8.2172104666666659</c:v>
                </c:pt>
                <c:pt idx="1128">
                  <c:v>8.204698333333333</c:v>
                </c:pt>
                <c:pt idx="1129">
                  <c:v>8.2644278</c:v>
                </c:pt>
                <c:pt idx="1130">
                  <c:v>8.185818733333333</c:v>
                </c:pt>
                <c:pt idx="1131">
                  <c:v>8.2848776666666666</c:v>
                </c:pt>
                <c:pt idx="1132">
                  <c:v>8.2131783333333335</c:v>
                </c:pt>
                <c:pt idx="1133">
                  <c:v>8.2597140000000007</c:v>
                </c:pt>
                <c:pt idx="1134">
                  <c:v>8.2869763333333335</c:v>
                </c:pt>
                <c:pt idx="1135">
                  <c:v>8.3335359333333336</c:v>
                </c:pt>
                <c:pt idx="1136">
                  <c:v>8.2546147333333337</c:v>
                </c:pt>
                <c:pt idx="1137">
                  <c:v>8.3535988666666672</c:v>
                </c:pt>
                <c:pt idx="1138">
                  <c:v>8.3268533333333341</c:v>
                </c:pt>
                <c:pt idx="1139">
                  <c:v>8.3010457999999989</c:v>
                </c:pt>
                <c:pt idx="1140">
                  <c:v>8.1828173333333343</c:v>
                </c:pt>
                <c:pt idx="1141">
                  <c:v>8.2490456666666674</c:v>
                </c:pt>
                <c:pt idx="1142">
                  <c:v>8.1442801333333321</c:v>
                </c:pt>
                <c:pt idx="1143">
                  <c:v>8.2495842666666661</c:v>
                </c:pt>
                <c:pt idx="1144">
                  <c:v>8.1577164</c:v>
                </c:pt>
                <c:pt idx="1145">
                  <c:v>8.1970188666666655</c:v>
                </c:pt>
                <c:pt idx="1146">
                  <c:v>8.1249983333333322</c:v>
                </c:pt>
                <c:pt idx="1147">
                  <c:v>8.2302521999999989</c:v>
                </c:pt>
                <c:pt idx="1148">
                  <c:v>8.1645513333333319</c:v>
                </c:pt>
                <c:pt idx="1149">
                  <c:v>8.2763337333333329</c:v>
                </c:pt>
                <c:pt idx="1150">
                  <c:v>8.2566391999999986</c:v>
                </c:pt>
                <c:pt idx="1151">
                  <c:v>8.2304185999999984</c:v>
                </c:pt>
                <c:pt idx="1152">
                  <c:v>8.2765698666666658</c:v>
                </c:pt>
                <c:pt idx="1153">
                  <c:v>8.2309532666666669</c:v>
                </c:pt>
                <c:pt idx="1154">
                  <c:v>8.2242787333333336</c:v>
                </c:pt>
                <c:pt idx="1155">
                  <c:v>8.2769143333333322</c:v>
                </c:pt>
                <c:pt idx="1156">
                  <c:v>8.2569695333333346</c:v>
                </c:pt>
                <c:pt idx="1157">
                  <c:v>8.3230406000000006</c:v>
                </c:pt>
                <c:pt idx="1158">
                  <c:v>8.3162367333333336</c:v>
                </c:pt>
                <c:pt idx="1159">
                  <c:v>8.2691871333333342</c:v>
                </c:pt>
                <c:pt idx="1160">
                  <c:v>8.2227992666666676</c:v>
                </c:pt>
                <c:pt idx="1161">
                  <c:v>8.2688821333333333</c:v>
                </c:pt>
                <c:pt idx="1162">
                  <c:v>8.1503876000000002</c:v>
                </c:pt>
                <c:pt idx="1163">
                  <c:v>8.2889268000000005</c:v>
                </c:pt>
                <c:pt idx="1164">
                  <c:v>8.190323600000001</c:v>
                </c:pt>
                <c:pt idx="1165">
                  <c:v>8.1646617333333342</c:v>
                </c:pt>
                <c:pt idx="1166">
                  <c:v>8.2239427333333346</c:v>
                </c:pt>
                <c:pt idx="1167">
                  <c:v>8.1579594666666662</c:v>
                </c:pt>
                <c:pt idx="1168">
                  <c:v>8.2302797333333331</c:v>
                </c:pt>
                <c:pt idx="1169">
                  <c:v>8.2304965333333318</c:v>
                </c:pt>
                <c:pt idx="1170">
                  <c:v>8.178090666666666</c:v>
                </c:pt>
                <c:pt idx="1171">
                  <c:v>8.1979723333333325</c:v>
                </c:pt>
                <c:pt idx="1172">
                  <c:v>8.2108188000000002</c:v>
                </c:pt>
                <c:pt idx="1173">
                  <c:v>8.1511177999999997</c:v>
                </c:pt>
                <c:pt idx="1174">
                  <c:v>8.3230066666666662</c:v>
                </c:pt>
                <c:pt idx="1175">
                  <c:v>8.2708357999999986</c:v>
                </c:pt>
                <c:pt idx="1176">
                  <c:v>8.237956800000001</c:v>
                </c:pt>
                <c:pt idx="1177">
                  <c:v>8.2378668666666677</c:v>
                </c:pt>
                <c:pt idx="1178">
                  <c:v>8.263827533333334</c:v>
                </c:pt>
                <c:pt idx="1179">
                  <c:v>8.2705311333333338</c:v>
                </c:pt>
                <c:pt idx="1180">
                  <c:v>8.2504718000000015</c:v>
                </c:pt>
                <c:pt idx="1181">
                  <c:v>8.2566458000000011</c:v>
                </c:pt>
                <c:pt idx="1182">
                  <c:v>8.2105080000000008</c:v>
                </c:pt>
                <c:pt idx="1183">
                  <c:v>8.3031642000000012</c:v>
                </c:pt>
                <c:pt idx="1184">
                  <c:v>8.2568856000000004</c:v>
                </c:pt>
                <c:pt idx="1185">
                  <c:v>8.3689442000000014</c:v>
                </c:pt>
                <c:pt idx="1186">
                  <c:v>8.2041994000000003</c:v>
                </c:pt>
                <c:pt idx="1187">
                  <c:v>8.2439110000000007</c:v>
                </c:pt>
                <c:pt idx="1188">
                  <c:v>8.2514238666666682</c:v>
                </c:pt>
                <c:pt idx="1189">
                  <c:v>8.1721590666666675</c:v>
                </c:pt>
                <c:pt idx="1190">
                  <c:v>8.1917139333333342</c:v>
                </c:pt>
                <c:pt idx="1191">
                  <c:v>8.185001333333334</c:v>
                </c:pt>
                <c:pt idx="1192">
                  <c:v>8.2776645999999978</c:v>
                </c:pt>
                <c:pt idx="1193">
                  <c:v>8.1599664666666669</c:v>
                </c:pt>
                <c:pt idx="1194">
                  <c:v>8.1467318666666664</c:v>
                </c:pt>
                <c:pt idx="1195">
                  <c:v>8.2257151999999998</c:v>
                </c:pt>
                <c:pt idx="1196">
                  <c:v>8.2462797333333331</c:v>
                </c:pt>
                <c:pt idx="1197">
                  <c:v>8.3453508666666671</c:v>
                </c:pt>
                <c:pt idx="1198">
                  <c:v>8.1739511999999994</c:v>
                </c:pt>
                <c:pt idx="1199">
                  <c:v>8.1542697999999998</c:v>
                </c:pt>
                <c:pt idx="1200">
                  <c:v>8.0815054000000011</c:v>
                </c:pt>
                <c:pt idx="1201">
                  <c:v>8.2197414666666671</c:v>
                </c:pt>
                <c:pt idx="1202">
                  <c:v>8.140575066666667</c:v>
                </c:pt>
                <c:pt idx="1203">
                  <c:v>8.2062645333333339</c:v>
                </c:pt>
                <c:pt idx="1204">
                  <c:v>8.2924616666666662</c:v>
                </c:pt>
                <c:pt idx="1205">
                  <c:v>8.2595896</c:v>
                </c:pt>
                <c:pt idx="1206">
                  <c:v>8.2072021333333343</c:v>
                </c:pt>
                <c:pt idx="1207">
                  <c:v>8.2003304666666672</c:v>
                </c:pt>
                <c:pt idx="1208">
                  <c:v>8.2589454</c:v>
                </c:pt>
                <c:pt idx="1209">
                  <c:v>8.2588869333333328</c:v>
                </c:pt>
                <c:pt idx="1210">
                  <c:v>8.285776199999999</c:v>
                </c:pt>
                <c:pt idx="1211">
                  <c:v>8.2197189333333327</c:v>
                </c:pt>
                <c:pt idx="1212">
                  <c:v>8.1865702666666671</c:v>
                </c:pt>
                <c:pt idx="1213">
                  <c:v>8.1927485333333347</c:v>
                </c:pt>
                <c:pt idx="1214">
                  <c:v>8.2789593333333329</c:v>
                </c:pt>
                <c:pt idx="1215">
                  <c:v>8.2662589333333347</c:v>
                </c:pt>
                <c:pt idx="1216">
                  <c:v>8.2594786666666682</c:v>
                </c:pt>
                <c:pt idx="1217">
                  <c:v>8.3388586666666669</c:v>
                </c:pt>
                <c:pt idx="1218">
                  <c:v>8.2132453999999999</c:v>
                </c:pt>
                <c:pt idx="1219">
                  <c:v>8.1134398666666669</c:v>
                </c:pt>
                <c:pt idx="1220">
                  <c:v>8.2319551999999998</c:v>
                </c:pt>
                <c:pt idx="1221">
                  <c:v>8.3242748000000013</c:v>
                </c:pt>
                <c:pt idx="1222">
                  <c:v>8.2846367999999995</c:v>
                </c:pt>
                <c:pt idx="1223">
                  <c:v>8.2589342666666656</c:v>
                </c:pt>
                <c:pt idx="1224">
                  <c:v>8.3246870666666659</c:v>
                </c:pt>
                <c:pt idx="1225">
                  <c:v>8.1987571333333342</c:v>
                </c:pt>
                <c:pt idx="1226">
                  <c:v>8.1588003333333337</c:v>
                </c:pt>
                <c:pt idx="1227">
                  <c:v>8.2839717999999998</c:v>
                </c:pt>
                <c:pt idx="1228">
                  <c:v>8.2972041333333344</c:v>
                </c:pt>
                <c:pt idx="1229">
                  <c:v>8.2508710000000001</c:v>
                </c:pt>
                <c:pt idx="1230">
                  <c:v>8.4158030000000004</c:v>
                </c:pt>
                <c:pt idx="1231">
                  <c:v>8.3308190666666668</c:v>
                </c:pt>
                <c:pt idx="1232">
                  <c:v>8.2646898666666679</c:v>
                </c:pt>
                <c:pt idx="1233">
                  <c:v>8.2647410000000008</c:v>
                </c:pt>
                <c:pt idx="1234">
                  <c:v>8.3644447999999993</c:v>
                </c:pt>
                <c:pt idx="1235">
                  <c:v>8.1926734000000003</c:v>
                </c:pt>
                <c:pt idx="1236">
                  <c:v>8.1993705333333331</c:v>
                </c:pt>
                <c:pt idx="1237">
                  <c:v>8.1994637999999984</c:v>
                </c:pt>
                <c:pt idx="1238">
                  <c:v>8.1658437999999993</c:v>
                </c:pt>
                <c:pt idx="1239">
                  <c:v>8.2522048666666663</c:v>
                </c:pt>
                <c:pt idx="1240">
                  <c:v>8.1996843999999989</c:v>
                </c:pt>
                <c:pt idx="1241">
                  <c:v>8.2660144666666664</c:v>
                </c:pt>
                <c:pt idx="1242">
                  <c:v>8.1941405333333321</c:v>
                </c:pt>
                <c:pt idx="1243">
                  <c:v>8.2072800666666659</c:v>
                </c:pt>
                <c:pt idx="1244">
                  <c:v>8.2201128000000008</c:v>
                </c:pt>
                <c:pt idx="1245">
                  <c:v>8.1077524666666658</c:v>
                </c:pt>
                <c:pt idx="1246">
                  <c:v>8.0816690000000015</c:v>
                </c:pt>
                <c:pt idx="1247">
                  <c:v>8.161447466666667</c:v>
                </c:pt>
                <c:pt idx="1248">
                  <c:v>8.1946370000000002</c:v>
                </c:pt>
                <c:pt idx="1249">
                  <c:v>8.1222547333333335</c:v>
                </c:pt>
                <c:pt idx="1250">
                  <c:v>8.2477915333333343</c:v>
                </c:pt>
                <c:pt idx="1251">
                  <c:v>8.135657533333335</c:v>
                </c:pt>
                <c:pt idx="1252">
                  <c:v>8.2941578000000007</c:v>
                </c:pt>
                <c:pt idx="1253">
                  <c:v>8.3139932000000005</c:v>
                </c:pt>
                <c:pt idx="1254">
                  <c:v>8.2145856666666663</c:v>
                </c:pt>
                <c:pt idx="1255">
                  <c:v>8.3003366666666683</c:v>
                </c:pt>
                <c:pt idx="1256">
                  <c:v>8.3200617333333344</c:v>
                </c:pt>
                <c:pt idx="1257">
                  <c:v>8.227970066666666</c:v>
                </c:pt>
                <c:pt idx="1258">
                  <c:v>8.1295230666666676</c:v>
                </c:pt>
                <c:pt idx="1259">
                  <c:v>8.3009174666666663</c:v>
                </c:pt>
                <c:pt idx="1260">
                  <c:v>8.3144752666666655</c:v>
                </c:pt>
                <c:pt idx="1261">
                  <c:v>8.3471436666666676</c:v>
                </c:pt>
                <c:pt idx="1262">
                  <c:v>8.2145786666666663</c:v>
                </c:pt>
                <c:pt idx="1263">
                  <c:v>8.2937389333333353</c:v>
                </c:pt>
                <c:pt idx="1264">
                  <c:v>8.2474394000000011</c:v>
                </c:pt>
                <c:pt idx="1265">
                  <c:v>8.2878582666666674</c:v>
                </c:pt>
                <c:pt idx="1266">
                  <c:v>8.3271094000000012</c:v>
                </c:pt>
                <c:pt idx="1267">
                  <c:v>8.2018602666666673</c:v>
                </c:pt>
                <c:pt idx="1268">
                  <c:v>8.1891724666666672</c:v>
                </c:pt>
                <c:pt idx="1269">
                  <c:v>8.2022157333333325</c:v>
                </c:pt>
                <c:pt idx="1270">
                  <c:v>8.2286929999999998</c:v>
                </c:pt>
                <c:pt idx="1271">
                  <c:v>8.1298656666666673</c:v>
                </c:pt>
                <c:pt idx="1272">
                  <c:v>8.1760711999999991</c:v>
                </c:pt>
                <c:pt idx="1273">
                  <c:v>8.3084523999999984</c:v>
                </c:pt>
                <c:pt idx="1274">
                  <c:v>8.1508387999999989</c:v>
                </c:pt>
                <c:pt idx="1275">
                  <c:v>8.0519125999999996</c:v>
                </c:pt>
                <c:pt idx="1276">
                  <c:v>8.1841968666666656</c:v>
                </c:pt>
                <c:pt idx="1277">
                  <c:v>8.2247543333333333</c:v>
                </c:pt>
                <c:pt idx="1278">
                  <c:v>8.1261572000000015</c:v>
                </c:pt>
                <c:pt idx="1279">
                  <c:v>8.2452917333333335</c:v>
                </c:pt>
                <c:pt idx="1280">
                  <c:v>8.1922966000000006</c:v>
                </c:pt>
                <c:pt idx="1281">
                  <c:v>8.2185158000000005</c:v>
                </c:pt>
                <c:pt idx="1282">
                  <c:v>8.2583579333333343</c:v>
                </c:pt>
                <c:pt idx="1283">
                  <c:v>8.2447177333333332</c:v>
                </c:pt>
                <c:pt idx="1284">
                  <c:v>8.1659149333333332</c:v>
                </c:pt>
                <c:pt idx="1285">
                  <c:v>8.2325103999999989</c:v>
                </c:pt>
                <c:pt idx="1286">
                  <c:v>8.2323224666666643</c:v>
                </c:pt>
                <c:pt idx="1287">
                  <c:v>8.2255460666666647</c:v>
                </c:pt>
                <c:pt idx="1288">
                  <c:v>8.2120455999999997</c:v>
                </c:pt>
                <c:pt idx="1289">
                  <c:v>8.2317881999999987</c:v>
                </c:pt>
                <c:pt idx="1290">
                  <c:v>8.2843343999999988</c:v>
                </c:pt>
                <c:pt idx="1291">
                  <c:v>8.1452729333333327</c:v>
                </c:pt>
                <c:pt idx="1292">
                  <c:v>8.1844975333333334</c:v>
                </c:pt>
                <c:pt idx="1293">
                  <c:v>8.2041727333333334</c:v>
                </c:pt>
                <c:pt idx="1294">
                  <c:v>8.1771976666666664</c:v>
                </c:pt>
                <c:pt idx="1295">
                  <c:v>8.1569487333333335</c:v>
                </c:pt>
                <c:pt idx="1296">
                  <c:v>8.1973533333333339</c:v>
                </c:pt>
                <c:pt idx="1297">
                  <c:v>8.1440970000000004</c:v>
                </c:pt>
                <c:pt idx="1298">
                  <c:v>8.2035199999999993</c:v>
                </c:pt>
                <c:pt idx="1299">
                  <c:v>8.2824288666666668</c:v>
                </c:pt>
                <c:pt idx="1300">
                  <c:v>8.1765511333333318</c:v>
                </c:pt>
                <c:pt idx="1301">
                  <c:v>8.2487959333333336</c:v>
                </c:pt>
                <c:pt idx="1302">
                  <c:v>8.2156475333333336</c:v>
                </c:pt>
                <c:pt idx="1303">
                  <c:v>8.2420450666666678</c:v>
                </c:pt>
                <c:pt idx="1304">
                  <c:v>8.2089722000000016</c:v>
                </c:pt>
                <c:pt idx="1305">
                  <c:v>8.2422017333333351</c:v>
                </c:pt>
                <c:pt idx="1306">
                  <c:v>8.2826346000000015</c:v>
                </c:pt>
                <c:pt idx="1307">
                  <c:v>8.2960323333333346</c:v>
                </c:pt>
                <c:pt idx="1308">
                  <c:v>8.2502346000000024</c:v>
                </c:pt>
                <c:pt idx="1309">
                  <c:v>8.2111643999999995</c:v>
                </c:pt>
                <c:pt idx="1310">
                  <c:v>8.3113060000000001</c:v>
                </c:pt>
                <c:pt idx="1311">
                  <c:v>8.2450953333333334</c:v>
                </c:pt>
                <c:pt idx="1312">
                  <c:v>8.2057341999999984</c:v>
                </c:pt>
                <c:pt idx="1313">
                  <c:v>8.2657239999999987</c:v>
                </c:pt>
                <c:pt idx="1314">
                  <c:v>8.1673531999999991</c:v>
                </c:pt>
                <c:pt idx="1315">
                  <c:v>8.2070933333333329</c:v>
                </c:pt>
                <c:pt idx="1316">
                  <c:v>8.1683131333333332</c:v>
                </c:pt>
                <c:pt idx="1317">
                  <c:v>8.2673239333333335</c:v>
                </c:pt>
                <c:pt idx="1318">
                  <c:v>8.1550949333333342</c:v>
                </c:pt>
                <c:pt idx="1319">
                  <c:v>8.2278061333333348</c:v>
                </c:pt>
                <c:pt idx="1320">
                  <c:v>8.2211260666666668</c:v>
                </c:pt>
                <c:pt idx="1321">
                  <c:v>8.3062349999999991</c:v>
                </c:pt>
                <c:pt idx="1322">
                  <c:v>8.2467647333333343</c:v>
                </c:pt>
                <c:pt idx="1323">
                  <c:v>8.2400098666666661</c:v>
                </c:pt>
                <c:pt idx="1324">
                  <c:v>8.2595644666666654</c:v>
                </c:pt>
                <c:pt idx="1325">
                  <c:v>8.1865143333333332</c:v>
                </c:pt>
                <c:pt idx="1326">
                  <c:v>8.2128812666666668</c:v>
                </c:pt>
                <c:pt idx="1327">
                  <c:v>8.2063731999999998</c:v>
                </c:pt>
                <c:pt idx="1328">
                  <c:v>8.0877582000000015</c:v>
                </c:pt>
                <c:pt idx="1329">
                  <c:v>8.1934462000000021</c:v>
                </c:pt>
                <c:pt idx="1330">
                  <c:v>8.2664352666666687</c:v>
                </c:pt>
                <c:pt idx="1331">
                  <c:v>8.2598144666666666</c:v>
                </c:pt>
                <c:pt idx="1332">
                  <c:v>8.1808984000000002</c:v>
                </c:pt>
                <c:pt idx="1333">
                  <c:v>8.2403657333333324</c:v>
                </c:pt>
                <c:pt idx="1334">
                  <c:v>8.2403959333333336</c:v>
                </c:pt>
                <c:pt idx="1335">
                  <c:v>8.214362666666668</c:v>
                </c:pt>
                <c:pt idx="1336">
                  <c:v>8.1487798666666666</c:v>
                </c:pt>
                <c:pt idx="1337">
                  <c:v>8.1549169333333342</c:v>
                </c:pt>
                <c:pt idx="1338">
                  <c:v>8.2410644000000008</c:v>
                </c:pt>
                <c:pt idx="1339">
                  <c:v>8.307734</c:v>
                </c:pt>
                <c:pt idx="1340">
                  <c:v>8.1892083333333314</c:v>
                </c:pt>
                <c:pt idx="1341">
                  <c:v>8.2026276666666664</c:v>
                </c:pt>
                <c:pt idx="1342">
                  <c:v>8.3615251999999991</c:v>
                </c:pt>
                <c:pt idx="1343">
                  <c:v>8.3215082000000002</c:v>
                </c:pt>
                <c:pt idx="1344">
                  <c:v>8.3212488666666662</c:v>
                </c:pt>
                <c:pt idx="1345">
                  <c:v>8.2153776666666651</c:v>
                </c:pt>
                <c:pt idx="1346">
                  <c:v>8.2354470666666657</c:v>
                </c:pt>
                <c:pt idx="1347">
                  <c:v>8.1565191333333349</c:v>
                </c:pt>
                <c:pt idx="1348">
                  <c:v>8.2953999333333339</c:v>
                </c:pt>
                <c:pt idx="1349">
                  <c:v>8.3087290000000014</c:v>
                </c:pt>
                <c:pt idx="1350">
                  <c:v>8.3149851333333338</c:v>
                </c:pt>
                <c:pt idx="1351">
                  <c:v>8.2420981333333341</c:v>
                </c:pt>
                <c:pt idx="1352">
                  <c:v>8.2158273333333351</c:v>
                </c:pt>
                <c:pt idx="1353">
                  <c:v>8.2750404666666686</c:v>
                </c:pt>
                <c:pt idx="1354">
                  <c:v>8.0896977333333329</c:v>
                </c:pt>
                <c:pt idx="1355">
                  <c:v>8.2348530666666662</c:v>
                </c:pt>
                <c:pt idx="1356">
                  <c:v>8.2350574666666674</c:v>
                </c:pt>
                <c:pt idx="1357">
                  <c:v>8.1031546666666667</c:v>
                </c:pt>
                <c:pt idx="1358">
                  <c:v>8.2091938000000013</c:v>
                </c:pt>
                <c:pt idx="1359">
                  <c:v>8.1898966000000009</c:v>
                </c:pt>
                <c:pt idx="1360">
                  <c:v>8.2828767333333335</c:v>
                </c:pt>
                <c:pt idx="1361">
                  <c:v>8.1112187333333328</c:v>
                </c:pt>
                <c:pt idx="1362">
                  <c:v>8.2036683333333329</c:v>
                </c:pt>
                <c:pt idx="1363">
                  <c:v>8.1842379333333319</c:v>
                </c:pt>
                <c:pt idx="1364">
                  <c:v>8.0588099999999994</c:v>
                </c:pt>
                <c:pt idx="1365">
                  <c:v>8.0790223333333326</c:v>
                </c:pt>
                <c:pt idx="1366">
                  <c:v>8.2047593333333317</c:v>
                </c:pt>
                <c:pt idx="1367">
                  <c:v>8.2708137333333323</c:v>
                </c:pt>
                <c:pt idx="1368">
                  <c:v>8.132264133333333</c:v>
                </c:pt>
                <c:pt idx="1369">
                  <c:v>8.2443199333333332</c:v>
                </c:pt>
                <c:pt idx="1370">
                  <c:v>8.270855000000001</c:v>
                </c:pt>
                <c:pt idx="1371">
                  <c:v>8.2704808000000014</c:v>
                </c:pt>
                <c:pt idx="1372">
                  <c:v>8.2301985333333345</c:v>
                </c:pt>
                <c:pt idx="1373">
                  <c:v>8.2168860000000006</c:v>
                </c:pt>
                <c:pt idx="1374">
                  <c:v>8.2097238000000026</c:v>
                </c:pt>
                <c:pt idx="1375">
                  <c:v>8.0373712000000026</c:v>
                </c:pt>
                <c:pt idx="1376">
                  <c:v>8.3282446000000014</c:v>
                </c:pt>
                <c:pt idx="1377">
                  <c:v>8.4078963333333352</c:v>
                </c:pt>
                <c:pt idx="1378">
                  <c:v>8.3022264000000003</c:v>
                </c:pt>
                <c:pt idx="1379">
                  <c:v>8.3285826666666676</c:v>
                </c:pt>
                <c:pt idx="1380">
                  <c:v>8.2559452666666662</c:v>
                </c:pt>
                <c:pt idx="1381">
                  <c:v>8.1502572000000004</c:v>
                </c:pt>
                <c:pt idx="1382">
                  <c:v>8.151101933333333</c:v>
                </c:pt>
                <c:pt idx="1383">
                  <c:v>8.2436617999999999</c:v>
                </c:pt>
                <c:pt idx="1384">
                  <c:v>8.2109877333333348</c:v>
                </c:pt>
                <c:pt idx="1385">
                  <c:v>8.1052921333333341</c:v>
                </c:pt>
                <c:pt idx="1386">
                  <c:v>8.1255023333333334</c:v>
                </c:pt>
                <c:pt idx="1387">
                  <c:v>8.2846042666666673</c:v>
                </c:pt>
                <c:pt idx="1388">
                  <c:v>8.192340333333334</c:v>
                </c:pt>
                <c:pt idx="1389">
                  <c:v>8.1268284000000008</c:v>
                </c:pt>
                <c:pt idx="1390">
                  <c:v>8.2927418666666686</c:v>
                </c:pt>
                <c:pt idx="1391">
                  <c:v>8.1936888000000003</c:v>
                </c:pt>
                <c:pt idx="1392">
                  <c:v>8.0149642666666665</c:v>
                </c:pt>
                <c:pt idx="1393">
                  <c:v>8.1532989333333337</c:v>
                </c:pt>
                <c:pt idx="1394">
                  <c:v>8.1202739333333334</c:v>
                </c:pt>
                <c:pt idx="1395">
                  <c:v>8.2125153999999991</c:v>
                </c:pt>
                <c:pt idx="1396">
                  <c:v>8.2519229333333328</c:v>
                </c:pt>
                <c:pt idx="1397">
                  <c:v>8.2253731333333331</c:v>
                </c:pt>
                <c:pt idx="1398">
                  <c:v>8.2913287333333336</c:v>
                </c:pt>
                <c:pt idx="1399">
                  <c:v>8.2254170666666671</c:v>
                </c:pt>
                <c:pt idx="1400">
                  <c:v>8.2055289333333334</c:v>
                </c:pt>
                <c:pt idx="1401">
                  <c:v>8.2051792666666667</c:v>
                </c:pt>
                <c:pt idx="1402">
                  <c:v>8.1656028666666671</c:v>
                </c:pt>
                <c:pt idx="1403">
                  <c:v>8.2442859999999989</c:v>
                </c:pt>
                <c:pt idx="1404">
                  <c:v>8.3237136666666665</c:v>
                </c:pt>
                <c:pt idx="1405">
                  <c:v>8.2837614666666664</c:v>
                </c:pt>
                <c:pt idx="1406">
                  <c:v>8.3028535999999988</c:v>
                </c:pt>
                <c:pt idx="1407">
                  <c:v>8.2894709999999989</c:v>
                </c:pt>
                <c:pt idx="1408">
                  <c:v>8.2102531999999986</c:v>
                </c:pt>
                <c:pt idx="1409">
                  <c:v>8.3424428666666657</c:v>
                </c:pt>
                <c:pt idx="1410">
                  <c:v>8.2434860666666658</c:v>
                </c:pt>
                <c:pt idx="1411">
                  <c:v>8.2306402666666667</c:v>
                </c:pt>
                <c:pt idx="1412">
                  <c:v>8.2104474666666665</c:v>
                </c:pt>
                <c:pt idx="1413">
                  <c:v>8.1178918000000007</c:v>
                </c:pt>
                <c:pt idx="1414">
                  <c:v>8.2959792666666683</c:v>
                </c:pt>
                <c:pt idx="1415">
                  <c:v>8.3290134000000009</c:v>
                </c:pt>
                <c:pt idx="1416">
                  <c:v>8.2562798666666684</c:v>
                </c:pt>
                <c:pt idx="1417">
                  <c:v>8.2626577333333344</c:v>
                </c:pt>
                <c:pt idx="1418">
                  <c:v>8.3355596000000016</c:v>
                </c:pt>
                <c:pt idx="1419">
                  <c:v>8.1507839333333347</c:v>
                </c:pt>
                <c:pt idx="1420">
                  <c:v>8.1903890000000015</c:v>
                </c:pt>
                <c:pt idx="1421">
                  <c:v>8.197211066666668</c:v>
                </c:pt>
                <c:pt idx="1422">
                  <c:v>8.2503177333333344</c:v>
                </c:pt>
                <c:pt idx="1423">
                  <c:v>8.1706529999999997</c:v>
                </c:pt>
                <c:pt idx="1424">
                  <c:v>8.1969178666666664</c:v>
                </c:pt>
                <c:pt idx="1425">
                  <c:v>8.1772793333333347</c:v>
                </c:pt>
                <c:pt idx="1426">
                  <c:v>8.2298219333333353</c:v>
                </c:pt>
                <c:pt idx="1427">
                  <c:v>8.2959391333333325</c:v>
                </c:pt>
                <c:pt idx="1428">
                  <c:v>8.2561719333333343</c:v>
                </c:pt>
                <c:pt idx="1429">
                  <c:v>8.2230775333333348</c:v>
                </c:pt>
                <c:pt idx="1430">
                  <c:v>8.2690630666666678</c:v>
                </c:pt>
                <c:pt idx="1431">
                  <c:v>8.3419668000000016</c:v>
                </c:pt>
                <c:pt idx="1432">
                  <c:v>8.1963871333333334</c:v>
                </c:pt>
                <c:pt idx="1433">
                  <c:v>8.1767670666666668</c:v>
                </c:pt>
                <c:pt idx="1434">
                  <c:v>8.2294065333333339</c:v>
                </c:pt>
                <c:pt idx="1435">
                  <c:v>8.1628565999999996</c:v>
                </c:pt>
                <c:pt idx="1436">
                  <c:v>8.2088988000000001</c:v>
                </c:pt>
                <c:pt idx="1437">
                  <c:v>8.2156726000000013</c:v>
                </c:pt>
                <c:pt idx="1438">
                  <c:v>8.268999599999999</c:v>
                </c:pt>
                <c:pt idx="1439">
                  <c:v>8.1769283333333327</c:v>
                </c:pt>
                <c:pt idx="1440">
                  <c:v>8.2758014666666657</c:v>
                </c:pt>
                <c:pt idx="1441">
                  <c:v>8.2294224666666658</c:v>
                </c:pt>
                <c:pt idx="1442">
                  <c:v>8.2294909333333326</c:v>
                </c:pt>
                <c:pt idx="1443">
                  <c:v>8.1702766666666644</c:v>
                </c:pt>
                <c:pt idx="1444">
                  <c:v>8.1048272666666659</c:v>
                </c:pt>
                <c:pt idx="1445">
                  <c:v>8.2235121333333332</c:v>
                </c:pt>
                <c:pt idx="1446">
                  <c:v>8.118153333333332</c:v>
                </c:pt>
                <c:pt idx="1447">
                  <c:v>8.1847281333333317</c:v>
                </c:pt>
                <c:pt idx="1448">
                  <c:v>8.1517807333333341</c:v>
                </c:pt>
                <c:pt idx="1449">
                  <c:v>8.2576962666666649</c:v>
                </c:pt>
                <c:pt idx="1450">
                  <c:v>8.2913781333333336</c:v>
                </c:pt>
                <c:pt idx="1451">
                  <c:v>8.1066648666666676</c:v>
                </c:pt>
                <c:pt idx="1452">
                  <c:v>8.1991137333333342</c:v>
                </c:pt>
                <c:pt idx="1453">
                  <c:v>8.1594250000000006</c:v>
                </c:pt>
                <c:pt idx="1454">
                  <c:v>8.2645660666666672</c:v>
                </c:pt>
                <c:pt idx="1455">
                  <c:v>8.1854376666666653</c:v>
                </c:pt>
                <c:pt idx="1456">
                  <c:v>8.1924083333333328</c:v>
                </c:pt>
                <c:pt idx="1457">
                  <c:v>8.2190376000000001</c:v>
                </c:pt>
                <c:pt idx="1458">
                  <c:v>8.140115466666666</c:v>
                </c:pt>
                <c:pt idx="1459">
                  <c:v>8.1995888666666659</c:v>
                </c:pt>
                <c:pt idx="1460">
                  <c:v>8.114032400000001</c:v>
                </c:pt>
                <c:pt idx="1461">
                  <c:v>8.2197844</c:v>
                </c:pt>
                <c:pt idx="1462">
                  <c:v>8.2921717999999984</c:v>
                </c:pt>
                <c:pt idx="1463">
                  <c:v>8.2591045999999988</c:v>
                </c:pt>
                <c:pt idx="1464">
                  <c:v>8.2185409999999983</c:v>
                </c:pt>
                <c:pt idx="1465">
                  <c:v>8.1783962666666685</c:v>
                </c:pt>
                <c:pt idx="1466">
                  <c:v>8.3302976666666666</c:v>
                </c:pt>
                <c:pt idx="1467">
                  <c:v>8.2245689333333338</c:v>
                </c:pt>
                <c:pt idx="1468">
                  <c:v>8.2645764666666661</c:v>
                </c:pt>
                <c:pt idx="1469">
                  <c:v>8.1854655999999988</c:v>
                </c:pt>
                <c:pt idx="1470">
                  <c:v>8.2642678666666658</c:v>
                </c:pt>
                <c:pt idx="1471">
                  <c:v>8.3501838666666668</c:v>
                </c:pt>
                <c:pt idx="1472">
                  <c:v>8.0984940000000005</c:v>
                </c:pt>
                <c:pt idx="1473">
                  <c:v>8.355363800000001</c:v>
                </c:pt>
                <c:pt idx="1474">
                  <c:v>8.2164100666666666</c:v>
                </c:pt>
                <c:pt idx="1475">
                  <c:v>8.2233481333333351</c:v>
                </c:pt>
                <c:pt idx="1476">
                  <c:v>8.2559518666666669</c:v>
                </c:pt>
                <c:pt idx="1477">
                  <c:v>8.0907408000000007</c:v>
                </c:pt>
                <c:pt idx="1478">
                  <c:v>8.2425779333333331</c:v>
                </c:pt>
                <c:pt idx="1479">
                  <c:v>8.2230874666666658</c:v>
                </c:pt>
                <c:pt idx="1480">
                  <c:v>8.1966224666666658</c:v>
                </c:pt>
                <c:pt idx="1481">
                  <c:v>8.183785133333334</c:v>
                </c:pt>
                <c:pt idx="1482">
                  <c:v>8.2498362666666658</c:v>
                </c:pt>
                <c:pt idx="1483">
                  <c:v>8.1174643999999994</c:v>
                </c:pt>
                <c:pt idx="1484">
                  <c:v>8.1108380666666662</c:v>
                </c:pt>
                <c:pt idx="1485">
                  <c:v>8.1573430000000009</c:v>
                </c:pt>
                <c:pt idx="1486">
                  <c:v>8.0644677333333323</c:v>
                </c:pt>
                <c:pt idx="1487">
                  <c:v>8.2104535333333324</c:v>
                </c:pt>
                <c:pt idx="1488">
                  <c:v>8.1510478000000006</c:v>
                </c:pt>
                <c:pt idx="1489">
                  <c:v>8.2762573333333336</c:v>
                </c:pt>
                <c:pt idx="1490">
                  <c:v>8.2362230000000007</c:v>
                </c:pt>
                <c:pt idx="1491">
                  <c:v>8.090920266666668</c:v>
                </c:pt>
                <c:pt idx="1492">
                  <c:v>8.3483482666666671</c:v>
                </c:pt>
                <c:pt idx="1493">
                  <c:v>8.1236086666666676</c:v>
                </c:pt>
                <c:pt idx="1494">
                  <c:v>8.1234757333333327</c:v>
                </c:pt>
                <c:pt idx="1495">
                  <c:v>8.3215980666666667</c:v>
                </c:pt>
                <c:pt idx="1496">
                  <c:v>8.1689454000000001</c:v>
                </c:pt>
                <c:pt idx="1497">
                  <c:v>8.1686093999999994</c:v>
                </c:pt>
                <c:pt idx="1498">
                  <c:v>8.3202431999999984</c:v>
                </c:pt>
                <c:pt idx="1499">
                  <c:v>8.4125419999999984</c:v>
                </c:pt>
                <c:pt idx="1500">
                  <c:v>8.1879986666666653</c:v>
                </c:pt>
                <c:pt idx="1501">
                  <c:v>8.261284599999998</c:v>
                </c:pt>
                <c:pt idx="1502">
                  <c:v>8.293833799999998</c:v>
                </c:pt>
                <c:pt idx="1503">
                  <c:v>8.254017133333333</c:v>
                </c:pt>
                <c:pt idx="1504">
                  <c:v>8.2476121333333321</c:v>
                </c:pt>
                <c:pt idx="1505">
                  <c:v>8.227897866666666</c:v>
                </c:pt>
                <c:pt idx="1506">
                  <c:v>8.2410631999999993</c:v>
                </c:pt>
                <c:pt idx="1507">
                  <c:v>8.1822191333333336</c:v>
                </c:pt>
                <c:pt idx="1508">
                  <c:v>8.2946133999999994</c:v>
                </c:pt>
                <c:pt idx="1509">
                  <c:v>8.3344381999999992</c:v>
                </c:pt>
                <c:pt idx="1510">
                  <c:v>8.0837259333333336</c:v>
                </c:pt>
                <c:pt idx="1511">
                  <c:v>8.2825139333333322</c:v>
                </c:pt>
                <c:pt idx="1512">
                  <c:v>8.2361645333333318</c:v>
                </c:pt>
                <c:pt idx="1513">
                  <c:v>8.2166525333333329</c:v>
                </c:pt>
                <c:pt idx="1514">
                  <c:v>8.1182109333333319</c:v>
                </c:pt>
                <c:pt idx="1515">
                  <c:v>8.2374733333333321</c:v>
                </c:pt>
                <c:pt idx="1516">
                  <c:v>8.2042166666666656</c:v>
                </c:pt>
                <c:pt idx="1517">
                  <c:v>8.2176586</c:v>
                </c:pt>
                <c:pt idx="1518">
                  <c:v>8.1719312666666681</c:v>
                </c:pt>
                <c:pt idx="1519">
                  <c:v>8.2049707999999999</c:v>
                </c:pt>
                <c:pt idx="1520">
                  <c:v>8.1917708666666673</c:v>
                </c:pt>
                <c:pt idx="1521">
                  <c:v>8.324323200000002</c:v>
                </c:pt>
                <c:pt idx="1522">
                  <c:v>8.2182258000000008</c:v>
                </c:pt>
                <c:pt idx="1523">
                  <c:v>8.1262968000000004</c:v>
                </c:pt>
                <c:pt idx="1524">
                  <c:v>8.2190074666666675</c:v>
                </c:pt>
                <c:pt idx="1525">
                  <c:v>8.265452933333334</c:v>
                </c:pt>
                <c:pt idx="1526">
                  <c:v>8.2388928666666672</c:v>
                </c:pt>
                <c:pt idx="1527">
                  <c:v>8.291578666666668</c:v>
                </c:pt>
                <c:pt idx="1528">
                  <c:v>8.2121373333333345</c:v>
                </c:pt>
                <c:pt idx="1529">
                  <c:v>8.2123169333333337</c:v>
                </c:pt>
                <c:pt idx="1530">
                  <c:v>8.2389282000000001</c:v>
                </c:pt>
                <c:pt idx="1531">
                  <c:v>8.2322825333333345</c:v>
                </c:pt>
                <c:pt idx="1532">
                  <c:v>8.1334997999999992</c:v>
                </c:pt>
                <c:pt idx="1533">
                  <c:v>8.1533171999999983</c:v>
                </c:pt>
                <c:pt idx="1534">
                  <c:v>8.1601723999999987</c:v>
                </c:pt>
                <c:pt idx="1535">
                  <c:v>8.1798433333333325</c:v>
                </c:pt>
                <c:pt idx="1536">
                  <c:v>8.1729748666666691</c:v>
                </c:pt>
                <c:pt idx="1537">
                  <c:v>8.1001890666666672</c:v>
                </c:pt>
                <c:pt idx="1538">
                  <c:v>8.1726480666666674</c:v>
                </c:pt>
                <c:pt idx="1539">
                  <c:v>8.1132406666666661</c:v>
                </c:pt>
                <c:pt idx="1540">
                  <c:v>8.1791176000000014</c:v>
                </c:pt>
                <c:pt idx="1541">
                  <c:v>8.1264675333333347</c:v>
                </c:pt>
                <c:pt idx="1542">
                  <c:v>8.1729188666666666</c:v>
                </c:pt>
                <c:pt idx="1543">
                  <c:v>8.1923480666666677</c:v>
                </c:pt>
                <c:pt idx="1544">
                  <c:v>8.1852210666666672</c:v>
                </c:pt>
                <c:pt idx="1545">
                  <c:v>8.1647125333333328</c:v>
                </c:pt>
                <c:pt idx="1546">
                  <c:v>8.1709808666666657</c:v>
                </c:pt>
                <c:pt idx="1547">
                  <c:v>8.2697207333333314</c:v>
                </c:pt>
                <c:pt idx="1548">
                  <c:v>8.2693848666666661</c:v>
                </c:pt>
                <c:pt idx="1549">
                  <c:v>8.2554508666666671</c:v>
                </c:pt>
                <c:pt idx="1550">
                  <c:v>8.2686827333333319</c:v>
                </c:pt>
                <c:pt idx="1551">
                  <c:v>8.1501601999999984</c:v>
                </c:pt>
                <c:pt idx="1552">
                  <c:v>8.281958333333332</c:v>
                </c:pt>
                <c:pt idx="1553">
                  <c:v>8.2949725999999995</c:v>
                </c:pt>
                <c:pt idx="1554">
                  <c:v>8.2684292000000017</c:v>
                </c:pt>
                <c:pt idx="1555">
                  <c:v>8.2420344000000014</c:v>
                </c:pt>
                <c:pt idx="1556">
                  <c:v>8.1560560000000013</c:v>
                </c:pt>
                <c:pt idx="1557">
                  <c:v>8.1755437999999998</c:v>
                </c:pt>
                <c:pt idx="1558">
                  <c:v>8.2551908666666662</c:v>
                </c:pt>
                <c:pt idx="1559">
                  <c:v>8.1697363999999997</c:v>
                </c:pt>
                <c:pt idx="1560">
                  <c:v>8.2492242000000005</c:v>
                </c:pt>
                <c:pt idx="1561">
                  <c:v>8.1967225333333324</c:v>
                </c:pt>
                <c:pt idx="1562">
                  <c:v>8.2627324666666677</c:v>
                </c:pt>
                <c:pt idx="1563">
                  <c:v>8.2763954000000002</c:v>
                </c:pt>
                <c:pt idx="1564">
                  <c:v>8.1578384666666679</c:v>
                </c:pt>
                <c:pt idx="1565">
                  <c:v>8.157624533333335</c:v>
                </c:pt>
                <c:pt idx="1566">
                  <c:v>8.1834098666666666</c:v>
                </c:pt>
                <c:pt idx="1567">
                  <c:v>8.2435410666666673</c:v>
                </c:pt>
                <c:pt idx="1568">
                  <c:v>8.1247243999999998</c:v>
                </c:pt>
                <c:pt idx="1569">
                  <c:v>8.2299293999999996</c:v>
                </c:pt>
                <c:pt idx="1570">
                  <c:v>8.1902632000000004</c:v>
                </c:pt>
                <c:pt idx="1571">
                  <c:v>8.3878667999999994</c:v>
                </c:pt>
                <c:pt idx="1572">
                  <c:v>8.2490929333333334</c:v>
                </c:pt>
                <c:pt idx="1573">
                  <c:v>8.2291312000000012</c:v>
                </c:pt>
                <c:pt idx="1574">
                  <c:v>8.3277377333333344</c:v>
                </c:pt>
                <c:pt idx="1575">
                  <c:v>8.1894084000000014</c:v>
                </c:pt>
                <c:pt idx="1576">
                  <c:v>8.229008600000002</c:v>
                </c:pt>
                <c:pt idx="1577">
                  <c:v>8.1826468000000023</c:v>
                </c:pt>
                <c:pt idx="1578">
                  <c:v>8.1756268000000016</c:v>
                </c:pt>
                <c:pt idx="1579">
                  <c:v>8.2550790000000021</c:v>
                </c:pt>
                <c:pt idx="1580">
                  <c:v>8.294942866666668</c:v>
                </c:pt>
                <c:pt idx="1581">
                  <c:v>8.2684008666666671</c:v>
                </c:pt>
                <c:pt idx="1582">
                  <c:v>8.1821953333333326</c:v>
                </c:pt>
                <c:pt idx="1583">
                  <c:v>8.261697466666666</c:v>
                </c:pt>
                <c:pt idx="1584">
                  <c:v>8.2159403999999991</c:v>
                </c:pt>
                <c:pt idx="1585">
                  <c:v>8.3212097999999983</c:v>
                </c:pt>
                <c:pt idx="1586">
                  <c:v>8.0771613999999996</c:v>
                </c:pt>
                <c:pt idx="1587">
                  <c:v>8.2488899999999976</c:v>
                </c:pt>
                <c:pt idx="1588">
                  <c:v>8.1230497333333336</c:v>
                </c:pt>
                <c:pt idx="1589">
                  <c:v>8.1957069333333337</c:v>
                </c:pt>
                <c:pt idx="1590">
                  <c:v>8.2342839333333337</c:v>
                </c:pt>
                <c:pt idx="1591">
                  <c:v>8.2540289333333323</c:v>
                </c:pt>
                <c:pt idx="1592">
                  <c:v>8.214799133333333</c:v>
                </c:pt>
                <c:pt idx="1593">
                  <c:v>8.1953385999999995</c:v>
                </c:pt>
                <c:pt idx="1594">
                  <c:v>8.1549661999999987</c:v>
                </c:pt>
                <c:pt idx="1595">
                  <c:v>8.1348014000000024</c:v>
                </c:pt>
                <c:pt idx="1596">
                  <c:v>8.2339134666666673</c:v>
                </c:pt>
                <c:pt idx="1597">
                  <c:v>8.2735123999999995</c:v>
                </c:pt>
                <c:pt idx="1598">
                  <c:v>8.3255926666666671</c:v>
                </c:pt>
                <c:pt idx="1599">
                  <c:v>8.2323947333333329</c:v>
                </c:pt>
                <c:pt idx="1600">
                  <c:v>8.1596280666666683</c:v>
                </c:pt>
                <c:pt idx="1601">
                  <c:v>8.2917322000000002</c:v>
                </c:pt>
                <c:pt idx="1602">
                  <c:v>8.2193896666666664</c:v>
                </c:pt>
                <c:pt idx="1603">
                  <c:v>8.2260094666666657</c:v>
                </c:pt>
                <c:pt idx="1604">
                  <c:v>8.1497405333333326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39-4FA4-8D4D-6A8DBFDF0E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9034544"/>
        <c:axId val="1739030608"/>
      </c:lineChart>
      <c:catAx>
        <c:axId val="17707815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70775608"/>
        <c:crosses val="autoZero"/>
        <c:auto val="1"/>
        <c:lblAlgn val="ctr"/>
        <c:lblOffset val="100"/>
        <c:noMultiLvlLbl val="0"/>
      </c:catAx>
      <c:valAx>
        <c:axId val="1770775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70781512"/>
        <c:crosses val="autoZero"/>
        <c:crossBetween val="between"/>
      </c:valAx>
      <c:valAx>
        <c:axId val="17390306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39034544"/>
        <c:crosses val="max"/>
        <c:crossBetween val="between"/>
      </c:valAx>
      <c:catAx>
        <c:axId val="1739034544"/>
        <c:scaling>
          <c:orientation val="minMax"/>
        </c:scaling>
        <c:delete val="1"/>
        <c:axPos val="b"/>
        <c:majorTickMark val="out"/>
        <c:minorTickMark val="none"/>
        <c:tickLblPos val="nextTo"/>
        <c:crossAx val="17390306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Temperatura e média móvel da potência para amostra</a:t>
            </a:r>
            <a:r>
              <a:rPr lang="pt-BR" baseline="0"/>
              <a:t> de prata. Tensão 5.233V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Prata2!$B$1</c:f>
              <c:strCache>
                <c:ptCount val="1"/>
                <c:pt idx="0">
                  <c:v>Temperatura (ºC)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Prata2!$B$2:$B$1030</c:f>
              <c:numCache>
                <c:formatCode>General</c:formatCode>
                <c:ptCount val="1029"/>
                <c:pt idx="1">
                  <c:v>299.99</c:v>
                </c:pt>
                <c:pt idx="2">
                  <c:v>299.99</c:v>
                </c:pt>
                <c:pt idx="3">
                  <c:v>299.97000000000003</c:v>
                </c:pt>
                <c:pt idx="4">
                  <c:v>300.01</c:v>
                </c:pt>
                <c:pt idx="5">
                  <c:v>299.97000000000003</c:v>
                </c:pt>
                <c:pt idx="6">
                  <c:v>300.02</c:v>
                </c:pt>
                <c:pt idx="7">
                  <c:v>299.97000000000003</c:v>
                </c:pt>
                <c:pt idx="8">
                  <c:v>300.05</c:v>
                </c:pt>
                <c:pt idx="9">
                  <c:v>300.02999999999997</c:v>
                </c:pt>
                <c:pt idx="10">
                  <c:v>300.02</c:v>
                </c:pt>
                <c:pt idx="11">
                  <c:v>299.98</c:v>
                </c:pt>
                <c:pt idx="12">
                  <c:v>299.92</c:v>
                </c:pt>
                <c:pt idx="13">
                  <c:v>299.98</c:v>
                </c:pt>
                <c:pt idx="14">
                  <c:v>299.94</c:v>
                </c:pt>
                <c:pt idx="15">
                  <c:v>300.01</c:v>
                </c:pt>
                <c:pt idx="16">
                  <c:v>299.95999999999998</c:v>
                </c:pt>
                <c:pt idx="17">
                  <c:v>299.98</c:v>
                </c:pt>
                <c:pt idx="18">
                  <c:v>299.99</c:v>
                </c:pt>
                <c:pt idx="19">
                  <c:v>299.99</c:v>
                </c:pt>
                <c:pt idx="20">
                  <c:v>299.97000000000003</c:v>
                </c:pt>
                <c:pt idx="21">
                  <c:v>299.97000000000003</c:v>
                </c:pt>
                <c:pt idx="22">
                  <c:v>299.97000000000003</c:v>
                </c:pt>
                <c:pt idx="23">
                  <c:v>300.01</c:v>
                </c:pt>
                <c:pt idx="24">
                  <c:v>299.94</c:v>
                </c:pt>
                <c:pt idx="25">
                  <c:v>299.95999999999998</c:v>
                </c:pt>
                <c:pt idx="26">
                  <c:v>299.99</c:v>
                </c:pt>
                <c:pt idx="27">
                  <c:v>299.99</c:v>
                </c:pt>
                <c:pt idx="28">
                  <c:v>299.98</c:v>
                </c:pt>
                <c:pt idx="29">
                  <c:v>299.92</c:v>
                </c:pt>
                <c:pt idx="30">
                  <c:v>299.95999999999998</c:v>
                </c:pt>
                <c:pt idx="31">
                  <c:v>299.94</c:v>
                </c:pt>
                <c:pt idx="32">
                  <c:v>299.98</c:v>
                </c:pt>
                <c:pt idx="33">
                  <c:v>299.95999999999998</c:v>
                </c:pt>
                <c:pt idx="34">
                  <c:v>299.95999999999998</c:v>
                </c:pt>
                <c:pt idx="35">
                  <c:v>299.95999999999998</c:v>
                </c:pt>
                <c:pt idx="36">
                  <c:v>299.89</c:v>
                </c:pt>
                <c:pt idx="37">
                  <c:v>299.95999999999998</c:v>
                </c:pt>
                <c:pt idx="38">
                  <c:v>299.95999999999998</c:v>
                </c:pt>
                <c:pt idx="39">
                  <c:v>299.88</c:v>
                </c:pt>
                <c:pt idx="40">
                  <c:v>299.89</c:v>
                </c:pt>
                <c:pt idx="41">
                  <c:v>299.98</c:v>
                </c:pt>
                <c:pt idx="42">
                  <c:v>300.02</c:v>
                </c:pt>
                <c:pt idx="43">
                  <c:v>299.92</c:v>
                </c:pt>
                <c:pt idx="44">
                  <c:v>299.87</c:v>
                </c:pt>
                <c:pt idx="45">
                  <c:v>299.95999999999998</c:v>
                </c:pt>
                <c:pt idx="46">
                  <c:v>299.92</c:v>
                </c:pt>
                <c:pt idx="47">
                  <c:v>299.99</c:v>
                </c:pt>
                <c:pt idx="48">
                  <c:v>299.98</c:v>
                </c:pt>
                <c:pt idx="49">
                  <c:v>300.01</c:v>
                </c:pt>
                <c:pt idx="50">
                  <c:v>299.92</c:v>
                </c:pt>
                <c:pt idx="51">
                  <c:v>299.92</c:v>
                </c:pt>
                <c:pt idx="52">
                  <c:v>300.04000000000002</c:v>
                </c:pt>
                <c:pt idx="53">
                  <c:v>300.02999999999997</c:v>
                </c:pt>
                <c:pt idx="54">
                  <c:v>299.95999999999998</c:v>
                </c:pt>
                <c:pt idx="55">
                  <c:v>300.01</c:v>
                </c:pt>
                <c:pt idx="56">
                  <c:v>299.89</c:v>
                </c:pt>
                <c:pt idx="57">
                  <c:v>299.95</c:v>
                </c:pt>
                <c:pt idx="58">
                  <c:v>299.89</c:v>
                </c:pt>
                <c:pt idx="59">
                  <c:v>299.95</c:v>
                </c:pt>
                <c:pt idx="60">
                  <c:v>299.97000000000003</c:v>
                </c:pt>
                <c:pt idx="61">
                  <c:v>300.05</c:v>
                </c:pt>
                <c:pt idx="62">
                  <c:v>299.99</c:v>
                </c:pt>
                <c:pt idx="63">
                  <c:v>299.97000000000003</c:v>
                </c:pt>
                <c:pt idx="64">
                  <c:v>300.02</c:v>
                </c:pt>
                <c:pt idx="65">
                  <c:v>299.98</c:v>
                </c:pt>
                <c:pt idx="66">
                  <c:v>299.98</c:v>
                </c:pt>
                <c:pt idx="67">
                  <c:v>299.95999999999998</c:v>
                </c:pt>
                <c:pt idx="68">
                  <c:v>299.92</c:v>
                </c:pt>
                <c:pt idx="69">
                  <c:v>299.92</c:v>
                </c:pt>
                <c:pt idx="70">
                  <c:v>299.91000000000003</c:v>
                </c:pt>
                <c:pt idx="71">
                  <c:v>299.88</c:v>
                </c:pt>
                <c:pt idx="72">
                  <c:v>299.92</c:v>
                </c:pt>
                <c:pt idx="73">
                  <c:v>299.94</c:v>
                </c:pt>
                <c:pt idx="74">
                  <c:v>299.94</c:v>
                </c:pt>
                <c:pt idx="75">
                  <c:v>299.99</c:v>
                </c:pt>
                <c:pt idx="76">
                  <c:v>300.01</c:v>
                </c:pt>
                <c:pt idx="77">
                  <c:v>299.97000000000003</c:v>
                </c:pt>
                <c:pt idx="78">
                  <c:v>299.95999999999998</c:v>
                </c:pt>
                <c:pt idx="79">
                  <c:v>300.01</c:v>
                </c:pt>
                <c:pt idx="80">
                  <c:v>300.01</c:v>
                </c:pt>
                <c:pt idx="81">
                  <c:v>300.02</c:v>
                </c:pt>
                <c:pt idx="82">
                  <c:v>299.95</c:v>
                </c:pt>
                <c:pt idx="83">
                  <c:v>300.04000000000002</c:v>
                </c:pt>
                <c:pt idx="84">
                  <c:v>299.89999999999998</c:v>
                </c:pt>
                <c:pt idx="85">
                  <c:v>300.01</c:v>
                </c:pt>
                <c:pt idx="86">
                  <c:v>299.97000000000003</c:v>
                </c:pt>
                <c:pt idx="87">
                  <c:v>299.99</c:v>
                </c:pt>
                <c:pt idx="88">
                  <c:v>299.99</c:v>
                </c:pt>
                <c:pt idx="89">
                  <c:v>300.06</c:v>
                </c:pt>
                <c:pt idx="90">
                  <c:v>300.05</c:v>
                </c:pt>
                <c:pt idx="91">
                  <c:v>300.01</c:v>
                </c:pt>
                <c:pt idx="92">
                  <c:v>300.01</c:v>
                </c:pt>
                <c:pt idx="93">
                  <c:v>300.02</c:v>
                </c:pt>
                <c:pt idx="94">
                  <c:v>299.95999999999998</c:v>
                </c:pt>
                <c:pt idx="95">
                  <c:v>299.94</c:v>
                </c:pt>
                <c:pt idx="96">
                  <c:v>299.92</c:v>
                </c:pt>
                <c:pt idx="97">
                  <c:v>300.04000000000002</c:v>
                </c:pt>
                <c:pt idx="98">
                  <c:v>299.95999999999998</c:v>
                </c:pt>
                <c:pt idx="99">
                  <c:v>299.97000000000003</c:v>
                </c:pt>
                <c:pt idx="100">
                  <c:v>300.01</c:v>
                </c:pt>
                <c:pt idx="101">
                  <c:v>300.02999999999997</c:v>
                </c:pt>
                <c:pt idx="102">
                  <c:v>299.95999999999998</c:v>
                </c:pt>
                <c:pt idx="103">
                  <c:v>300.01</c:v>
                </c:pt>
                <c:pt idx="104">
                  <c:v>300.08999999999997</c:v>
                </c:pt>
                <c:pt idx="105">
                  <c:v>300.02</c:v>
                </c:pt>
                <c:pt idx="106">
                  <c:v>300.02999999999997</c:v>
                </c:pt>
                <c:pt idx="107">
                  <c:v>299.99</c:v>
                </c:pt>
                <c:pt idx="108">
                  <c:v>300.01</c:v>
                </c:pt>
                <c:pt idx="109">
                  <c:v>300.05</c:v>
                </c:pt>
                <c:pt idx="110">
                  <c:v>299.99</c:v>
                </c:pt>
                <c:pt idx="111">
                  <c:v>299.97000000000003</c:v>
                </c:pt>
                <c:pt idx="112">
                  <c:v>299.98</c:v>
                </c:pt>
                <c:pt idx="113">
                  <c:v>300.02999999999997</c:v>
                </c:pt>
                <c:pt idx="114">
                  <c:v>300.04000000000002</c:v>
                </c:pt>
                <c:pt idx="115">
                  <c:v>299.98</c:v>
                </c:pt>
                <c:pt idx="116">
                  <c:v>299.95</c:v>
                </c:pt>
                <c:pt idx="117">
                  <c:v>300.01</c:v>
                </c:pt>
                <c:pt idx="118">
                  <c:v>300.02</c:v>
                </c:pt>
                <c:pt idx="119">
                  <c:v>300.02999999999997</c:v>
                </c:pt>
                <c:pt idx="120">
                  <c:v>299.99</c:v>
                </c:pt>
                <c:pt idx="121">
                  <c:v>300.04000000000002</c:v>
                </c:pt>
                <c:pt idx="122">
                  <c:v>299.95999999999998</c:v>
                </c:pt>
                <c:pt idx="123">
                  <c:v>299.99</c:v>
                </c:pt>
                <c:pt idx="124">
                  <c:v>300.02</c:v>
                </c:pt>
                <c:pt idx="125">
                  <c:v>300.04000000000002</c:v>
                </c:pt>
                <c:pt idx="126">
                  <c:v>299.97000000000003</c:v>
                </c:pt>
                <c:pt idx="127">
                  <c:v>300.02999999999997</c:v>
                </c:pt>
                <c:pt idx="128">
                  <c:v>299.92</c:v>
                </c:pt>
                <c:pt idx="129">
                  <c:v>299.99</c:v>
                </c:pt>
                <c:pt idx="130">
                  <c:v>299.99</c:v>
                </c:pt>
                <c:pt idx="131">
                  <c:v>300.01</c:v>
                </c:pt>
                <c:pt idx="132">
                  <c:v>300.02999999999997</c:v>
                </c:pt>
                <c:pt idx="133">
                  <c:v>300.01</c:v>
                </c:pt>
                <c:pt idx="134">
                  <c:v>300.08</c:v>
                </c:pt>
                <c:pt idx="135">
                  <c:v>300.05</c:v>
                </c:pt>
                <c:pt idx="136">
                  <c:v>300.05</c:v>
                </c:pt>
                <c:pt idx="137">
                  <c:v>300.04000000000002</c:v>
                </c:pt>
                <c:pt idx="138">
                  <c:v>300.01</c:v>
                </c:pt>
                <c:pt idx="139">
                  <c:v>300.02999999999997</c:v>
                </c:pt>
                <c:pt idx="140">
                  <c:v>300.01</c:v>
                </c:pt>
                <c:pt idx="141">
                  <c:v>300.06</c:v>
                </c:pt>
                <c:pt idx="142">
                  <c:v>300.05</c:v>
                </c:pt>
                <c:pt idx="143">
                  <c:v>300.01</c:v>
                </c:pt>
                <c:pt idx="144">
                  <c:v>300.10000000000002</c:v>
                </c:pt>
                <c:pt idx="145">
                  <c:v>300.02</c:v>
                </c:pt>
                <c:pt idx="146">
                  <c:v>299.99</c:v>
                </c:pt>
                <c:pt idx="147">
                  <c:v>299.95</c:v>
                </c:pt>
                <c:pt idx="148">
                  <c:v>300.02</c:v>
                </c:pt>
                <c:pt idx="149">
                  <c:v>299.97000000000003</c:v>
                </c:pt>
                <c:pt idx="150">
                  <c:v>299.97000000000003</c:v>
                </c:pt>
                <c:pt idx="151">
                  <c:v>300.05</c:v>
                </c:pt>
                <c:pt idx="152">
                  <c:v>300.02999999999997</c:v>
                </c:pt>
                <c:pt idx="153">
                  <c:v>300.08999999999997</c:v>
                </c:pt>
                <c:pt idx="154">
                  <c:v>299.95999999999998</c:v>
                </c:pt>
                <c:pt idx="155">
                  <c:v>300.05</c:v>
                </c:pt>
                <c:pt idx="156">
                  <c:v>300.01</c:v>
                </c:pt>
                <c:pt idx="157">
                  <c:v>300.02</c:v>
                </c:pt>
                <c:pt idx="158">
                  <c:v>299.98</c:v>
                </c:pt>
                <c:pt idx="159">
                  <c:v>300.12</c:v>
                </c:pt>
                <c:pt idx="160">
                  <c:v>300.02</c:v>
                </c:pt>
                <c:pt idx="161">
                  <c:v>300.05</c:v>
                </c:pt>
                <c:pt idx="162">
                  <c:v>300.01</c:v>
                </c:pt>
                <c:pt idx="163">
                  <c:v>300.08999999999997</c:v>
                </c:pt>
                <c:pt idx="164">
                  <c:v>300.02999999999997</c:v>
                </c:pt>
                <c:pt idx="165">
                  <c:v>300.01</c:v>
                </c:pt>
                <c:pt idx="166">
                  <c:v>300.06</c:v>
                </c:pt>
                <c:pt idx="167">
                  <c:v>300.05</c:v>
                </c:pt>
                <c:pt idx="168">
                  <c:v>299.98</c:v>
                </c:pt>
                <c:pt idx="169">
                  <c:v>300.01</c:v>
                </c:pt>
                <c:pt idx="170">
                  <c:v>300.04000000000002</c:v>
                </c:pt>
                <c:pt idx="171">
                  <c:v>300.01</c:v>
                </c:pt>
                <c:pt idx="172">
                  <c:v>300.12</c:v>
                </c:pt>
                <c:pt idx="173">
                  <c:v>300.01</c:v>
                </c:pt>
                <c:pt idx="174">
                  <c:v>300.04000000000002</c:v>
                </c:pt>
                <c:pt idx="175">
                  <c:v>299.95999999999998</c:v>
                </c:pt>
                <c:pt idx="176">
                  <c:v>300.05</c:v>
                </c:pt>
                <c:pt idx="177">
                  <c:v>300.02</c:v>
                </c:pt>
                <c:pt idx="178">
                  <c:v>300.02999999999997</c:v>
                </c:pt>
                <c:pt idx="179">
                  <c:v>300.02999999999997</c:v>
                </c:pt>
                <c:pt idx="180">
                  <c:v>300.01</c:v>
                </c:pt>
                <c:pt idx="181">
                  <c:v>299.99</c:v>
                </c:pt>
                <c:pt idx="182">
                  <c:v>300.02</c:v>
                </c:pt>
                <c:pt idx="183">
                  <c:v>300.08999999999997</c:v>
                </c:pt>
                <c:pt idx="184">
                  <c:v>299.99</c:v>
                </c:pt>
                <c:pt idx="185">
                  <c:v>300.01</c:v>
                </c:pt>
                <c:pt idx="186">
                  <c:v>300.05</c:v>
                </c:pt>
                <c:pt idx="187">
                  <c:v>299.89999999999998</c:v>
                </c:pt>
                <c:pt idx="188">
                  <c:v>299.95999999999998</c:v>
                </c:pt>
                <c:pt idx="189">
                  <c:v>299.99</c:v>
                </c:pt>
                <c:pt idx="190">
                  <c:v>299.89</c:v>
                </c:pt>
                <c:pt idx="191">
                  <c:v>299.89</c:v>
                </c:pt>
                <c:pt idx="192">
                  <c:v>299.92</c:v>
                </c:pt>
                <c:pt idx="193">
                  <c:v>299.99</c:v>
                </c:pt>
                <c:pt idx="194">
                  <c:v>299.95</c:v>
                </c:pt>
                <c:pt idx="195">
                  <c:v>300.01</c:v>
                </c:pt>
                <c:pt idx="196">
                  <c:v>299.97000000000003</c:v>
                </c:pt>
                <c:pt idx="197">
                  <c:v>299.95999999999998</c:v>
                </c:pt>
                <c:pt idx="198">
                  <c:v>300.04000000000002</c:v>
                </c:pt>
                <c:pt idx="199">
                  <c:v>299.95</c:v>
                </c:pt>
                <c:pt idx="200">
                  <c:v>299.99</c:v>
                </c:pt>
                <c:pt idx="201">
                  <c:v>299.97000000000003</c:v>
                </c:pt>
                <c:pt idx="202">
                  <c:v>299.92</c:v>
                </c:pt>
                <c:pt idx="203">
                  <c:v>300.05</c:v>
                </c:pt>
                <c:pt idx="204">
                  <c:v>299.99</c:v>
                </c:pt>
                <c:pt idx="205">
                  <c:v>300.08999999999997</c:v>
                </c:pt>
                <c:pt idx="206">
                  <c:v>299.97000000000003</c:v>
                </c:pt>
                <c:pt idx="207">
                  <c:v>300.04000000000002</c:v>
                </c:pt>
                <c:pt idx="208">
                  <c:v>300.05</c:v>
                </c:pt>
                <c:pt idx="209">
                  <c:v>300.01</c:v>
                </c:pt>
                <c:pt idx="210">
                  <c:v>300.05</c:v>
                </c:pt>
                <c:pt idx="211">
                  <c:v>300.06</c:v>
                </c:pt>
                <c:pt idx="212">
                  <c:v>300.06</c:v>
                </c:pt>
                <c:pt idx="213">
                  <c:v>300.02</c:v>
                </c:pt>
                <c:pt idx="214">
                  <c:v>300.02</c:v>
                </c:pt>
                <c:pt idx="215">
                  <c:v>300.04000000000002</c:v>
                </c:pt>
                <c:pt idx="216">
                  <c:v>299.95</c:v>
                </c:pt>
                <c:pt idx="217">
                  <c:v>300.01</c:v>
                </c:pt>
                <c:pt idx="218">
                  <c:v>300.02</c:v>
                </c:pt>
                <c:pt idx="219">
                  <c:v>299.95999999999998</c:v>
                </c:pt>
                <c:pt idx="220">
                  <c:v>299.95</c:v>
                </c:pt>
                <c:pt idx="221">
                  <c:v>300.01</c:v>
                </c:pt>
                <c:pt idx="222">
                  <c:v>299.95</c:v>
                </c:pt>
                <c:pt idx="223">
                  <c:v>300.02</c:v>
                </c:pt>
                <c:pt idx="224">
                  <c:v>300.08999999999997</c:v>
                </c:pt>
                <c:pt idx="225">
                  <c:v>300.02999999999997</c:v>
                </c:pt>
                <c:pt idx="226">
                  <c:v>300.01</c:v>
                </c:pt>
                <c:pt idx="227">
                  <c:v>299.95</c:v>
                </c:pt>
                <c:pt idx="228">
                  <c:v>300.08999999999997</c:v>
                </c:pt>
                <c:pt idx="229">
                  <c:v>300.08</c:v>
                </c:pt>
                <c:pt idx="230">
                  <c:v>300.12</c:v>
                </c:pt>
                <c:pt idx="231">
                  <c:v>300.01</c:v>
                </c:pt>
                <c:pt idx="232">
                  <c:v>300.05</c:v>
                </c:pt>
                <c:pt idx="233">
                  <c:v>300.08999999999997</c:v>
                </c:pt>
                <c:pt idx="234">
                  <c:v>300.10000000000002</c:v>
                </c:pt>
                <c:pt idx="235">
                  <c:v>300.02999999999997</c:v>
                </c:pt>
                <c:pt idx="236">
                  <c:v>299.95999999999998</c:v>
                </c:pt>
                <c:pt idx="237">
                  <c:v>299.98</c:v>
                </c:pt>
                <c:pt idx="238">
                  <c:v>300.02</c:v>
                </c:pt>
                <c:pt idx="239">
                  <c:v>300.02</c:v>
                </c:pt>
                <c:pt idx="240">
                  <c:v>300.02</c:v>
                </c:pt>
                <c:pt idx="241">
                  <c:v>300.02</c:v>
                </c:pt>
                <c:pt idx="242">
                  <c:v>299.98</c:v>
                </c:pt>
                <c:pt idx="243">
                  <c:v>300.04000000000002</c:v>
                </c:pt>
                <c:pt idx="244">
                  <c:v>300.01</c:v>
                </c:pt>
                <c:pt idx="245">
                  <c:v>299.98</c:v>
                </c:pt>
                <c:pt idx="246">
                  <c:v>300.04000000000002</c:v>
                </c:pt>
                <c:pt idx="247">
                  <c:v>300.08</c:v>
                </c:pt>
                <c:pt idx="248">
                  <c:v>300.04000000000002</c:v>
                </c:pt>
                <c:pt idx="249">
                  <c:v>300.01</c:v>
                </c:pt>
                <c:pt idx="250">
                  <c:v>299.98</c:v>
                </c:pt>
                <c:pt idx="251">
                  <c:v>300.01</c:v>
                </c:pt>
                <c:pt idx="252">
                  <c:v>300.01</c:v>
                </c:pt>
                <c:pt idx="253">
                  <c:v>300.05</c:v>
                </c:pt>
                <c:pt idx="254">
                  <c:v>300.01</c:v>
                </c:pt>
                <c:pt idx="255">
                  <c:v>300.01</c:v>
                </c:pt>
                <c:pt idx="256">
                  <c:v>299.97000000000003</c:v>
                </c:pt>
                <c:pt idx="257">
                  <c:v>300.02999999999997</c:v>
                </c:pt>
                <c:pt idx="258">
                  <c:v>299.99</c:v>
                </c:pt>
                <c:pt idx="259">
                  <c:v>299.94</c:v>
                </c:pt>
                <c:pt idx="260">
                  <c:v>299.99</c:v>
                </c:pt>
                <c:pt idx="261">
                  <c:v>300.05</c:v>
                </c:pt>
                <c:pt idx="262">
                  <c:v>300.02999999999997</c:v>
                </c:pt>
                <c:pt idx="263">
                  <c:v>300.02999999999997</c:v>
                </c:pt>
                <c:pt idx="264">
                  <c:v>300.04000000000002</c:v>
                </c:pt>
                <c:pt idx="265">
                  <c:v>300.08</c:v>
                </c:pt>
                <c:pt idx="266">
                  <c:v>300.02</c:v>
                </c:pt>
                <c:pt idx="267">
                  <c:v>300.06</c:v>
                </c:pt>
                <c:pt idx="268">
                  <c:v>300.02999999999997</c:v>
                </c:pt>
                <c:pt idx="269">
                  <c:v>300.05</c:v>
                </c:pt>
                <c:pt idx="270">
                  <c:v>300.10000000000002</c:v>
                </c:pt>
                <c:pt idx="271">
                  <c:v>300.08</c:v>
                </c:pt>
                <c:pt idx="272">
                  <c:v>299.98</c:v>
                </c:pt>
                <c:pt idx="273">
                  <c:v>300.06</c:v>
                </c:pt>
                <c:pt idx="274">
                  <c:v>300.10000000000002</c:v>
                </c:pt>
                <c:pt idx="275">
                  <c:v>300.01</c:v>
                </c:pt>
                <c:pt idx="276">
                  <c:v>300.01</c:v>
                </c:pt>
                <c:pt idx="277">
                  <c:v>300.02999999999997</c:v>
                </c:pt>
                <c:pt idx="278">
                  <c:v>299.95</c:v>
                </c:pt>
                <c:pt idx="279">
                  <c:v>299.94</c:v>
                </c:pt>
                <c:pt idx="280">
                  <c:v>300.01</c:v>
                </c:pt>
                <c:pt idx="281">
                  <c:v>300.04000000000002</c:v>
                </c:pt>
                <c:pt idx="282">
                  <c:v>300.02999999999997</c:v>
                </c:pt>
                <c:pt idx="283">
                  <c:v>300.08</c:v>
                </c:pt>
                <c:pt idx="284">
                  <c:v>300.01</c:v>
                </c:pt>
                <c:pt idx="285">
                  <c:v>299.98</c:v>
                </c:pt>
                <c:pt idx="286">
                  <c:v>299.91000000000003</c:v>
                </c:pt>
                <c:pt idx="287">
                  <c:v>299.95</c:v>
                </c:pt>
                <c:pt idx="288">
                  <c:v>299.99</c:v>
                </c:pt>
                <c:pt idx="289">
                  <c:v>299.95999999999998</c:v>
                </c:pt>
                <c:pt idx="290">
                  <c:v>300.01</c:v>
                </c:pt>
                <c:pt idx="291">
                  <c:v>299.94</c:v>
                </c:pt>
                <c:pt idx="292">
                  <c:v>300.05</c:v>
                </c:pt>
                <c:pt idx="293">
                  <c:v>299.95</c:v>
                </c:pt>
                <c:pt idx="294">
                  <c:v>300.02999999999997</c:v>
                </c:pt>
                <c:pt idx="295">
                  <c:v>299.94</c:v>
                </c:pt>
                <c:pt idx="296">
                  <c:v>300.02</c:v>
                </c:pt>
                <c:pt idx="297">
                  <c:v>299.92</c:v>
                </c:pt>
                <c:pt idx="298">
                  <c:v>300.02999999999997</c:v>
                </c:pt>
                <c:pt idx="299">
                  <c:v>299.95999999999998</c:v>
                </c:pt>
                <c:pt idx="300">
                  <c:v>300.06</c:v>
                </c:pt>
                <c:pt idx="301">
                  <c:v>299.97000000000003</c:v>
                </c:pt>
                <c:pt idx="302">
                  <c:v>299.97000000000003</c:v>
                </c:pt>
                <c:pt idx="303">
                  <c:v>300.02</c:v>
                </c:pt>
                <c:pt idx="304">
                  <c:v>299.95</c:v>
                </c:pt>
                <c:pt idx="305">
                  <c:v>299.95999999999998</c:v>
                </c:pt>
                <c:pt idx="306">
                  <c:v>299.92</c:v>
                </c:pt>
                <c:pt idx="307">
                  <c:v>299.98</c:v>
                </c:pt>
                <c:pt idx="308">
                  <c:v>300.01</c:v>
                </c:pt>
                <c:pt idx="309">
                  <c:v>300.01</c:v>
                </c:pt>
                <c:pt idx="310">
                  <c:v>299.98</c:v>
                </c:pt>
                <c:pt idx="311">
                  <c:v>299.98</c:v>
                </c:pt>
                <c:pt idx="312">
                  <c:v>300.02999999999997</c:v>
                </c:pt>
                <c:pt idx="313">
                  <c:v>299.91000000000003</c:v>
                </c:pt>
                <c:pt idx="314">
                  <c:v>300.05</c:v>
                </c:pt>
                <c:pt idx="315">
                  <c:v>300.01</c:v>
                </c:pt>
                <c:pt idx="316">
                  <c:v>300.06</c:v>
                </c:pt>
                <c:pt idx="317">
                  <c:v>300.01</c:v>
                </c:pt>
                <c:pt idx="318">
                  <c:v>300.08999999999997</c:v>
                </c:pt>
                <c:pt idx="319">
                  <c:v>300.04000000000002</c:v>
                </c:pt>
                <c:pt idx="320">
                  <c:v>300.10000000000002</c:v>
                </c:pt>
                <c:pt idx="321">
                  <c:v>300.04000000000002</c:v>
                </c:pt>
                <c:pt idx="322">
                  <c:v>300.01</c:v>
                </c:pt>
                <c:pt idx="323">
                  <c:v>300.02</c:v>
                </c:pt>
                <c:pt idx="324">
                  <c:v>300.02</c:v>
                </c:pt>
                <c:pt idx="325">
                  <c:v>299.95</c:v>
                </c:pt>
                <c:pt idx="326">
                  <c:v>300.02</c:v>
                </c:pt>
                <c:pt idx="327">
                  <c:v>299.99</c:v>
                </c:pt>
                <c:pt idx="328">
                  <c:v>299.92</c:v>
                </c:pt>
                <c:pt idx="329">
                  <c:v>300.02</c:v>
                </c:pt>
                <c:pt idx="330">
                  <c:v>299.95999999999998</c:v>
                </c:pt>
                <c:pt idx="331">
                  <c:v>299.98</c:v>
                </c:pt>
                <c:pt idx="332">
                  <c:v>299.89</c:v>
                </c:pt>
                <c:pt idx="333">
                  <c:v>299.89</c:v>
                </c:pt>
                <c:pt idx="334">
                  <c:v>299.95</c:v>
                </c:pt>
                <c:pt idx="335">
                  <c:v>300.01</c:v>
                </c:pt>
                <c:pt idx="336">
                  <c:v>300.01</c:v>
                </c:pt>
                <c:pt idx="337">
                  <c:v>300.02</c:v>
                </c:pt>
                <c:pt idx="338">
                  <c:v>300.05</c:v>
                </c:pt>
                <c:pt idx="339">
                  <c:v>299.95</c:v>
                </c:pt>
                <c:pt idx="340">
                  <c:v>299.95</c:v>
                </c:pt>
                <c:pt idx="341">
                  <c:v>300.12</c:v>
                </c:pt>
                <c:pt idx="342">
                  <c:v>299.98</c:v>
                </c:pt>
                <c:pt idx="343">
                  <c:v>299.99</c:v>
                </c:pt>
                <c:pt idx="344">
                  <c:v>299.95999999999998</c:v>
                </c:pt>
                <c:pt idx="345">
                  <c:v>300.02</c:v>
                </c:pt>
                <c:pt idx="346">
                  <c:v>300.08</c:v>
                </c:pt>
                <c:pt idx="347">
                  <c:v>300.04000000000002</c:v>
                </c:pt>
                <c:pt idx="348">
                  <c:v>300.02</c:v>
                </c:pt>
                <c:pt idx="349">
                  <c:v>300.02</c:v>
                </c:pt>
                <c:pt idx="350">
                  <c:v>300.02</c:v>
                </c:pt>
                <c:pt idx="351">
                  <c:v>299.95999999999998</c:v>
                </c:pt>
                <c:pt idx="352">
                  <c:v>299.98</c:v>
                </c:pt>
                <c:pt idx="353">
                  <c:v>299.94</c:v>
                </c:pt>
                <c:pt idx="354">
                  <c:v>299.88</c:v>
                </c:pt>
                <c:pt idx="355">
                  <c:v>299.97000000000003</c:v>
                </c:pt>
                <c:pt idx="356">
                  <c:v>300.02999999999997</c:v>
                </c:pt>
                <c:pt idx="357">
                  <c:v>299.99</c:v>
                </c:pt>
                <c:pt idx="358">
                  <c:v>300.02</c:v>
                </c:pt>
                <c:pt idx="359">
                  <c:v>299.91000000000003</c:v>
                </c:pt>
                <c:pt idx="360">
                  <c:v>299.95999999999998</c:v>
                </c:pt>
                <c:pt idx="361">
                  <c:v>299.91000000000003</c:v>
                </c:pt>
                <c:pt idx="362">
                  <c:v>300.04000000000002</c:v>
                </c:pt>
                <c:pt idx="363">
                  <c:v>300.05</c:v>
                </c:pt>
                <c:pt idx="364">
                  <c:v>300.06</c:v>
                </c:pt>
                <c:pt idx="365">
                  <c:v>299.91000000000003</c:v>
                </c:pt>
                <c:pt idx="366">
                  <c:v>299.98</c:v>
                </c:pt>
                <c:pt idx="367">
                  <c:v>299.98</c:v>
                </c:pt>
                <c:pt idx="368">
                  <c:v>300.01</c:v>
                </c:pt>
                <c:pt idx="369">
                  <c:v>300.04000000000002</c:v>
                </c:pt>
                <c:pt idx="370">
                  <c:v>300.02999999999997</c:v>
                </c:pt>
                <c:pt idx="371">
                  <c:v>300.01</c:v>
                </c:pt>
                <c:pt idx="372">
                  <c:v>300.02</c:v>
                </c:pt>
                <c:pt idx="373">
                  <c:v>300.01</c:v>
                </c:pt>
                <c:pt idx="374">
                  <c:v>300.04000000000002</c:v>
                </c:pt>
                <c:pt idx="375">
                  <c:v>299.97000000000003</c:v>
                </c:pt>
                <c:pt idx="376">
                  <c:v>299.92</c:v>
                </c:pt>
                <c:pt idx="377">
                  <c:v>300.05</c:v>
                </c:pt>
                <c:pt idx="378">
                  <c:v>300.02999999999997</c:v>
                </c:pt>
                <c:pt idx="379">
                  <c:v>299.95999999999998</c:v>
                </c:pt>
                <c:pt idx="380">
                  <c:v>299.98</c:v>
                </c:pt>
                <c:pt idx="381">
                  <c:v>299.95999999999998</c:v>
                </c:pt>
                <c:pt idx="382">
                  <c:v>299.95999999999998</c:v>
                </c:pt>
                <c:pt idx="383">
                  <c:v>299.95999999999998</c:v>
                </c:pt>
                <c:pt idx="384">
                  <c:v>299.99</c:v>
                </c:pt>
                <c:pt idx="385">
                  <c:v>299.95</c:v>
                </c:pt>
                <c:pt idx="386">
                  <c:v>299.92</c:v>
                </c:pt>
                <c:pt idx="387">
                  <c:v>299.99</c:v>
                </c:pt>
                <c:pt idx="388">
                  <c:v>299.98</c:v>
                </c:pt>
                <c:pt idx="389">
                  <c:v>299.99</c:v>
                </c:pt>
                <c:pt idx="390">
                  <c:v>300.01</c:v>
                </c:pt>
                <c:pt idx="391">
                  <c:v>299.97000000000003</c:v>
                </c:pt>
                <c:pt idx="392">
                  <c:v>299.92</c:v>
                </c:pt>
                <c:pt idx="393">
                  <c:v>299.95</c:v>
                </c:pt>
                <c:pt idx="394">
                  <c:v>300.01</c:v>
                </c:pt>
                <c:pt idx="395">
                  <c:v>300.02</c:v>
                </c:pt>
                <c:pt idx="396">
                  <c:v>299.99</c:v>
                </c:pt>
                <c:pt idx="397">
                  <c:v>300.04000000000002</c:v>
                </c:pt>
                <c:pt idx="398">
                  <c:v>300.05</c:v>
                </c:pt>
                <c:pt idx="399">
                  <c:v>299.94</c:v>
                </c:pt>
                <c:pt idx="400">
                  <c:v>300.02999999999997</c:v>
                </c:pt>
                <c:pt idx="401">
                  <c:v>300.04000000000002</c:v>
                </c:pt>
                <c:pt idx="402">
                  <c:v>300.02</c:v>
                </c:pt>
                <c:pt idx="403">
                  <c:v>300.02999999999997</c:v>
                </c:pt>
                <c:pt idx="404">
                  <c:v>300.02999999999997</c:v>
                </c:pt>
                <c:pt idx="405">
                  <c:v>299.95999999999998</c:v>
                </c:pt>
                <c:pt idx="406">
                  <c:v>300.05</c:v>
                </c:pt>
                <c:pt idx="407">
                  <c:v>299.97000000000003</c:v>
                </c:pt>
                <c:pt idx="408">
                  <c:v>300.06</c:v>
                </c:pt>
                <c:pt idx="409">
                  <c:v>300.01</c:v>
                </c:pt>
                <c:pt idx="410">
                  <c:v>299.99</c:v>
                </c:pt>
                <c:pt idx="411">
                  <c:v>299.98</c:v>
                </c:pt>
                <c:pt idx="412">
                  <c:v>300.01</c:v>
                </c:pt>
                <c:pt idx="413">
                  <c:v>300.05</c:v>
                </c:pt>
                <c:pt idx="414">
                  <c:v>300.02</c:v>
                </c:pt>
                <c:pt idx="415">
                  <c:v>300.08999999999997</c:v>
                </c:pt>
                <c:pt idx="416">
                  <c:v>300.01</c:v>
                </c:pt>
                <c:pt idx="417">
                  <c:v>299.99</c:v>
                </c:pt>
                <c:pt idx="418">
                  <c:v>300.02</c:v>
                </c:pt>
                <c:pt idx="419">
                  <c:v>300.01</c:v>
                </c:pt>
                <c:pt idx="420">
                  <c:v>300.05</c:v>
                </c:pt>
                <c:pt idx="421">
                  <c:v>299.98</c:v>
                </c:pt>
                <c:pt idx="422">
                  <c:v>299.94</c:v>
                </c:pt>
                <c:pt idx="423">
                  <c:v>299.94</c:v>
                </c:pt>
                <c:pt idx="424">
                  <c:v>299.95999999999998</c:v>
                </c:pt>
                <c:pt idx="425">
                  <c:v>299.95</c:v>
                </c:pt>
                <c:pt idx="426">
                  <c:v>299.97000000000003</c:v>
                </c:pt>
                <c:pt idx="427">
                  <c:v>299.97000000000003</c:v>
                </c:pt>
                <c:pt idx="428">
                  <c:v>299.91000000000003</c:v>
                </c:pt>
                <c:pt idx="429">
                  <c:v>299.99</c:v>
                </c:pt>
                <c:pt idx="430">
                  <c:v>300.02</c:v>
                </c:pt>
                <c:pt idx="431">
                  <c:v>299.95999999999998</c:v>
                </c:pt>
                <c:pt idx="432">
                  <c:v>299.99</c:v>
                </c:pt>
                <c:pt idx="433">
                  <c:v>300.02</c:v>
                </c:pt>
                <c:pt idx="434">
                  <c:v>300.02</c:v>
                </c:pt>
                <c:pt idx="435">
                  <c:v>300.01</c:v>
                </c:pt>
                <c:pt idx="436">
                  <c:v>300.05</c:v>
                </c:pt>
                <c:pt idx="437">
                  <c:v>299.95999999999998</c:v>
                </c:pt>
                <c:pt idx="438">
                  <c:v>300.06</c:v>
                </c:pt>
                <c:pt idx="439">
                  <c:v>300.02999999999997</c:v>
                </c:pt>
                <c:pt idx="440">
                  <c:v>300.02999999999997</c:v>
                </c:pt>
                <c:pt idx="441">
                  <c:v>299.95999999999998</c:v>
                </c:pt>
                <c:pt idx="442">
                  <c:v>300.02</c:v>
                </c:pt>
                <c:pt idx="443">
                  <c:v>299.97000000000003</c:v>
                </c:pt>
                <c:pt idx="444">
                  <c:v>300.05</c:v>
                </c:pt>
                <c:pt idx="445">
                  <c:v>300.06</c:v>
                </c:pt>
                <c:pt idx="446">
                  <c:v>299.98</c:v>
                </c:pt>
                <c:pt idx="447">
                  <c:v>299.66000000000003</c:v>
                </c:pt>
                <c:pt idx="448">
                  <c:v>297.83999999999997</c:v>
                </c:pt>
                <c:pt idx="449">
                  <c:v>295.27</c:v>
                </c:pt>
                <c:pt idx="450">
                  <c:v>292.45999999999998</c:v>
                </c:pt>
                <c:pt idx="451">
                  <c:v>290.06</c:v>
                </c:pt>
                <c:pt idx="452">
                  <c:v>287.73</c:v>
                </c:pt>
                <c:pt idx="453">
                  <c:v>285.73</c:v>
                </c:pt>
                <c:pt idx="454">
                  <c:v>283.95999999999998</c:v>
                </c:pt>
                <c:pt idx="455">
                  <c:v>282.51</c:v>
                </c:pt>
                <c:pt idx="456">
                  <c:v>281.29000000000002</c:v>
                </c:pt>
                <c:pt idx="457">
                  <c:v>280.06</c:v>
                </c:pt>
                <c:pt idx="458">
                  <c:v>279.18</c:v>
                </c:pt>
                <c:pt idx="459">
                  <c:v>278.41000000000003</c:v>
                </c:pt>
                <c:pt idx="460">
                  <c:v>277.60000000000002</c:v>
                </c:pt>
                <c:pt idx="461">
                  <c:v>277.10000000000002</c:v>
                </c:pt>
                <c:pt idx="462">
                  <c:v>276.57</c:v>
                </c:pt>
                <c:pt idx="463">
                  <c:v>276.26</c:v>
                </c:pt>
                <c:pt idx="464">
                  <c:v>275.91000000000003</c:v>
                </c:pt>
                <c:pt idx="465">
                  <c:v>275.73</c:v>
                </c:pt>
                <c:pt idx="466">
                  <c:v>275.62</c:v>
                </c:pt>
                <c:pt idx="467">
                  <c:v>275.55</c:v>
                </c:pt>
                <c:pt idx="468">
                  <c:v>275.41000000000003</c:v>
                </c:pt>
                <c:pt idx="469">
                  <c:v>275.52</c:v>
                </c:pt>
                <c:pt idx="470">
                  <c:v>275.51</c:v>
                </c:pt>
                <c:pt idx="471">
                  <c:v>275.62</c:v>
                </c:pt>
                <c:pt idx="472">
                  <c:v>275.83</c:v>
                </c:pt>
                <c:pt idx="473">
                  <c:v>275.95999999999998</c:v>
                </c:pt>
                <c:pt idx="474">
                  <c:v>276.25</c:v>
                </c:pt>
                <c:pt idx="475">
                  <c:v>276.48</c:v>
                </c:pt>
                <c:pt idx="476">
                  <c:v>276.70999999999998</c:v>
                </c:pt>
                <c:pt idx="477">
                  <c:v>277.04000000000002</c:v>
                </c:pt>
                <c:pt idx="478">
                  <c:v>277.33999999999997</c:v>
                </c:pt>
                <c:pt idx="479">
                  <c:v>277.66000000000003</c:v>
                </c:pt>
                <c:pt idx="480">
                  <c:v>278.02999999999997</c:v>
                </c:pt>
                <c:pt idx="481">
                  <c:v>278.43</c:v>
                </c:pt>
                <c:pt idx="482">
                  <c:v>278.83999999999997</c:v>
                </c:pt>
                <c:pt idx="483">
                  <c:v>279.16000000000003</c:v>
                </c:pt>
                <c:pt idx="484">
                  <c:v>279.58</c:v>
                </c:pt>
                <c:pt idx="485">
                  <c:v>280.02</c:v>
                </c:pt>
                <c:pt idx="486">
                  <c:v>280.45</c:v>
                </c:pt>
                <c:pt idx="487">
                  <c:v>280.97000000000003</c:v>
                </c:pt>
                <c:pt idx="488">
                  <c:v>281.35000000000002</c:v>
                </c:pt>
                <c:pt idx="489">
                  <c:v>281.76</c:v>
                </c:pt>
                <c:pt idx="490">
                  <c:v>282.24</c:v>
                </c:pt>
                <c:pt idx="491">
                  <c:v>282.76</c:v>
                </c:pt>
                <c:pt idx="492">
                  <c:v>283.27999999999997</c:v>
                </c:pt>
                <c:pt idx="493">
                  <c:v>283.66000000000003</c:v>
                </c:pt>
                <c:pt idx="494">
                  <c:v>284.10000000000002</c:v>
                </c:pt>
                <c:pt idx="495">
                  <c:v>284.52999999999997</c:v>
                </c:pt>
                <c:pt idx="496">
                  <c:v>285.11</c:v>
                </c:pt>
                <c:pt idx="497">
                  <c:v>285.54000000000002</c:v>
                </c:pt>
                <c:pt idx="498">
                  <c:v>286.01</c:v>
                </c:pt>
                <c:pt idx="499">
                  <c:v>286.48</c:v>
                </c:pt>
                <c:pt idx="500">
                  <c:v>287.04000000000002</c:v>
                </c:pt>
                <c:pt idx="501">
                  <c:v>287.52</c:v>
                </c:pt>
                <c:pt idx="502">
                  <c:v>287.93</c:v>
                </c:pt>
                <c:pt idx="503">
                  <c:v>288.37</c:v>
                </c:pt>
                <c:pt idx="504">
                  <c:v>288.8</c:v>
                </c:pt>
                <c:pt idx="505">
                  <c:v>289.16000000000003</c:v>
                </c:pt>
                <c:pt idx="506">
                  <c:v>289.62</c:v>
                </c:pt>
                <c:pt idx="507">
                  <c:v>290.01</c:v>
                </c:pt>
                <c:pt idx="508">
                  <c:v>290.33999999999997</c:v>
                </c:pt>
                <c:pt idx="509">
                  <c:v>290.73</c:v>
                </c:pt>
                <c:pt idx="510">
                  <c:v>291.08</c:v>
                </c:pt>
                <c:pt idx="511">
                  <c:v>291.37</c:v>
                </c:pt>
                <c:pt idx="512">
                  <c:v>291.69</c:v>
                </c:pt>
                <c:pt idx="513">
                  <c:v>292.05</c:v>
                </c:pt>
                <c:pt idx="514">
                  <c:v>292.27999999999997</c:v>
                </c:pt>
                <c:pt idx="515">
                  <c:v>292.58999999999997</c:v>
                </c:pt>
                <c:pt idx="516">
                  <c:v>292.88</c:v>
                </c:pt>
                <c:pt idx="517">
                  <c:v>293.02999999999997</c:v>
                </c:pt>
                <c:pt idx="518">
                  <c:v>293.36</c:v>
                </c:pt>
                <c:pt idx="519">
                  <c:v>293.58999999999997</c:v>
                </c:pt>
                <c:pt idx="520">
                  <c:v>293.89999999999998</c:v>
                </c:pt>
                <c:pt idx="521">
                  <c:v>294.11</c:v>
                </c:pt>
                <c:pt idx="522">
                  <c:v>294.33</c:v>
                </c:pt>
                <c:pt idx="523">
                  <c:v>294.55</c:v>
                </c:pt>
                <c:pt idx="524">
                  <c:v>294.77</c:v>
                </c:pt>
                <c:pt idx="525">
                  <c:v>294.98</c:v>
                </c:pt>
                <c:pt idx="526">
                  <c:v>295.16000000000003</c:v>
                </c:pt>
                <c:pt idx="527">
                  <c:v>295.36</c:v>
                </c:pt>
                <c:pt idx="528">
                  <c:v>295.48</c:v>
                </c:pt>
                <c:pt idx="529">
                  <c:v>295.77</c:v>
                </c:pt>
                <c:pt idx="530">
                  <c:v>295.91000000000003</c:v>
                </c:pt>
                <c:pt idx="531">
                  <c:v>296.05</c:v>
                </c:pt>
                <c:pt idx="532">
                  <c:v>296.19</c:v>
                </c:pt>
                <c:pt idx="533">
                  <c:v>296.3</c:v>
                </c:pt>
                <c:pt idx="534">
                  <c:v>296.58</c:v>
                </c:pt>
                <c:pt idx="535">
                  <c:v>296.82</c:v>
                </c:pt>
                <c:pt idx="536">
                  <c:v>296.87</c:v>
                </c:pt>
                <c:pt idx="537">
                  <c:v>297.02</c:v>
                </c:pt>
                <c:pt idx="538">
                  <c:v>297.2</c:v>
                </c:pt>
                <c:pt idx="539">
                  <c:v>297.24</c:v>
                </c:pt>
                <c:pt idx="540">
                  <c:v>297.44</c:v>
                </c:pt>
                <c:pt idx="541">
                  <c:v>297.52999999999997</c:v>
                </c:pt>
                <c:pt idx="542">
                  <c:v>297.52999999999997</c:v>
                </c:pt>
                <c:pt idx="543">
                  <c:v>297.68</c:v>
                </c:pt>
                <c:pt idx="544">
                  <c:v>297.89999999999998</c:v>
                </c:pt>
                <c:pt idx="545">
                  <c:v>298.02</c:v>
                </c:pt>
                <c:pt idx="546">
                  <c:v>298.02</c:v>
                </c:pt>
                <c:pt idx="547">
                  <c:v>298.14999999999998</c:v>
                </c:pt>
                <c:pt idx="548">
                  <c:v>298.22000000000003</c:v>
                </c:pt>
                <c:pt idx="549">
                  <c:v>298.32</c:v>
                </c:pt>
                <c:pt idx="550">
                  <c:v>298.39</c:v>
                </c:pt>
                <c:pt idx="551">
                  <c:v>298.47000000000003</c:v>
                </c:pt>
                <c:pt idx="552">
                  <c:v>298.5</c:v>
                </c:pt>
                <c:pt idx="553">
                  <c:v>298.57</c:v>
                </c:pt>
                <c:pt idx="554">
                  <c:v>298.68</c:v>
                </c:pt>
                <c:pt idx="555">
                  <c:v>298.66000000000003</c:v>
                </c:pt>
                <c:pt idx="556">
                  <c:v>298.91000000000003</c:v>
                </c:pt>
                <c:pt idx="557">
                  <c:v>298.93</c:v>
                </c:pt>
                <c:pt idx="558">
                  <c:v>298.95</c:v>
                </c:pt>
                <c:pt idx="559">
                  <c:v>299.08999999999997</c:v>
                </c:pt>
                <c:pt idx="560">
                  <c:v>299.08999999999997</c:v>
                </c:pt>
                <c:pt idx="561">
                  <c:v>299.19</c:v>
                </c:pt>
                <c:pt idx="562">
                  <c:v>299.14</c:v>
                </c:pt>
                <c:pt idx="563">
                  <c:v>299.23</c:v>
                </c:pt>
                <c:pt idx="564">
                  <c:v>299.3</c:v>
                </c:pt>
                <c:pt idx="565">
                  <c:v>299.3</c:v>
                </c:pt>
                <c:pt idx="566">
                  <c:v>299.39999999999998</c:v>
                </c:pt>
                <c:pt idx="567">
                  <c:v>299.45</c:v>
                </c:pt>
                <c:pt idx="568">
                  <c:v>299.45999999999998</c:v>
                </c:pt>
                <c:pt idx="569">
                  <c:v>299.5</c:v>
                </c:pt>
                <c:pt idx="570">
                  <c:v>299.52</c:v>
                </c:pt>
                <c:pt idx="571">
                  <c:v>299.52</c:v>
                </c:pt>
                <c:pt idx="572">
                  <c:v>299.58999999999997</c:v>
                </c:pt>
                <c:pt idx="573">
                  <c:v>299.58999999999997</c:v>
                </c:pt>
                <c:pt idx="574">
                  <c:v>299.60000000000002</c:v>
                </c:pt>
                <c:pt idx="575">
                  <c:v>299.64999999999998</c:v>
                </c:pt>
                <c:pt idx="576">
                  <c:v>299.66000000000003</c:v>
                </c:pt>
                <c:pt idx="577">
                  <c:v>299.64999999999998</c:v>
                </c:pt>
                <c:pt idx="578">
                  <c:v>299.77999999999997</c:v>
                </c:pt>
                <c:pt idx="579">
                  <c:v>299.73</c:v>
                </c:pt>
                <c:pt idx="580">
                  <c:v>299.77999999999997</c:v>
                </c:pt>
                <c:pt idx="581">
                  <c:v>299.85000000000002</c:v>
                </c:pt>
                <c:pt idx="582">
                  <c:v>299.87</c:v>
                </c:pt>
                <c:pt idx="583">
                  <c:v>299.91000000000003</c:v>
                </c:pt>
                <c:pt idx="584">
                  <c:v>299.8</c:v>
                </c:pt>
                <c:pt idx="585">
                  <c:v>299.91000000000003</c:v>
                </c:pt>
                <c:pt idx="586">
                  <c:v>299.89999999999998</c:v>
                </c:pt>
                <c:pt idx="587">
                  <c:v>299.88</c:v>
                </c:pt>
                <c:pt idx="588">
                  <c:v>299.89</c:v>
                </c:pt>
                <c:pt idx="589">
                  <c:v>299.95999999999998</c:v>
                </c:pt>
                <c:pt idx="590">
                  <c:v>299.97000000000003</c:v>
                </c:pt>
                <c:pt idx="591">
                  <c:v>299.89999999999998</c:v>
                </c:pt>
                <c:pt idx="592">
                  <c:v>299.99</c:v>
                </c:pt>
                <c:pt idx="593">
                  <c:v>299.95999999999998</c:v>
                </c:pt>
                <c:pt idx="594">
                  <c:v>299.91000000000003</c:v>
                </c:pt>
                <c:pt idx="595">
                  <c:v>299.95</c:v>
                </c:pt>
                <c:pt idx="596">
                  <c:v>299.95999999999998</c:v>
                </c:pt>
                <c:pt idx="597">
                  <c:v>299.92</c:v>
                </c:pt>
                <c:pt idx="598">
                  <c:v>299.91000000000003</c:v>
                </c:pt>
                <c:pt idx="599">
                  <c:v>299.98</c:v>
                </c:pt>
                <c:pt idx="600">
                  <c:v>300.02</c:v>
                </c:pt>
                <c:pt idx="601">
                  <c:v>300.04000000000002</c:v>
                </c:pt>
                <c:pt idx="602">
                  <c:v>300.05</c:v>
                </c:pt>
                <c:pt idx="603">
                  <c:v>300.05</c:v>
                </c:pt>
                <c:pt idx="604">
                  <c:v>300.02</c:v>
                </c:pt>
                <c:pt idx="605">
                  <c:v>300.02999999999997</c:v>
                </c:pt>
                <c:pt idx="606">
                  <c:v>300.02999999999997</c:v>
                </c:pt>
                <c:pt idx="607">
                  <c:v>300.12</c:v>
                </c:pt>
                <c:pt idx="608">
                  <c:v>300.02</c:v>
                </c:pt>
                <c:pt idx="609">
                  <c:v>300.08</c:v>
                </c:pt>
                <c:pt idx="610">
                  <c:v>300.08999999999997</c:v>
                </c:pt>
                <c:pt idx="611">
                  <c:v>300.17</c:v>
                </c:pt>
                <c:pt idx="612">
                  <c:v>300.12</c:v>
                </c:pt>
                <c:pt idx="613">
                  <c:v>300.17</c:v>
                </c:pt>
                <c:pt idx="614">
                  <c:v>300.14999999999998</c:v>
                </c:pt>
                <c:pt idx="615">
                  <c:v>300.14</c:v>
                </c:pt>
                <c:pt idx="616">
                  <c:v>300.14999999999998</c:v>
                </c:pt>
                <c:pt idx="617">
                  <c:v>300.17</c:v>
                </c:pt>
                <c:pt idx="618">
                  <c:v>300.05</c:v>
                </c:pt>
                <c:pt idx="619">
                  <c:v>300.05</c:v>
                </c:pt>
                <c:pt idx="620">
                  <c:v>300.06</c:v>
                </c:pt>
                <c:pt idx="621">
                  <c:v>300.06</c:v>
                </c:pt>
                <c:pt idx="622">
                  <c:v>300.02</c:v>
                </c:pt>
                <c:pt idx="623">
                  <c:v>300.08</c:v>
                </c:pt>
                <c:pt idx="624">
                  <c:v>299.97000000000003</c:v>
                </c:pt>
                <c:pt idx="625">
                  <c:v>300.06</c:v>
                </c:pt>
                <c:pt idx="626">
                  <c:v>300.02</c:v>
                </c:pt>
                <c:pt idx="627">
                  <c:v>300.02999999999997</c:v>
                </c:pt>
                <c:pt idx="628">
                  <c:v>300.02</c:v>
                </c:pt>
                <c:pt idx="629">
                  <c:v>300.06</c:v>
                </c:pt>
                <c:pt idx="630">
                  <c:v>300.08</c:v>
                </c:pt>
                <c:pt idx="631">
                  <c:v>300.10000000000002</c:v>
                </c:pt>
                <c:pt idx="632">
                  <c:v>300.12</c:v>
                </c:pt>
                <c:pt idx="633">
                  <c:v>300.06</c:v>
                </c:pt>
                <c:pt idx="634">
                  <c:v>300.08</c:v>
                </c:pt>
                <c:pt idx="635">
                  <c:v>300.17</c:v>
                </c:pt>
                <c:pt idx="636">
                  <c:v>300.12</c:v>
                </c:pt>
                <c:pt idx="637">
                  <c:v>300.16000000000003</c:v>
                </c:pt>
                <c:pt idx="638">
                  <c:v>300.08999999999997</c:v>
                </c:pt>
                <c:pt idx="639">
                  <c:v>300.12</c:v>
                </c:pt>
                <c:pt idx="640">
                  <c:v>300.10000000000002</c:v>
                </c:pt>
                <c:pt idx="641">
                  <c:v>300.12</c:v>
                </c:pt>
                <c:pt idx="642">
                  <c:v>300.06</c:v>
                </c:pt>
                <c:pt idx="643">
                  <c:v>300.05</c:v>
                </c:pt>
                <c:pt idx="644">
                  <c:v>300.08999999999997</c:v>
                </c:pt>
                <c:pt idx="645">
                  <c:v>300.06</c:v>
                </c:pt>
                <c:pt idx="646">
                  <c:v>300.16000000000003</c:v>
                </c:pt>
                <c:pt idx="647">
                  <c:v>300.08999999999997</c:v>
                </c:pt>
                <c:pt idx="648">
                  <c:v>300.08</c:v>
                </c:pt>
                <c:pt idx="649">
                  <c:v>300.02</c:v>
                </c:pt>
                <c:pt idx="650">
                  <c:v>300.06</c:v>
                </c:pt>
                <c:pt idx="651">
                  <c:v>300.06</c:v>
                </c:pt>
                <c:pt idx="652">
                  <c:v>300.10000000000002</c:v>
                </c:pt>
                <c:pt idx="653">
                  <c:v>300.10000000000002</c:v>
                </c:pt>
                <c:pt idx="654">
                  <c:v>300.01</c:v>
                </c:pt>
                <c:pt idx="655">
                  <c:v>300.06</c:v>
                </c:pt>
                <c:pt idx="656">
                  <c:v>300.02999999999997</c:v>
                </c:pt>
                <c:pt idx="657">
                  <c:v>300.05</c:v>
                </c:pt>
                <c:pt idx="658">
                  <c:v>300.06</c:v>
                </c:pt>
                <c:pt idx="659">
                  <c:v>300.17</c:v>
                </c:pt>
                <c:pt idx="660">
                  <c:v>300.13</c:v>
                </c:pt>
                <c:pt idx="661">
                  <c:v>300.08999999999997</c:v>
                </c:pt>
                <c:pt idx="662">
                  <c:v>300.08</c:v>
                </c:pt>
                <c:pt idx="663">
                  <c:v>300.08</c:v>
                </c:pt>
                <c:pt idx="664">
                  <c:v>300.13</c:v>
                </c:pt>
                <c:pt idx="665">
                  <c:v>300.02</c:v>
                </c:pt>
                <c:pt idx="666">
                  <c:v>300.05</c:v>
                </c:pt>
                <c:pt idx="667">
                  <c:v>300.05</c:v>
                </c:pt>
                <c:pt idx="668">
                  <c:v>300.05</c:v>
                </c:pt>
                <c:pt idx="669">
                  <c:v>300.06</c:v>
                </c:pt>
                <c:pt idx="670">
                  <c:v>300.08</c:v>
                </c:pt>
                <c:pt idx="671">
                  <c:v>300.04000000000002</c:v>
                </c:pt>
                <c:pt idx="672">
                  <c:v>300.06</c:v>
                </c:pt>
                <c:pt idx="673">
                  <c:v>300.06</c:v>
                </c:pt>
                <c:pt idx="674">
                  <c:v>300.06</c:v>
                </c:pt>
                <c:pt idx="675">
                  <c:v>300.10000000000002</c:v>
                </c:pt>
                <c:pt idx="676">
                  <c:v>300.08</c:v>
                </c:pt>
                <c:pt idx="677">
                  <c:v>300.08999999999997</c:v>
                </c:pt>
                <c:pt idx="678">
                  <c:v>300.02999999999997</c:v>
                </c:pt>
                <c:pt idx="679">
                  <c:v>300.04000000000002</c:v>
                </c:pt>
                <c:pt idx="680">
                  <c:v>300.12</c:v>
                </c:pt>
                <c:pt idx="681">
                  <c:v>300.08</c:v>
                </c:pt>
                <c:pt idx="682">
                  <c:v>300.08999999999997</c:v>
                </c:pt>
                <c:pt idx="683">
                  <c:v>300.04000000000002</c:v>
                </c:pt>
                <c:pt idx="684">
                  <c:v>300.10000000000002</c:v>
                </c:pt>
                <c:pt idx="685">
                  <c:v>300.06</c:v>
                </c:pt>
                <c:pt idx="686">
                  <c:v>300.12</c:v>
                </c:pt>
                <c:pt idx="687">
                  <c:v>300.08</c:v>
                </c:pt>
                <c:pt idx="688">
                  <c:v>300.06</c:v>
                </c:pt>
                <c:pt idx="689">
                  <c:v>300.04000000000002</c:v>
                </c:pt>
                <c:pt idx="690">
                  <c:v>300.04000000000002</c:v>
                </c:pt>
                <c:pt idx="691">
                  <c:v>300.01</c:v>
                </c:pt>
                <c:pt idx="692">
                  <c:v>300.10000000000002</c:v>
                </c:pt>
                <c:pt idx="693">
                  <c:v>300.08</c:v>
                </c:pt>
                <c:pt idx="694">
                  <c:v>300.08</c:v>
                </c:pt>
                <c:pt idx="695">
                  <c:v>300.06</c:v>
                </c:pt>
                <c:pt idx="696">
                  <c:v>300.06</c:v>
                </c:pt>
                <c:pt idx="697">
                  <c:v>300.02</c:v>
                </c:pt>
                <c:pt idx="698">
                  <c:v>300.02</c:v>
                </c:pt>
                <c:pt idx="699">
                  <c:v>300.02</c:v>
                </c:pt>
                <c:pt idx="700">
                  <c:v>299.95999999999998</c:v>
                </c:pt>
                <c:pt idx="701">
                  <c:v>300.05</c:v>
                </c:pt>
                <c:pt idx="702">
                  <c:v>300.05</c:v>
                </c:pt>
                <c:pt idx="703">
                  <c:v>300.05</c:v>
                </c:pt>
                <c:pt idx="704">
                  <c:v>300.01</c:v>
                </c:pt>
                <c:pt idx="705">
                  <c:v>300.02</c:v>
                </c:pt>
                <c:pt idx="706">
                  <c:v>300.02</c:v>
                </c:pt>
                <c:pt idx="707">
                  <c:v>300.10000000000002</c:v>
                </c:pt>
                <c:pt idx="708">
                  <c:v>300.02999999999997</c:v>
                </c:pt>
                <c:pt idx="709">
                  <c:v>300.04000000000002</c:v>
                </c:pt>
                <c:pt idx="710">
                  <c:v>300.02</c:v>
                </c:pt>
                <c:pt idx="711">
                  <c:v>300.04000000000002</c:v>
                </c:pt>
                <c:pt idx="712">
                  <c:v>300.01</c:v>
                </c:pt>
                <c:pt idx="713">
                  <c:v>300.10000000000002</c:v>
                </c:pt>
                <c:pt idx="714">
                  <c:v>299.99</c:v>
                </c:pt>
                <c:pt idx="715">
                  <c:v>300.06</c:v>
                </c:pt>
                <c:pt idx="716">
                  <c:v>300.08</c:v>
                </c:pt>
                <c:pt idx="717">
                  <c:v>300.02</c:v>
                </c:pt>
                <c:pt idx="718">
                  <c:v>300.02999999999997</c:v>
                </c:pt>
                <c:pt idx="719">
                  <c:v>300.06</c:v>
                </c:pt>
                <c:pt idx="720">
                  <c:v>300.06</c:v>
                </c:pt>
                <c:pt idx="721">
                  <c:v>300.08</c:v>
                </c:pt>
                <c:pt idx="722">
                  <c:v>300.02999999999997</c:v>
                </c:pt>
                <c:pt idx="723">
                  <c:v>299.94</c:v>
                </c:pt>
                <c:pt idx="724">
                  <c:v>299.95</c:v>
                </c:pt>
                <c:pt idx="725">
                  <c:v>299.99</c:v>
                </c:pt>
                <c:pt idx="726">
                  <c:v>299.95999999999998</c:v>
                </c:pt>
                <c:pt idx="727">
                  <c:v>300.02</c:v>
                </c:pt>
                <c:pt idx="728">
                  <c:v>299.92</c:v>
                </c:pt>
                <c:pt idx="729">
                  <c:v>299.97000000000003</c:v>
                </c:pt>
                <c:pt idx="730">
                  <c:v>299.95999999999998</c:v>
                </c:pt>
                <c:pt idx="731">
                  <c:v>299.98</c:v>
                </c:pt>
                <c:pt idx="732">
                  <c:v>300.01</c:v>
                </c:pt>
                <c:pt idx="733">
                  <c:v>300.02</c:v>
                </c:pt>
                <c:pt idx="734">
                  <c:v>300.04000000000002</c:v>
                </c:pt>
                <c:pt idx="735">
                  <c:v>300.06</c:v>
                </c:pt>
                <c:pt idx="736">
                  <c:v>300.04000000000002</c:v>
                </c:pt>
                <c:pt idx="737">
                  <c:v>300.06</c:v>
                </c:pt>
                <c:pt idx="738">
                  <c:v>299.95999999999998</c:v>
                </c:pt>
                <c:pt idx="739">
                  <c:v>300.10000000000002</c:v>
                </c:pt>
                <c:pt idx="740">
                  <c:v>300.04000000000002</c:v>
                </c:pt>
                <c:pt idx="741">
                  <c:v>299.98</c:v>
                </c:pt>
                <c:pt idx="742">
                  <c:v>299.98</c:v>
                </c:pt>
                <c:pt idx="743">
                  <c:v>300.05</c:v>
                </c:pt>
                <c:pt idx="744">
                  <c:v>300.02999999999997</c:v>
                </c:pt>
                <c:pt idx="745">
                  <c:v>300.02999999999997</c:v>
                </c:pt>
                <c:pt idx="746">
                  <c:v>300.08</c:v>
                </c:pt>
                <c:pt idx="747">
                  <c:v>300.06</c:v>
                </c:pt>
                <c:pt idx="748">
                  <c:v>300.06</c:v>
                </c:pt>
                <c:pt idx="749">
                  <c:v>300.05</c:v>
                </c:pt>
                <c:pt idx="750">
                  <c:v>300.10000000000002</c:v>
                </c:pt>
                <c:pt idx="751">
                  <c:v>299.95</c:v>
                </c:pt>
                <c:pt idx="752">
                  <c:v>300.01</c:v>
                </c:pt>
                <c:pt idx="753">
                  <c:v>300.04000000000002</c:v>
                </c:pt>
                <c:pt idx="754">
                  <c:v>300.01</c:v>
                </c:pt>
                <c:pt idx="755">
                  <c:v>300.04000000000002</c:v>
                </c:pt>
                <c:pt idx="756">
                  <c:v>300.02</c:v>
                </c:pt>
                <c:pt idx="757">
                  <c:v>300.04000000000002</c:v>
                </c:pt>
                <c:pt idx="758">
                  <c:v>300.04000000000002</c:v>
                </c:pt>
                <c:pt idx="759">
                  <c:v>300.08999999999997</c:v>
                </c:pt>
                <c:pt idx="760">
                  <c:v>299.97000000000003</c:v>
                </c:pt>
                <c:pt idx="761">
                  <c:v>299.95</c:v>
                </c:pt>
                <c:pt idx="762">
                  <c:v>299.95999999999998</c:v>
                </c:pt>
                <c:pt idx="763">
                  <c:v>300.04000000000002</c:v>
                </c:pt>
                <c:pt idx="764">
                  <c:v>299.98</c:v>
                </c:pt>
                <c:pt idx="765">
                  <c:v>300.01</c:v>
                </c:pt>
                <c:pt idx="766">
                  <c:v>299.98</c:v>
                </c:pt>
                <c:pt idx="767">
                  <c:v>300.05</c:v>
                </c:pt>
                <c:pt idx="768">
                  <c:v>300.04000000000002</c:v>
                </c:pt>
                <c:pt idx="769">
                  <c:v>300.04000000000002</c:v>
                </c:pt>
                <c:pt idx="770">
                  <c:v>299.98</c:v>
                </c:pt>
                <c:pt idx="771">
                  <c:v>300.08999999999997</c:v>
                </c:pt>
                <c:pt idx="772">
                  <c:v>300.02</c:v>
                </c:pt>
                <c:pt idx="773">
                  <c:v>299.95</c:v>
                </c:pt>
                <c:pt idx="774">
                  <c:v>300.06</c:v>
                </c:pt>
                <c:pt idx="775">
                  <c:v>300.01</c:v>
                </c:pt>
                <c:pt idx="776">
                  <c:v>300.04000000000002</c:v>
                </c:pt>
                <c:pt idx="777">
                  <c:v>300.06</c:v>
                </c:pt>
                <c:pt idx="778">
                  <c:v>300.02</c:v>
                </c:pt>
                <c:pt idx="779">
                  <c:v>300.02</c:v>
                </c:pt>
                <c:pt idx="780">
                  <c:v>300.06</c:v>
                </c:pt>
                <c:pt idx="781">
                  <c:v>300.02</c:v>
                </c:pt>
                <c:pt idx="782">
                  <c:v>299.99</c:v>
                </c:pt>
                <c:pt idx="783">
                  <c:v>300.06</c:v>
                </c:pt>
                <c:pt idx="784">
                  <c:v>299.98</c:v>
                </c:pt>
                <c:pt idx="785">
                  <c:v>300.04000000000002</c:v>
                </c:pt>
                <c:pt idx="786">
                  <c:v>299.98</c:v>
                </c:pt>
                <c:pt idx="787">
                  <c:v>300.06</c:v>
                </c:pt>
                <c:pt idx="788">
                  <c:v>300.08999999999997</c:v>
                </c:pt>
                <c:pt idx="789">
                  <c:v>300.05</c:v>
                </c:pt>
                <c:pt idx="790">
                  <c:v>300.10000000000002</c:v>
                </c:pt>
                <c:pt idx="791">
                  <c:v>299.99</c:v>
                </c:pt>
                <c:pt idx="792">
                  <c:v>299.99</c:v>
                </c:pt>
                <c:pt idx="793">
                  <c:v>300.08</c:v>
                </c:pt>
                <c:pt idx="794">
                  <c:v>300.04000000000002</c:v>
                </c:pt>
                <c:pt idx="795">
                  <c:v>299.98</c:v>
                </c:pt>
                <c:pt idx="796">
                  <c:v>300.04000000000002</c:v>
                </c:pt>
                <c:pt idx="797">
                  <c:v>300.02</c:v>
                </c:pt>
                <c:pt idx="798">
                  <c:v>300.01</c:v>
                </c:pt>
                <c:pt idx="799">
                  <c:v>300.08</c:v>
                </c:pt>
                <c:pt idx="800">
                  <c:v>300.01</c:v>
                </c:pt>
                <c:pt idx="801">
                  <c:v>299.95999999999998</c:v>
                </c:pt>
                <c:pt idx="802">
                  <c:v>300.02999999999997</c:v>
                </c:pt>
                <c:pt idx="803">
                  <c:v>300.05</c:v>
                </c:pt>
                <c:pt idx="804">
                  <c:v>299.99</c:v>
                </c:pt>
                <c:pt idx="805">
                  <c:v>300.01</c:v>
                </c:pt>
                <c:pt idx="806">
                  <c:v>300.01</c:v>
                </c:pt>
                <c:pt idx="807">
                  <c:v>300.02</c:v>
                </c:pt>
                <c:pt idx="808">
                  <c:v>300.04000000000002</c:v>
                </c:pt>
                <c:pt idx="809">
                  <c:v>300.13</c:v>
                </c:pt>
                <c:pt idx="810">
                  <c:v>300.02</c:v>
                </c:pt>
                <c:pt idx="811">
                  <c:v>299.97000000000003</c:v>
                </c:pt>
                <c:pt idx="812">
                  <c:v>300.02999999999997</c:v>
                </c:pt>
                <c:pt idx="813">
                  <c:v>300.05</c:v>
                </c:pt>
                <c:pt idx="814">
                  <c:v>300.08</c:v>
                </c:pt>
                <c:pt idx="815">
                  <c:v>300.02999999999997</c:v>
                </c:pt>
                <c:pt idx="816">
                  <c:v>300.08</c:v>
                </c:pt>
                <c:pt idx="817">
                  <c:v>300.06</c:v>
                </c:pt>
                <c:pt idx="818">
                  <c:v>299.94</c:v>
                </c:pt>
                <c:pt idx="819">
                  <c:v>299.98</c:v>
                </c:pt>
                <c:pt idx="820">
                  <c:v>300.08</c:v>
                </c:pt>
                <c:pt idx="821">
                  <c:v>299.97000000000003</c:v>
                </c:pt>
                <c:pt idx="822">
                  <c:v>300.01</c:v>
                </c:pt>
                <c:pt idx="823">
                  <c:v>300.04000000000002</c:v>
                </c:pt>
                <c:pt idx="824">
                  <c:v>300.02</c:v>
                </c:pt>
                <c:pt idx="825">
                  <c:v>299.99</c:v>
                </c:pt>
                <c:pt idx="826">
                  <c:v>300.01</c:v>
                </c:pt>
                <c:pt idx="827">
                  <c:v>300.05</c:v>
                </c:pt>
                <c:pt idx="828">
                  <c:v>300.01</c:v>
                </c:pt>
                <c:pt idx="829">
                  <c:v>300.01</c:v>
                </c:pt>
                <c:pt idx="830">
                  <c:v>299.97000000000003</c:v>
                </c:pt>
                <c:pt idx="831">
                  <c:v>299.99</c:v>
                </c:pt>
                <c:pt idx="832">
                  <c:v>299.99</c:v>
                </c:pt>
                <c:pt idx="833">
                  <c:v>299.99</c:v>
                </c:pt>
                <c:pt idx="834">
                  <c:v>300.02999999999997</c:v>
                </c:pt>
                <c:pt idx="835">
                  <c:v>300.04000000000002</c:v>
                </c:pt>
                <c:pt idx="836">
                  <c:v>299.97000000000003</c:v>
                </c:pt>
                <c:pt idx="837">
                  <c:v>299.95999999999998</c:v>
                </c:pt>
                <c:pt idx="838">
                  <c:v>299.99</c:v>
                </c:pt>
                <c:pt idx="839">
                  <c:v>299.98</c:v>
                </c:pt>
                <c:pt idx="840">
                  <c:v>299.99</c:v>
                </c:pt>
                <c:pt idx="841">
                  <c:v>299.97000000000003</c:v>
                </c:pt>
                <c:pt idx="842">
                  <c:v>299.97000000000003</c:v>
                </c:pt>
                <c:pt idx="843">
                  <c:v>299.95</c:v>
                </c:pt>
                <c:pt idx="844">
                  <c:v>300.05</c:v>
                </c:pt>
                <c:pt idx="845">
                  <c:v>299.99</c:v>
                </c:pt>
                <c:pt idx="846">
                  <c:v>300.02</c:v>
                </c:pt>
                <c:pt idx="847">
                  <c:v>300.02</c:v>
                </c:pt>
                <c:pt idx="848">
                  <c:v>300.05</c:v>
                </c:pt>
                <c:pt idx="849">
                  <c:v>300.01</c:v>
                </c:pt>
                <c:pt idx="850">
                  <c:v>300.05</c:v>
                </c:pt>
                <c:pt idx="851">
                  <c:v>300.02</c:v>
                </c:pt>
                <c:pt idx="852">
                  <c:v>300.02</c:v>
                </c:pt>
                <c:pt idx="853">
                  <c:v>300.01</c:v>
                </c:pt>
                <c:pt idx="854">
                  <c:v>300.02999999999997</c:v>
                </c:pt>
                <c:pt idx="855">
                  <c:v>300.02</c:v>
                </c:pt>
                <c:pt idx="856">
                  <c:v>300.08999999999997</c:v>
                </c:pt>
                <c:pt idx="857">
                  <c:v>299.98</c:v>
                </c:pt>
                <c:pt idx="858">
                  <c:v>300.12</c:v>
                </c:pt>
                <c:pt idx="859">
                  <c:v>300.01</c:v>
                </c:pt>
                <c:pt idx="860">
                  <c:v>300.06</c:v>
                </c:pt>
                <c:pt idx="861">
                  <c:v>299.91000000000003</c:v>
                </c:pt>
                <c:pt idx="862">
                  <c:v>300.02999999999997</c:v>
                </c:pt>
                <c:pt idx="863">
                  <c:v>300.02999999999997</c:v>
                </c:pt>
                <c:pt idx="864">
                  <c:v>300.02999999999997</c:v>
                </c:pt>
                <c:pt idx="865">
                  <c:v>299.98</c:v>
                </c:pt>
                <c:pt idx="866">
                  <c:v>300.02</c:v>
                </c:pt>
                <c:pt idx="867">
                  <c:v>299.95999999999998</c:v>
                </c:pt>
                <c:pt idx="868">
                  <c:v>300.01</c:v>
                </c:pt>
                <c:pt idx="869">
                  <c:v>300.04000000000002</c:v>
                </c:pt>
                <c:pt idx="870">
                  <c:v>300.02</c:v>
                </c:pt>
                <c:pt idx="871">
                  <c:v>300.04000000000002</c:v>
                </c:pt>
                <c:pt idx="872">
                  <c:v>300.02999999999997</c:v>
                </c:pt>
                <c:pt idx="873">
                  <c:v>300.08</c:v>
                </c:pt>
                <c:pt idx="874">
                  <c:v>300.08</c:v>
                </c:pt>
                <c:pt idx="875">
                  <c:v>300.02</c:v>
                </c:pt>
                <c:pt idx="876">
                  <c:v>300.01</c:v>
                </c:pt>
                <c:pt idx="877">
                  <c:v>300.04000000000002</c:v>
                </c:pt>
                <c:pt idx="878">
                  <c:v>299.98</c:v>
                </c:pt>
                <c:pt idx="879">
                  <c:v>299.94</c:v>
                </c:pt>
                <c:pt idx="880">
                  <c:v>299.99</c:v>
                </c:pt>
                <c:pt idx="881">
                  <c:v>300.02999999999997</c:v>
                </c:pt>
                <c:pt idx="882">
                  <c:v>300.02999999999997</c:v>
                </c:pt>
                <c:pt idx="883">
                  <c:v>300.01</c:v>
                </c:pt>
                <c:pt idx="884">
                  <c:v>299.97000000000003</c:v>
                </c:pt>
                <c:pt idx="885">
                  <c:v>299.97000000000003</c:v>
                </c:pt>
                <c:pt idx="886">
                  <c:v>299.99</c:v>
                </c:pt>
                <c:pt idx="887">
                  <c:v>299.97000000000003</c:v>
                </c:pt>
                <c:pt idx="888">
                  <c:v>299.99</c:v>
                </c:pt>
                <c:pt idx="889">
                  <c:v>299.99</c:v>
                </c:pt>
                <c:pt idx="890">
                  <c:v>299.97000000000003</c:v>
                </c:pt>
                <c:pt idx="891">
                  <c:v>299.98</c:v>
                </c:pt>
                <c:pt idx="892">
                  <c:v>299.95999999999998</c:v>
                </c:pt>
                <c:pt idx="893">
                  <c:v>299.98</c:v>
                </c:pt>
                <c:pt idx="894">
                  <c:v>299.95999999999998</c:v>
                </c:pt>
                <c:pt idx="895">
                  <c:v>299.95999999999998</c:v>
                </c:pt>
                <c:pt idx="896">
                  <c:v>299.91000000000003</c:v>
                </c:pt>
                <c:pt idx="897">
                  <c:v>300.04000000000002</c:v>
                </c:pt>
                <c:pt idx="898">
                  <c:v>300.05</c:v>
                </c:pt>
                <c:pt idx="899">
                  <c:v>300.02999999999997</c:v>
                </c:pt>
                <c:pt idx="900">
                  <c:v>299.98</c:v>
                </c:pt>
                <c:pt idx="901">
                  <c:v>300.13</c:v>
                </c:pt>
                <c:pt idx="902">
                  <c:v>300.10000000000002</c:v>
                </c:pt>
                <c:pt idx="903">
                  <c:v>300.05</c:v>
                </c:pt>
                <c:pt idx="904">
                  <c:v>300.08999999999997</c:v>
                </c:pt>
                <c:pt idx="905">
                  <c:v>300.01</c:v>
                </c:pt>
                <c:pt idx="906">
                  <c:v>299.95999999999998</c:v>
                </c:pt>
                <c:pt idx="907">
                  <c:v>300.08</c:v>
                </c:pt>
                <c:pt idx="908">
                  <c:v>299.94</c:v>
                </c:pt>
                <c:pt idx="909">
                  <c:v>300.05</c:v>
                </c:pt>
                <c:pt idx="910">
                  <c:v>300.08999999999997</c:v>
                </c:pt>
                <c:pt idx="911">
                  <c:v>299.99</c:v>
                </c:pt>
                <c:pt idx="912">
                  <c:v>299.97000000000003</c:v>
                </c:pt>
                <c:pt idx="913">
                  <c:v>300.02999999999997</c:v>
                </c:pt>
                <c:pt idx="914">
                  <c:v>300.04000000000002</c:v>
                </c:pt>
                <c:pt idx="915">
                  <c:v>300.05</c:v>
                </c:pt>
                <c:pt idx="916">
                  <c:v>299.99</c:v>
                </c:pt>
                <c:pt idx="917">
                  <c:v>299.95999999999998</c:v>
                </c:pt>
                <c:pt idx="918">
                  <c:v>299.95</c:v>
                </c:pt>
                <c:pt idx="919">
                  <c:v>299.98</c:v>
                </c:pt>
                <c:pt idx="920">
                  <c:v>300.04000000000002</c:v>
                </c:pt>
                <c:pt idx="921">
                  <c:v>300.04000000000002</c:v>
                </c:pt>
                <c:pt idx="922">
                  <c:v>300.05</c:v>
                </c:pt>
                <c:pt idx="923">
                  <c:v>300.04000000000002</c:v>
                </c:pt>
                <c:pt idx="924">
                  <c:v>299.92</c:v>
                </c:pt>
                <c:pt idx="925">
                  <c:v>300.04000000000002</c:v>
                </c:pt>
                <c:pt idx="926">
                  <c:v>299.99</c:v>
                </c:pt>
                <c:pt idx="927">
                  <c:v>299.99</c:v>
                </c:pt>
                <c:pt idx="928">
                  <c:v>300.04000000000002</c:v>
                </c:pt>
                <c:pt idx="929">
                  <c:v>300.05</c:v>
                </c:pt>
                <c:pt idx="930">
                  <c:v>299.99</c:v>
                </c:pt>
                <c:pt idx="931">
                  <c:v>300.10000000000002</c:v>
                </c:pt>
                <c:pt idx="932">
                  <c:v>300.08999999999997</c:v>
                </c:pt>
                <c:pt idx="933">
                  <c:v>299.99</c:v>
                </c:pt>
                <c:pt idx="934">
                  <c:v>300.02</c:v>
                </c:pt>
                <c:pt idx="935">
                  <c:v>299.94</c:v>
                </c:pt>
                <c:pt idx="936">
                  <c:v>299.98</c:v>
                </c:pt>
                <c:pt idx="937">
                  <c:v>299.92</c:v>
                </c:pt>
                <c:pt idx="938">
                  <c:v>299.99</c:v>
                </c:pt>
                <c:pt idx="939">
                  <c:v>300.05</c:v>
                </c:pt>
                <c:pt idx="940">
                  <c:v>300.02</c:v>
                </c:pt>
                <c:pt idx="941">
                  <c:v>300.06</c:v>
                </c:pt>
                <c:pt idx="942">
                  <c:v>300.02999999999997</c:v>
                </c:pt>
                <c:pt idx="943">
                  <c:v>299.95999999999998</c:v>
                </c:pt>
                <c:pt idx="944">
                  <c:v>300.05</c:v>
                </c:pt>
                <c:pt idx="945">
                  <c:v>299.99</c:v>
                </c:pt>
                <c:pt idx="946">
                  <c:v>300.04000000000002</c:v>
                </c:pt>
                <c:pt idx="947">
                  <c:v>300.04000000000002</c:v>
                </c:pt>
                <c:pt idx="948">
                  <c:v>299.97000000000003</c:v>
                </c:pt>
                <c:pt idx="949">
                  <c:v>300.08999999999997</c:v>
                </c:pt>
                <c:pt idx="950">
                  <c:v>299.99</c:v>
                </c:pt>
                <c:pt idx="951">
                  <c:v>299.98</c:v>
                </c:pt>
                <c:pt idx="952">
                  <c:v>300.04000000000002</c:v>
                </c:pt>
                <c:pt idx="953">
                  <c:v>299.91000000000003</c:v>
                </c:pt>
                <c:pt idx="954">
                  <c:v>299.95</c:v>
                </c:pt>
                <c:pt idx="955">
                  <c:v>300.01</c:v>
                </c:pt>
                <c:pt idx="956">
                  <c:v>299.99</c:v>
                </c:pt>
                <c:pt idx="957">
                  <c:v>300.02999999999997</c:v>
                </c:pt>
                <c:pt idx="958">
                  <c:v>300.02999999999997</c:v>
                </c:pt>
                <c:pt idx="959">
                  <c:v>300.02999999999997</c:v>
                </c:pt>
                <c:pt idx="960">
                  <c:v>299.98</c:v>
                </c:pt>
                <c:pt idx="961">
                  <c:v>299.99</c:v>
                </c:pt>
                <c:pt idx="962">
                  <c:v>300.04000000000002</c:v>
                </c:pt>
                <c:pt idx="963">
                  <c:v>299.94</c:v>
                </c:pt>
                <c:pt idx="964">
                  <c:v>299.98</c:v>
                </c:pt>
                <c:pt idx="965">
                  <c:v>300.08999999999997</c:v>
                </c:pt>
                <c:pt idx="966">
                  <c:v>300.01</c:v>
                </c:pt>
                <c:pt idx="967">
                  <c:v>300.02</c:v>
                </c:pt>
                <c:pt idx="968">
                  <c:v>299.97000000000003</c:v>
                </c:pt>
                <c:pt idx="969">
                  <c:v>300.04000000000002</c:v>
                </c:pt>
                <c:pt idx="970">
                  <c:v>299.99</c:v>
                </c:pt>
                <c:pt idx="971">
                  <c:v>299.98</c:v>
                </c:pt>
                <c:pt idx="972">
                  <c:v>300.05</c:v>
                </c:pt>
                <c:pt idx="973">
                  <c:v>300.02</c:v>
                </c:pt>
                <c:pt idx="974">
                  <c:v>299.98</c:v>
                </c:pt>
                <c:pt idx="975">
                  <c:v>299.99</c:v>
                </c:pt>
                <c:pt idx="976">
                  <c:v>300.04000000000002</c:v>
                </c:pt>
                <c:pt idx="977">
                  <c:v>300.01</c:v>
                </c:pt>
                <c:pt idx="978">
                  <c:v>300.01</c:v>
                </c:pt>
                <c:pt idx="979">
                  <c:v>300.02</c:v>
                </c:pt>
                <c:pt idx="980">
                  <c:v>300.02</c:v>
                </c:pt>
                <c:pt idx="981">
                  <c:v>300.02999999999997</c:v>
                </c:pt>
                <c:pt idx="982">
                  <c:v>300.04000000000002</c:v>
                </c:pt>
                <c:pt idx="983">
                  <c:v>299.94</c:v>
                </c:pt>
                <c:pt idx="984">
                  <c:v>299.95</c:v>
                </c:pt>
                <c:pt idx="985">
                  <c:v>299.98</c:v>
                </c:pt>
                <c:pt idx="986">
                  <c:v>300.04000000000002</c:v>
                </c:pt>
                <c:pt idx="987">
                  <c:v>300.08999999999997</c:v>
                </c:pt>
                <c:pt idx="988">
                  <c:v>299.99</c:v>
                </c:pt>
                <c:pt idx="989">
                  <c:v>300.04000000000002</c:v>
                </c:pt>
                <c:pt idx="990">
                  <c:v>299.95</c:v>
                </c:pt>
                <c:pt idx="991">
                  <c:v>299.95</c:v>
                </c:pt>
                <c:pt idx="992">
                  <c:v>299.94</c:v>
                </c:pt>
                <c:pt idx="993">
                  <c:v>300.04000000000002</c:v>
                </c:pt>
                <c:pt idx="994">
                  <c:v>300.04000000000002</c:v>
                </c:pt>
                <c:pt idx="995">
                  <c:v>300.01</c:v>
                </c:pt>
                <c:pt idx="996">
                  <c:v>300.01</c:v>
                </c:pt>
                <c:pt idx="997">
                  <c:v>300.02</c:v>
                </c:pt>
                <c:pt idx="998">
                  <c:v>300.10000000000002</c:v>
                </c:pt>
                <c:pt idx="999">
                  <c:v>299.89999999999998</c:v>
                </c:pt>
                <c:pt idx="1000">
                  <c:v>299.95</c:v>
                </c:pt>
                <c:pt idx="1001">
                  <c:v>299.97000000000003</c:v>
                </c:pt>
                <c:pt idx="1002">
                  <c:v>300.02</c:v>
                </c:pt>
                <c:pt idx="1003">
                  <c:v>299.89</c:v>
                </c:pt>
                <c:pt idx="1004">
                  <c:v>299.94</c:v>
                </c:pt>
                <c:pt idx="1005">
                  <c:v>299.99</c:v>
                </c:pt>
                <c:pt idx="1006">
                  <c:v>300.04000000000002</c:v>
                </c:pt>
                <c:pt idx="1007">
                  <c:v>299.97000000000003</c:v>
                </c:pt>
                <c:pt idx="1008">
                  <c:v>299.95</c:v>
                </c:pt>
                <c:pt idx="1009">
                  <c:v>299.99</c:v>
                </c:pt>
                <c:pt idx="1010">
                  <c:v>300.02999999999997</c:v>
                </c:pt>
                <c:pt idx="1011">
                  <c:v>300.04000000000002</c:v>
                </c:pt>
                <c:pt idx="1012">
                  <c:v>299.95999999999998</c:v>
                </c:pt>
                <c:pt idx="1013">
                  <c:v>300.02</c:v>
                </c:pt>
                <c:pt idx="1014">
                  <c:v>299.94</c:v>
                </c:pt>
                <c:pt idx="1015">
                  <c:v>299.98</c:v>
                </c:pt>
                <c:pt idx="1016">
                  <c:v>299.97000000000003</c:v>
                </c:pt>
                <c:pt idx="1017">
                  <c:v>299.97000000000003</c:v>
                </c:pt>
                <c:pt idx="1018">
                  <c:v>299.95999999999998</c:v>
                </c:pt>
                <c:pt idx="1019">
                  <c:v>300.01</c:v>
                </c:pt>
                <c:pt idx="1020">
                  <c:v>300.05</c:v>
                </c:pt>
                <c:pt idx="1021">
                  <c:v>299.97000000000003</c:v>
                </c:pt>
                <c:pt idx="1022">
                  <c:v>299.99</c:v>
                </c:pt>
                <c:pt idx="1023">
                  <c:v>300.01</c:v>
                </c:pt>
                <c:pt idx="1024">
                  <c:v>299.99</c:v>
                </c:pt>
                <c:pt idx="1025">
                  <c:v>300.05</c:v>
                </c:pt>
                <c:pt idx="1026">
                  <c:v>300.02</c:v>
                </c:pt>
                <c:pt idx="1027">
                  <c:v>300.01</c:v>
                </c:pt>
                <c:pt idx="1028">
                  <c:v>300.01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24-4BB4-8102-76DFAEF5F6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7760960"/>
        <c:axId val="2087768832"/>
      </c:lineChart>
      <c:lineChart>
        <c:grouping val="standard"/>
        <c:varyColors val="0"/>
        <c:ser>
          <c:idx val="1"/>
          <c:order val="1"/>
          <c:tx>
            <c:strRef>
              <c:f>Prata2!$D$1</c:f>
              <c:strCache>
                <c:ptCount val="1"/>
                <c:pt idx="0">
                  <c:v>Média móvel da potência (15)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Prata2!$D$2:$D$1030</c:f>
              <c:numCache>
                <c:formatCode>General</c:formatCode>
                <c:ptCount val="1029"/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8.2141338666666659</c:v>
                </c:pt>
                <c:pt idx="16">
                  <c:v>8.1335665333333331</c:v>
                </c:pt>
                <c:pt idx="17">
                  <c:v>8.1640759999999997</c:v>
                </c:pt>
                <c:pt idx="18">
                  <c:v>8.1380400000000002</c:v>
                </c:pt>
                <c:pt idx="19">
                  <c:v>8.1129015333333339</c:v>
                </c:pt>
                <c:pt idx="20">
                  <c:v>8.1521539333333326</c:v>
                </c:pt>
                <c:pt idx="21">
                  <c:v>8.1338308000000001</c:v>
                </c:pt>
                <c:pt idx="22">
                  <c:v>8.1867343999999989</c:v>
                </c:pt>
                <c:pt idx="23">
                  <c:v>8.1417502666666657</c:v>
                </c:pt>
                <c:pt idx="24">
                  <c:v>8.1940466666666669</c:v>
                </c:pt>
                <c:pt idx="25">
                  <c:v>8.2456031333333328</c:v>
                </c:pt>
                <c:pt idx="26">
                  <c:v>8.2129421333333337</c:v>
                </c:pt>
                <c:pt idx="27">
                  <c:v>8.1534652666666663</c:v>
                </c:pt>
                <c:pt idx="28">
                  <c:v>8.0867009999999997</c:v>
                </c:pt>
                <c:pt idx="29">
                  <c:v>8.1511900666666648</c:v>
                </c:pt>
                <c:pt idx="30">
                  <c:v>8.1702708000000008</c:v>
                </c:pt>
                <c:pt idx="31">
                  <c:v>8.2024779333333342</c:v>
                </c:pt>
                <c:pt idx="32">
                  <c:v>8.1835188000000016</c:v>
                </c:pt>
                <c:pt idx="33">
                  <c:v>8.1632334000000011</c:v>
                </c:pt>
                <c:pt idx="34">
                  <c:v>8.1958443333333335</c:v>
                </c:pt>
                <c:pt idx="35">
                  <c:v>8.1971800000000012</c:v>
                </c:pt>
                <c:pt idx="36">
                  <c:v>8.1785038666666665</c:v>
                </c:pt>
                <c:pt idx="37">
                  <c:v>8.2493418000000016</c:v>
                </c:pt>
                <c:pt idx="38">
                  <c:v>8.1833188000000003</c:v>
                </c:pt>
                <c:pt idx="39">
                  <c:v>8.2232018666666669</c:v>
                </c:pt>
                <c:pt idx="40">
                  <c:v>8.2433504000000006</c:v>
                </c:pt>
                <c:pt idx="41">
                  <c:v>8.2563732666666674</c:v>
                </c:pt>
                <c:pt idx="42">
                  <c:v>8.1971705999999998</c:v>
                </c:pt>
                <c:pt idx="43">
                  <c:v>8.164320466666668</c:v>
                </c:pt>
                <c:pt idx="44">
                  <c:v>8.2562443999999999</c:v>
                </c:pt>
                <c:pt idx="45">
                  <c:v>8.2559472666666665</c:v>
                </c:pt>
                <c:pt idx="46">
                  <c:v>8.2101008666666662</c:v>
                </c:pt>
                <c:pt idx="47">
                  <c:v>8.2293283999999982</c:v>
                </c:pt>
                <c:pt idx="48">
                  <c:v>8.2086223999999994</c:v>
                </c:pt>
                <c:pt idx="49">
                  <c:v>8.188165399999999</c:v>
                </c:pt>
                <c:pt idx="50">
                  <c:v>8.1622647999999991</c:v>
                </c:pt>
                <c:pt idx="51">
                  <c:v>8.2471185333333334</c:v>
                </c:pt>
                <c:pt idx="52">
                  <c:v>8.1828641333333341</c:v>
                </c:pt>
                <c:pt idx="53">
                  <c:v>8.1301248000000008</c:v>
                </c:pt>
                <c:pt idx="54">
                  <c:v>8.1371813333333343</c:v>
                </c:pt>
                <c:pt idx="55">
                  <c:v>8.1184308000000005</c:v>
                </c:pt>
                <c:pt idx="56">
                  <c:v>8.0797235999999995</c:v>
                </c:pt>
                <c:pt idx="57">
                  <c:v>8.2893065333333329</c:v>
                </c:pt>
                <c:pt idx="58">
                  <c:v>8.2763963999999994</c:v>
                </c:pt>
                <c:pt idx="59">
                  <c:v>8.2365888666666667</c:v>
                </c:pt>
                <c:pt idx="60">
                  <c:v>8.1251512000000012</c:v>
                </c:pt>
                <c:pt idx="61">
                  <c:v>8.1907227333333346</c:v>
                </c:pt>
                <c:pt idx="62">
                  <c:v>8.0591939333333329</c:v>
                </c:pt>
                <c:pt idx="63">
                  <c:v>8.1827425333333323</c:v>
                </c:pt>
                <c:pt idx="64">
                  <c:v>8.2022732000000005</c:v>
                </c:pt>
                <c:pt idx="65">
                  <c:v>8.1821295333333328</c:v>
                </c:pt>
                <c:pt idx="66">
                  <c:v>8.1290207999999993</c:v>
                </c:pt>
                <c:pt idx="67">
                  <c:v>8.122144866666666</c:v>
                </c:pt>
                <c:pt idx="68">
                  <c:v>8.2667578666666675</c:v>
                </c:pt>
                <c:pt idx="69">
                  <c:v>8.3061163333333337</c:v>
                </c:pt>
                <c:pt idx="70">
                  <c:v>8.2398797333333338</c:v>
                </c:pt>
                <c:pt idx="71">
                  <c:v>8.2984816666666674</c:v>
                </c:pt>
                <c:pt idx="72">
                  <c:v>8.2271967333333347</c:v>
                </c:pt>
                <c:pt idx="73">
                  <c:v>8.2338556666666669</c:v>
                </c:pt>
                <c:pt idx="74">
                  <c:v>8.1690604000000011</c:v>
                </c:pt>
                <c:pt idx="75">
                  <c:v>8.2210768000000005</c:v>
                </c:pt>
                <c:pt idx="76">
                  <c:v>8.1886244000000001</c:v>
                </c:pt>
                <c:pt idx="77">
                  <c:v>8.2617552000000014</c:v>
                </c:pt>
                <c:pt idx="78">
                  <c:v>8.244342266666667</c:v>
                </c:pt>
                <c:pt idx="79">
                  <c:v>8.2323354666666653</c:v>
                </c:pt>
                <c:pt idx="80">
                  <c:v>8.2333731333333322</c:v>
                </c:pt>
                <c:pt idx="81">
                  <c:v>8.2015735333333346</c:v>
                </c:pt>
                <c:pt idx="82">
                  <c:v>8.1955579333333315</c:v>
                </c:pt>
                <c:pt idx="83">
                  <c:v>8.2416438000000003</c:v>
                </c:pt>
                <c:pt idx="84">
                  <c:v>8.1040975999999993</c:v>
                </c:pt>
                <c:pt idx="85">
                  <c:v>8.2422662666666682</c:v>
                </c:pt>
                <c:pt idx="86">
                  <c:v>8.1253866666666656</c:v>
                </c:pt>
                <c:pt idx="87">
                  <c:v>8.1182131333333327</c:v>
                </c:pt>
                <c:pt idx="88">
                  <c:v>8.1383159333333328</c:v>
                </c:pt>
                <c:pt idx="89">
                  <c:v>8.1445571333333326</c:v>
                </c:pt>
                <c:pt idx="90">
                  <c:v>8.0648663333333328</c:v>
                </c:pt>
                <c:pt idx="91">
                  <c:v>8.1228318666666652</c:v>
                </c:pt>
                <c:pt idx="92">
                  <c:v>8.1811625333333318</c:v>
                </c:pt>
                <c:pt idx="93">
                  <c:v>8.1422359333333336</c:v>
                </c:pt>
                <c:pt idx="94">
                  <c:v>8.1225131333333334</c:v>
                </c:pt>
                <c:pt idx="95">
                  <c:v>8.2271079999999994</c:v>
                </c:pt>
                <c:pt idx="96">
                  <c:v>8.2535647999999995</c:v>
                </c:pt>
                <c:pt idx="97">
                  <c:v>8.2864203333333339</c:v>
                </c:pt>
                <c:pt idx="98">
                  <c:v>8.103019333333334</c:v>
                </c:pt>
                <c:pt idx="99">
                  <c:v>8.2729346666666661</c:v>
                </c:pt>
                <c:pt idx="100">
                  <c:v>8.1288209333333334</c:v>
                </c:pt>
                <c:pt idx="101">
                  <c:v>8.1933919999999993</c:v>
                </c:pt>
                <c:pt idx="102">
                  <c:v>8.1281719999999993</c:v>
                </c:pt>
                <c:pt idx="103">
                  <c:v>8.2197474666666661</c:v>
                </c:pt>
                <c:pt idx="104">
                  <c:v>8.1745167999999993</c:v>
                </c:pt>
                <c:pt idx="105">
                  <c:v>8.1695837999999998</c:v>
                </c:pt>
                <c:pt idx="106">
                  <c:v>8.2296399999999981</c:v>
                </c:pt>
                <c:pt idx="107">
                  <c:v>8.1710391333333323</c:v>
                </c:pt>
                <c:pt idx="108">
                  <c:v>8.2094287333333327</c:v>
                </c:pt>
                <c:pt idx="109">
                  <c:v>8.2041780666666657</c:v>
                </c:pt>
                <c:pt idx="110">
                  <c:v>8.0995470666666662</c:v>
                </c:pt>
                <c:pt idx="111">
                  <c:v>8.1315987333333322</c:v>
                </c:pt>
                <c:pt idx="112">
                  <c:v>8.1329952666666667</c:v>
                </c:pt>
                <c:pt idx="113">
                  <c:v>8.2320845333333335</c:v>
                </c:pt>
                <c:pt idx="114">
                  <c:v>8.1079590666666679</c:v>
                </c:pt>
                <c:pt idx="115">
                  <c:v>8.101710933333333</c:v>
                </c:pt>
                <c:pt idx="116">
                  <c:v>8.1944070000000018</c:v>
                </c:pt>
                <c:pt idx="117">
                  <c:v>8.2683496666666674</c:v>
                </c:pt>
                <c:pt idx="118">
                  <c:v>8.1372117333333343</c:v>
                </c:pt>
                <c:pt idx="119">
                  <c:v>8.1769908000000022</c:v>
                </c:pt>
                <c:pt idx="120">
                  <c:v>8.2434734666666678</c:v>
                </c:pt>
                <c:pt idx="121">
                  <c:v>8.218653333333334</c:v>
                </c:pt>
                <c:pt idx="122">
                  <c:v>8.1862415333333338</c:v>
                </c:pt>
                <c:pt idx="123">
                  <c:v>8.2270396666666663</c:v>
                </c:pt>
                <c:pt idx="124">
                  <c:v>8.2139131333333335</c:v>
                </c:pt>
                <c:pt idx="125">
                  <c:v>8.2401083333333336</c:v>
                </c:pt>
                <c:pt idx="126">
                  <c:v>8.156203733333335</c:v>
                </c:pt>
                <c:pt idx="127">
                  <c:v>8.1995656000000015</c:v>
                </c:pt>
                <c:pt idx="128">
                  <c:v>8.1546192000000008</c:v>
                </c:pt>
                <c:pt idx="129">
                  <c:v>8.3132768666666657</c:v>
                </c:pt>
                <c:pt idx="130">
                  <c:v>8.2552965999999994</c:v>
                </c:pt>
                <c:pt idx="131">
                  <c:v>8.2027760666666651</c:v>
                </c:pt>
                <c:pt idx="132">
                  <c:v>8.1426371333333325</c:v>
                </c:pt>
                <c:pt idx="133">
                  <c:v>8.1759875333333323</c:v>
                </c:pt>
                <c:pt idx="134">
                  <c:v>8.2093116666666663</c:v>
                </c:pt>
                <c:pt idx="135">
                  <c:v>8.1500392000000002</c:v>
                </c:pt>
                <c:pt idx="136">
                  <c:v>8.1299328000000006</c:v>
                </c:pt>
                <c:pt idx="137">
                  <c:v>8.1694393999999999</c:v>
                </c:pt>
                <c:pt idx="138">
                  <c:v>8.1039164666666661</c:v>
                </c:pt>
                <c:pt idx="139">
                  <c:v>8.1621248666666659</c:v>
                </c:pt>
                <c:pt idx="140">
                  <c:v>8.1558144666666657</c:v>
                </c:pt>
                <c:pt idx="141">
                  <c:v>8.201671133333333</c:v>
                </c:pt>
                <c:pt idx="142">
                  <c:v>8.0723373333333335</c:v>
                </c:pt>
                <c:pt idx="143">
                  <c:v>8.1374420000000001</c:v>
                </c:pt>
                <c:pt idx="144">
                  <c:v>8.0718092000000006</c:v>
                </c:pt>
                <c:pt idx="145">
                  <c:v>8.0384724000000016</c:v>
                </c:pt>
                <c:pt idx="146">
                  <c:v>8.1177304666666661</c:v>
                </c:pt>
                <c:pt idx="147">
                  <c:v>8.1583750666666663</c:v>
                </c:pt>
                <c:pt idx="148">
                  <c:v>8.2376580666666666</c:v>
                </c:pt>
                <c:pt idx="149">
                  <c:v>8.1455936666666684</c:v>
                </c:pt>
                <c:pt idx="150">
                  <c:v>8.2637900666666688</c:v>
                </c:pt>
                <c:pt idx="151">
                  <c:v>8.2444747333333357</c:v>
                </c:pt>
                <c:pt idx="152">
                  <c:v>8.1659986</c:v>
                </c:pt>
                <c:pt idx="153">
                  <c:v>8.1721666666666657</c:v>
                </c:pt>
                <c:pt idx="154">
                  <c:v>8.0810045999999982</c:v>
                </c:pt>
                <c:pt idx="155">
                  <c:v>8.2323255999999994</c:v>
                </c:pt>
                <c:pt idx="156">
                  <c:v>8.1218731333333345</c:v>
                </c:pt>
                <c:pt idx="157">
                  <c:v>8.2271381999999988</c:v>
                </c:pt>
                <c:pt idx="158">
                  <c:v>8.2143967333333325</c:v>
                </c:pt>
                <c:pt idx="159">
                  <c:v>8.2012934666666659</c:v>
                </c:pt>
                <c:pt idx="160">
                  <c:v>8.1620493333333322</c:v>
                </c:pt>
                <c:pt idx="161">
                  <c:v>8.1801812000000016</c:v>
                </c:pt>
                <c:pt idx="162">
                  <c:v>8.1146879999999992</c:v>
                </c:pt>
                <c:pt idx="163">
                  <c:v>8.1079110666666665</c:v>
                </c:pt>
                <c:pt idx="164">
                  <c:v>8.0888828666666672</c:v>
                </c:pt>
                <c:pt idx="165">
                  <c:v>8.0953505999999997</c:v>
                </c:pt>
                <c:pt idx="166">
                  <c:v>8.1157272666666653</c:v>
                </c:pt>
                <c:pt idx="167">
                  <c:v>8.1422860000000004</c:v>
                </c:pt>
                <c:pt idx="168">
                  <c:v>8.1234057333333336</c:v>
                </c:pt>
                <c:pt idx="169">
                  <c:v>8.2486212666666656</c:v>
                </c:pt>
                <c:pt idx="170">
                  <c:v>8.0985064666666666</c:v>
                </c:pt>
                <c:pt idx="171">
                  <c:v>8.1562777999999998</c:v>
                </c:pt>
                <c:pt idx="172">
                  <c:v>8.1367803333333324</c:v>
                </c:pt>
                <c:pt idx="173">
                  <c:v>8.0247539999999997</c:v>
                </c:pt>
                <c:pt idx="174">
                  <c:v>8.0967304000000002</c:v>
                </c:pt>
                <c:pt idx="175">
                  <c:v>8.2020884666666678</c:v>
                </c:pt>
                <c:pt idx="176">
                  <c:v>8.1827244666666683</c:v>
                </c:pt>
                <c:pt idx="177">
                  <c:v>8.1227076000000018</c:v>
                </c:pt>
                <c:pt idx="178">
                  <c:v>8.1095383999999999</c:v>
                </c:pt>
                <c:pt idx="179">
                  <c:v>8.1753382000000006</c:v>
                </c:pt>
                <c:pt idx="180">
                  <c:v>8.1146241999999997</c:v>
                </c:pt>
                <c:pt idx="181">
                  <c:v>8.1137721333333328</c:v>
                </c:pt>
                <c:pt idx="182">
                  <c:v>8.1848370666666668</c:v>
                </c:pt>
                <c:pt idx="183">
                  <c:v>8.1574799999999978</c:v>
                </c:pt>
                <c:pt idx="184">
                  <c:v>8.0124335999999996</c:v>
                </c:pt>
                <c:pt idx="185">
                  <c:v>8.1272849999999988</c:v>
                </c:pt>
                <c:pt idx="186">
                  <c:v>8.1400562666666652</c:v>
                </c:pt>
                <c:pt idx="187">
                  <c:v>8.0605859333333338</c:v>
                </c:pt>
                <c:pt idx="188">
                  <c:v>8.3358229333333327</c:v>
                </c:pt>
                <c:pt idx="189">
                  <c:v>8.1717498000000006</c:v>
                </c:pt>
                <c:pt idx="190">
                  <c:v>8.1701848000000012</c:v>
                </c:pt>
                <c:pt idx="191">
                  <c:v>8.1974058666666672</c:v>
                </c:pt>
                <c:pt idx="192">
                  <c:v>8.3033562666666683</c:v>
                </c:pt>
                <c:pt idx="193">
                  <c:v>8.2440928666666675</c:v>
                </c:pt>
                <c:pt idx="194">
                  <c:v>8.1970284666666675</c:v>
                </c:pt>
                <c:pt idx="195">
                  <c:v>8.2578023333333341</c:v>
                </c:pt>
                <c:pt idx="196">
                  <c:v>8.1793026000000015</c:v>
                </c:pt>
                <c:pt idx="197">
                  <c:v>8.2063866000000001</c:v>
                </c:pt>
                <c:pt idx="198">
                  <c:v>8.2466071999999997</c:v>
                </c:pt>
                <c:pt idx="199">
                  <c:v>8.2469627333333317</c:v>
                </c:pt>
                <c:pt idx="200">
                  <c:v>8.2492932000000003</c:v>
                </c:pt>
                <c:pt idx="201">
                  <c:v>8.2240564666666671</c:v>
                </c:pt>
                <c:pt idx="202">
                  <c:v>8.3032067999999999</c:v>
                </c:pt>
                <c:pt idx="203">
                  <c:v>8.1989058666666654</c:v>
                </c:pt>
                <c:pt idx="204">
                  <c:v>8.1267172666666667</c:v>
                </c:pt>
                <c:pt idx="205">
                  <c:v>8.2194492666666665</c:v>
                </c:pt>
                <c:pt idx="206">
                  <c:v>8.0161314000000008</c:v>
                </c:pt>
                <c:pt idx="207">
                  <c:v>8.1266236000000003</c:v>
                </c:pt>
                <c:pt idx="208">
                  <c:v>8.0812581333333338</c:v>
                </c:pt>
                <c:pt idx="209">
                  <c:v>8.1276242666666665</c:v>
                </c:pt>
                <c:pt idx="210">
                  <c:v>8.1210478666666663</c:v>
                </c:pt>
                <c:pt idx="211">
                  <c:v>8.1283240666666678</c:v>
                </c:pt>
                <c:pt idx="212">
                  <c:v>8.0756406000000016</c:v>
                </c:pt>
                <c:pt idx="213">
                  <c:v>8.0557368</c:v>
                </c:pt>
                <c:pt idx="214">
                  <c:v>8.1802249333333332</c:v>
                </c:pt>
                <c:pt idx="215">
                  <c:v>8.0893580000000007</c:v>
                </c:pt>
                <c:pt idx="216">
                  <c:v>8.1090412000000001</c:v>
                </c:pt>
                <c:pt idx="217">
                  <c:v>8.1751851999999996</c:v>
                </c:pt>
                <c:pt idx="218">
                  <c:v>8.064249199999999</c:v>
                </c:pt>
                <c:pt idx="219">
                  <c:v>8.1893706000000002</c:v>
                </c:pt>
                <c:pt idx="220">
                  <c:v>8.1838349333333333</c:v>
                </c:pt>
                <c:pt idx="221">
                  <c:v>8.3030238666666669</c:v>
                </c:pt>
                <c:pt idx="222">
                  <c:v>8.1268516666666688</c:v>
                </c:pt>
                <c:pt idx="223">
                  <c:v>8.2646194666666677</c:v>
                </c:pt>
                <c:pt idx="224">
                  <c:v>8.2129768666666685</c:v>
                </c:pt>
                <c:pt idx="225">
                  <c:v>8.0948076000000011</c:v>
                </c:pt>
                <c:pt idx="226">
                  <c:v>8.1989638666666682</c:v>
                </c:pt>
                <c:pt idx="227">
                  <c:v>8.2326128000000001</c:v>
                </c:pt>
                <c:pt idx="228">
                  <c:v>8.3057169999999996</c:v>
                </c:pt>
                <c:pt idx="229">
                  <c:v>8.1152977333333354</c:v>
                </c:pt>
                <c:pt idx="230">
                  <c:v>8.1137562666666661</c:v>
                </c:pt>
                <c:pt idx="231">
                  <c:v>8.0935417333333337</c:v>
                </c:pt>
                <c:pt idx="232">
                  <c:v>8.106630066666666</c:v>
                </c:pt>
                <c:pt idx="233">
                  <c:v>8.1132482666666661</c:v>
                </c:pt>
                <c:pt idx="234">
                  <c:v>8.0802618666666675</c:v>
                </c:pt>
                <c:pt idx="235">
                  <c:v>8.0010178000000014</c:v>
                </c:pt>
                <c:pt idx="236">
                  <c:v>8.046410400000001</c:v>
                </c:pt>
                <c:pt idx="237">
                  <c:v>8.1784958000000003</c:v>
                </c:pt>
                <c:pt idx="238">
                  <c:v>8.0934904000000003</c:v>
                </c:pt>
                <c:pt idx="239">
                  <c:v>8.1324044000000004</c:v>
                </c:pt>
                <c:pt idx="240">
                  <c:v>8.2051860000000012</c:v>
                </c:pt>
                <c:pt idx="241">
                  <c:v>8.1533020666666669</c:v>
                </c:pt>
                <c:pt idx="242">
                  <c:v>8.1335539333333333</c:v>
                </c:pt>
                <c:pt idx="243">
                  <c:v>8.0999633333333332</c:v>
                </c:pt>
                <c:pt idx="244">
                  <c:v>8.1853056666666664</c:v>
                </c:pt>
                <c:pt idx="245">
                  <c:v>8.2127601333333331</c:v>
                </c:pt>
                <c:pt idx="246">
                  <c:v>8.2793918666666659</c:v>
                </c:pt>
                <c:pt idx="247">
                  <c:v>8.1155690000000007</c:v>
                </c:pt>
                <c:pt idx="248">
                  <c:v>8.1212572666666674</c:v>
                </c:pt>
                <c:pt idx="249">
                  <c:v>8.1938712000000002</c:v>
                </c:pt>
                <c:pt idx="250">
                  <c:v>8.2469011999999999</c:v>
                </c:pt>
                <c:pt idx="251">
                  <c:v>8.2012010666666679</c:v>
                </c:pt>
                <c:pt idx="252">
                  <c:v>8.1021883333333342</c:v>
                </c:pt>
                <c:pt idx="253">
                  <c:v>8.1217783333333333</c:v>
                </c:pt>
                <c:pt idx="254">
                  <c:v>8.1020674666666661</c:v>
                </c:pt>
                <c:pt idx="255">
                  <c:v>8.1417990000000007</c:v>
                </c:pt>
                <c:pt idx="256">
                  <c:v>8.1420416000000007</c:v>
                </c:pt>
                <c:pt idx="257">
                  <c:v>8.1815302666666678</c:v>
                </c:pt>
                <c:pt idx="258">
                  <c:v>8.0836183333333338</c:v>
                </c:pt>
                <c:pt idx="259">
                  <c:v>8.1822841999999998</c:v>
                </c:pt>
                <c:pt idx="260">
                  <c:v>8.2156968666666668</c:v>
                </c:pt>
                <c:pt idx="261">
                  <c:v>8.1437813333333331</c:v>
                </c:pt>
                <c:pt idx="262">
                  <c:v>8.1367846000000004</c:v>
                </c:pt>
                <c:pt idx="263">
                  <c:v>8.2028445333333337</c:v>
                </c:pt>
                <c:pt idx="264">
                  <c:v>8.1639640666666669</c:v>
                </c:pt>
                <c:pt idx="265">
                  <c:v>8.1243347333333329</c:v>
                </c:pt>
                <c:pt idx="266">
                  <c:v>8.0587439333333339</c:v>
                </c:pt>
                <c:pt idx="267">
                  <c:v>8.1442158000000013</c:v>
                </c:pt>
                <c:pt idx="268">
                  <c:v>8.0922711333333339</c:v>
                </c:pt>
                <c:pt idx="269">
                  <c:v>8.1712956000000005</c:v>
                </c:pt>
                <c:pt idx="270">
                  <c:v>8.1056629999999998</c:v>
                </c:pt>
                <c:pt idx="271">
                  <c:v>8.0463598666666662</c:v>
                </c:pt>
                <c:pt idx="272">
                  <c:v>8.0204895999999994</c:v>
                </c:pt>
                <c:pt idx="273">
                  <c:v>8.1716639333333312</c:v>
                </c:pt>
                <c:pt idx="274">
                  <c:v>8.0472379999999983</c:v>
                </c:pt>
                <c:pt idx="275">
                  <c:v>7.9416967333333321</c:v>
                </c:pt>
                <c:pt idx="276">
                  <c:v>8.0790986</c:v>
                </c:pt>
                <c:pt idx="277">
                  <c:v>8.1389128666666668</c:v>
                </c:pt>
                <c:pt idx="278">
                  <c:v>8.0931262666666672</c:v>
                </c:pt>
                <c:pt idx="279">
                  <c:v>8.1842288000000014</c:v>
                </c:pt>
                <c:pt idx="280">
                  <c:v>8.2044789333333323</c:v>
                </c:pt>
                <c:pt idx="281">
                  <c:v>8.1781126000000004</c:v>
                </c:pt>
                <c:pt idx="282">
                  <c:v>8.0770906</c:v>
                </c:pt>
                <c:pt idx="283">
                  <c:v>8.1277056666666674</c:v>
                </c:pt>
                <c:pt idx="284">
                  <c:v>8.0474943333333329</c:v>
                </c:pt>
                <c:pt idx="285">
                  <c:v>8.1385688666666667</c:v>
                </c:pt>
                <c:pt idx="286">
                  <c:v>8.2170680666666662</c:v>
                </c:pt>
                <c:pt idx="287">
                  <c:v>8.2749069333333338</c:v>
                </c:pt>
                <c:pt idx="288">
                  <c:v>8.1629129999999996</c:v>
                </c:pt>
                <c:pt idx="289">
                  <c:v>8.2012717333333338</c:v>
                </c:pt>
                <c:pt idx="290">
                  <c:v>8.2794500000000006</c:v>
                </c:pt>
                <c:pt idx="291">
                  <c:v>8.146824800000001</c:v>
                </c:pt>
                <c:pt idx="292">
                  <c:v>8.2241441333333345</c:v>
                </c:pt>
                <c:pt idx="293">
                  <c:v>8.1312985333333323</c:v>
                </c:pt>
                <c:pt idx="294">
                  <c:v>8.1507273333333323</c:v>
                </c:pt>
                <c:pt idx="295">
                  <c:v>8.0580692666666671</c:v>
                </c:pt>
                <c:pt idx="296">
                  <c:v>8.2215951333333326</c:v>
                </c:pt>
                <c:pt idx="297">
                  <c:v>8.1842811333333323</c:v>
                </c:pt>
                <c:pt idx="298">
                  <c:v>8.2771433999999999</c:v>
                </c:pt>
                <c:pt idx="299">
                  <c:v>8.2193321333333333</c:v>
                </c:pt>
                <c:pt idx="300">
                  <c:v>8.2201567333333347</c:v>
                </c:pt>
                <c:pt idx="301">
                  <c:v>8.0954590666666686</c:v>
                </c:pt>
                <c:pt idx="302">
                  <c:v>8.1161264666666675</c:v>
                </c:pt>
                <c:pt idx="303">
                  <c:v>8.1423016666666683</c:v>
                </c:pt>
                <c:pt idx="304">
                  <c:v>8.1424522666666679</c:v>
                </c:pt>
                <c:pt idx="305">
                  <c:v>8.1821273333333355</c:v>
                </c:pt>
                <c:pt idx="306">
                  <c:v>8.2159800666666687</c:v>
                </c:pt>
                <c:pt idx="307">
                  <c:v>8.1841010000000001</c:v>
                </c:pt>
                <c:pt idx="308">
                  <c:v>8.2443140666666679</c:v>
                </c:pt>
                <c:pt idx="309">
                  <c:v>8.1134578666666695</c:v>
                </c:pt>
                <c:pt idx="310">
                  <c:v>8.1984726666666674</c:v>
                </c:pt>
                <c:pt idx="311">
                  <c:v>8.1270418666666675</c:v>
                </c:pt>
                <c:pt idx="312">
                  <c:v>8.2060193333333338</c:v>
                </c:pt>
                <c:pt idx="313">
                  <c:v>8.0615781333333327</c:v>
                </c:pt>
                <c:pt idx="314">
                  <c:v>8.2916702666666655</c:v>
                </c:pt>
                <c:pt idx="315">
                  <c:v>8.0815901333333322</c:v>
                </c:pt>
                <c:pt idx="316">
                  <c:v>8.2264953999999992</c:v>
                </c:pt>
                <c:pt idx="317">
                  <c:v>8.0751222000000009</c:v>
                </c:pt>
                <c:pt idx="318">
                  <c:v>8.1276161333333352</c:v>
                </c:pt>
                <c:pt idx="319">
                  <c:v>8.0880947333333335</c:v>
                </c:pt>
                <c:pt idx="320">
                  <c:v>8.0545988000000008</c:v>
                </c:pt>
                <c:pt idx="321">
                  <c:v>7.9951719333333342</c:v>
                </c:pt>
                <c:pt idx="322">
                  <c:v>8.0079006666666661</c:v>
                </c:pt>
                <c:pt idx="323">
                  <c:v>8.0931859333333342</c:v>
                </c:pt>
                <c:pt idx="324">
                  <c:v>8.1060409333333343</c:v>
                </c:pt>
                <c:pt idx="325">
                  <c:v>8.0999464666666672</c:v>
                </c:pt>
                <c:pt idx="326">
                  <c:v>8.1522667999999996</c:v>
                </c:pt>
                <c:pt idx="327">
                  <c:v>8.0804372666666673</c:v>
                </c:pt>
                <c:pt idx="328">
                  <c:v>8.152639200000003</c:v>
                </c:pt>
                <c:pt idx="329">
                  <c:v>8.106362333333335</c:v>
                </c:pt>
                <c:pt idx="330">
                  <c:v>8.1587877333333338</c:v>
                </c:pt>
                <c:pt idx="331">
                  <c:v>8.1711858666666668</c:v>
                </c:pt>
                <c:pt idx="332">
                  <c:v>8.2042975333333334</c:v>
                </c:pt>
                <c:pt idx="333">
                  <c:v>8.2496252000000005</c:v>
                </c:pt>
                <c:pt idx="334">
                  <c:v>8.342326066666665</c:v>
                </c:pt>
                <c:pt idx="335">
                  <c:v>8.2507108666666653</c:v>
                </c:pt>
                <c:pt idx="336">
                  <c:v>8.2573133999999992</c:v>
                </c:pt>
                <c:pt idx="337">
                  <c:v>8.2047635999999997</c:v>
                </c:pt>
                <c:pt idx="338">
                  <c:v>8.1646853999999998</c:v>
                </c:pt>
                <c:pt idx="339">
                  <c:v>8.1316473333333334</c:v>
                </c:pt>
                <c:pt idx="340">
                  <c:v>8.2434338666666669</c:v>
                </c:pt>
                <c:pt idx="341">
                  <c:v>8.1713365999999983</c:v>
                </c:pt>
                <c:pt idx="342">
                  <c:v>8.0649700666666675</c:v>
                </c:pt>
                <c:pt idx="343">
                  <c:v>8.1698071333333342</c:v>
                </c:pt>
                <c:pt idx="344">
                  <c:v>8.0911599333333335</c:v>
                </c:pt>
                <c:pt idx="345">
                  <c:v>8.2157060666666659</c:v>
                </c:pt>
                <c:pt idx="346">
                  <c:v>8.1042876666666679</c:v>
                </c:pt>
                <c:pt idx="347">
                  <c:v>8.0634282000000006</c:v>
                </c:pt>
                <c:pt idx="348">
                  <c:v>7.9978954</c:v>
                </c:pt>
                <c:pt idx="349">
                  <c:v>8.0107891333333345</c:v>
                </c:pt>
                <c:pt idx="350">
                  <c:v>8.0574525999999995</c:v>
                </c:pt>
                <c:pt idx="351">
                  <c:v>8.1167640666666649</c:v>
                </c:pt>
                <c:pt idx="352">
                  <c:v>8.1694783999999974</c:v>
                </c:pt>
                <c:pt idx="353">
                  <c:v>8.1567280666666662</c:v>
                </c:pt>
                <c:pt idx="354">
                  <c:v>8.2481165999999995</c:v>
                </c:pt>
                <c:pt idx="355">
                  <c:v>8.2077543999999989</c:v>
                </c:pt>
                <c:pt idx="356">
                  <c:v>8.1151427999999992</c:v>
                </c:pt>
                <c:pt idx="357">
                  <c:v>8.2270445333333324</c:v>
                </c:pt>
                <c:pt idx="358">
                  <c:v>8.1353943333333341</c:v>
                </c:pt>
                <c:pt idx="359">
                  <c:v>8.1158943333333333</c:v>
                </c:pt>
                <c:pt idx="360">
                  <c:v>8.1889643999999997</c:v>
                </c:pt>
                <c:pt idx="361">
                  <c:v>8.2033395333333328</c:v>
                </c:pt>
                <c:pt idx="362">
                  <c:v>8.3229666000000009</c:v>
                </c:pt>
                <c:pt idx="363">
                  <c:v>8.1661961333333331</c:v>
                </c:pt>
                <c:pt idx="364">
                  <c:v>8.1252234666666663</c:v>
                </c:pt>
                <c:pt idx="365">
                  <c:v>8.1167044666666666</c:v>
                </c:pt>
                <c:pt idx="366">
                  <c:v>8.2663579333333335</c:v>
                </c:pt>
                <c:pt idx="367">
                  <c:v>8.1474693333333352</c:v>
                </c:pt>
                <c:pt idx="368">
                  <c:v>8.1722131333333348</c:v>
                </c:pt>
                <c:pt idx="369">
                  <c:v>8.0994628666666681</c:v>
                </c:pt>
                <c:pt idx="370">
                  <c:v>8.0004703333333342</c:v>
                </c:pt>
                <c:pt idx="371">
                  <c:v>8.0918350000000014</c:v>
                </c:pt>
                <c:pt idx="372">
                  <c:v>8.1766490000000012</c:v>
                </c:pt>
                <c:pt idx="373">
                  <c:v>8.1303044666666668</c:v>
                </c:pt>
                <c:pt idx="374">
                  <c:v>8.1617418666666683</c:v>
                </c:pt>
                <c:pt idx="375">
                  <c:v>8.0226190666666675</c:v>
                </c:pt>
                <c:pt idx="376">
                  <c:v>8.1329037333333343</c:v>
                </c:pt>
                <c:pt idx="377">
                  <c:v>8.1327792666666667</c:v>
                </c:pt>
                <c:pt idx="378">
                  <c:v>8.1262565999999996</c:v>
                </c:pt>
                <c:pt idx="379">
                  <c:v>8.165562266666667</c:v>
                </c:pt>
                <c:pt idx="380">
                  <c:v>8.2454826666666658</c:v>
                </c:pt>
                <c:pt idx="381">
                  <c:v>8.075973733333333</c:v>
                </c:pt>
                <c:pt idx="382">
                  <c:v>8.1680328666666657</c:v>
                </c:pt>
                <c:pt idx="383">
                  <c:v>8.1688821333333319</c:v>
                </c:pt>
                <c:pt idx="384">
                  <c:v>8.1958880666666669</c:v>
                </c:pt>
                <c:pt idx="385">
                  <c:v>8.1963338666666665</c:v>
                </c:pt>
                <c:pt idx="386">
                  <c:v>8.2424835999999981</c:v>
                </c:pt>
                <c:pt idx="387">
                  <c:v>8.2495601333333326</c:v>
                </c:pt>
                <c:pt idx="388">
                  <c:v>8.1970698666666646</c:v>
                </c:pt>
                <c:pt idx="389">
                  <c:v>8.1970955333333322</c:v>
                </c:pt>
                <c:pt idx="390">
                  <c:v>8.2227870666666654</c:v>
                </c:pt>
                <c:pt idx="391">
                  <c:v>8.1370284666666652</c:v>
                </c:pt>
                <c:pt idx="392">
                  <c:v>8.123291133333332</c:v>
                </c:pt>
                <c:pt idx="393">
                  <c:v>8.3067054666666653</c:v>
                </c:pt>
                <c:pt idx="394">
                  <c:v>8.2689328</c:v>
                </c:pt>
                <c:pt idx="395">
                  <c:v>8.1447413333333341</c:v>
                </c:pt>
                <c:pt idx="396">
                  <c:v>8.1583181333333332</c:v>
                </c:pt>
                <c:pt idx="397">
                  <c:v>8.1526044666666664</c:v>
                </c:pt>
                <c:pt idx="398">
                  <c:v>8.1004802666666667</c:v>
                </c:pt>
                <c:pt idx="399">
                  <c:v>8.0812515999999999</c:v>
                </c:pt>
                <c:pt idx="400">
                  <c:v>8.2326332000000004</c:v>
                </c:pt>
                <c:pt idx="401">
                  <c:v>8.0950758</c:v>
                </c:pt>
                <c:pt idx="402">
                  <c:v>8.0557289999999995</c:v>
                </c:pt>
                <c:pt idx="403">
                  <c:v>8.141383733333333</c:v>
                </c:pt>
                <c:pt idx="404">
                  <c:v>8.1156583999999992</c:v>
                </c:pt>
                <c:pt idx="405">
                  <c:v>8.1164275999999997</c:v>
                </c:pt>
                <c:pt idx="406">
                  <c:v>8.2086904666666669</c:v>
                </c:pt>
                <c:pt idx="407">
                  <c:v>8.0714413333333344</c:v>
                </c:pt>
                <c:pt idx="408">
                  <c:v>8.1035591333333343</c:v>
                </c:pt>
                <c:pt idx="409">
                  <c:v>8.0248679999999997</c:v>
                </c:pt>
                <c:pt idx="410">
                  <c:v>8.1356240666666668</c:v>
                </c:pt>
                <c:pt idx="411">
                  <c:v>8.1611670666666676</c:v>
                </c:pt>
                <c:pt idx="412">
                  <c:v>8.1480877333333339</c:v>
                </c:pt>
                <c:pt idx="413">
                  <c:v>8.1746664666666664</c:v>
                </c:pt>
                <c:pt idx="414">
                  <c:v>8.1418735333333334</c:v>
                </c:pt>
                <c:pt idx="415">
                  <c:v>8.0567955333333341</c:v>
                </c:pt>
                <c:pt idx="416">
                  <c:v>8.0703961333333343</c:v>
                </c:pt>
                <c:pt idx="417">
                  <c:v>8.1555647333333336</c:v>
                </c:pt>
                <c:pt idx="418">
                  <c:v>8.1495223333333335</c:v>
                </c:pt>
                <c:pt idx="419">
                  <c:v>8.1434660000000019</c:v>
                </c:pt>
                <c:pt idx="420">
                  <c:v>8.1561226666666684</c:v>
                </c:pt>
                <c:pt idx="421">
                  <c:v>8.0318179333333344</c:v>
                </c:pt>
                <c:pt idx="422">
                  <c:v>8.1954456000000011</c:v>
                </c:pt>
                <c:pt idx="423">
                  <c:v>8.1570537333333348</c:v>
                </c:pt>
                <c:pt idx="424">
                  <c:v>8.2616668000000022</c:v>
                </c:pt>
                <c:pt idx="425">
                  <c:v>8.1900356666666667</c:v>
                </c:pt>
                <c:pt idx="426">
                  <c:v>8.1967932000000019</c:v>
                </c:pt>
                <c:pt idx="427">
                  <c:v>8.1699584000000005</c:v>
                </c:pt>
                <c:pt idx="428">
                  <c:v>8.1956832666666664</c:v>
                </c:pt>
                <c:pt idx="429">
                  <c:v>8.3071758666666664</c:v>
                </c:pt>
                <c:pt idx="430">
                  <c:v>8.1956746666666671</c:v>
                </c:pt>
                <c:pt idx="431">
                  <c:v>8.2469405333333334</c:v>
                </c:pt>
                <c:pt idx="432">
                  <c:v>8.2273423333333326</c:v>
                </c:pt>
                <c:pt idx="433">
                  <c:v>8.1808856666666667</c:v>
                </c:pt>
                <c:pt idx="434">
                  <c:v>8.1803833333333333</c:v>
                </c:pt>
                <c:pt idx="435">
                  <c:v>8.1742208000000023</c:v>
                </c:pt>
                <c:pt idx="436">
                  <c:v>8.2330898000000001</c:v>
                </c:pt>
                <c:pt idx="437">
                  <c:v>8.114428066666667</c:v>
                </c:pt>
                <c:pt idx="438">
                  <c:v>8.1596635333333332</c:v>
                </c:pt>
                <c:pt idx="439">
                  <c:v>8.0486494000000004</c:v>
                </c:pt>
                <c:pt idx="440">
                  <c:v>8.0941215333333325</c:v>
                </c:pt>
                <c:pt idx="441">
                  <c:v>8.0685017999999999</c:v>
                </c:pt>
                <c:pt idx="442">
                  <c:v>8.1608888666666655</c:v>
                </c:pt>
                <c:pt idx="443">
                  <c:v>8.1090608666666668</c:v>
                </c:pt>
                <c:pt idx="444">
                  <c:v>8.0956518000000006</c:v>
                </c:pt>
                <c:pt idx="445">
                  <c:v>8.0880316666666658</c:v>
                </c:pt>
                <c:pt idx="446">
                  <c:v>8.0996378</c:v>
                </c:pt>
                <c:pt idx="447">
                  <c:v>8.1162176666666657</c:v>
                </c:pt>
                <c:pt idx="448">
                  <c:v>8.4120417333333339</c:v>
                </c:pt>
                <c:pt idx="449">
                  <c:v>8.7025281333333329</c:v>
                </c:pt>
                <c:pt idx="450">
                  <c:v>8.967182266666665</c:v>
                </c:pt>
                <c:pt idx="451">
                  <c:v>9.2243376666666652</c:v>
                </c:pt>
                <c:pt idx="452">
                  <c:v>9.5409364666666665</c:v>
                </c:pt>
                <c:pt idx="453">
                  <c:v>9.7132448</c:v>
                </c:pt>
                <c:pt idx="454">
                  <c:v>10.082073999999999</c:v>
                </c:pt>
                <c:pt idx="455">
                  <c:v>10.3207056</c:v>
                </c:pt>
                <c:pt idx="456">
                  <c:v>10.591100866666666</c:v>
                </c:pt>
                <c:pt idx="457">
                  <c:v>10.783114866666665</c:v>
                </c:pt>
                <c:pt idx="458">
                  <c:v>11.099939133333331</c:v>
                </c:pt>
                <c:pt idx="459">
                  <c:v>11.319156933333336</c:v>
                </c:pt>
                <c:pt idx="460">
                  <c:v>11.670291933333337</c:v>
                </c:pt>
                <c:pt idx="461">
                  <c:v>11.951041800000002</c:v>
                </c:pt>
                <c:pt idx="462">
                  <c:v>12.147243333333336</c:v>
                </c:pt>
                <c:pt idx="463">
                  <c:v>12.149663266666668</c:v>
                </c:pt>
                <c:pt idx="464">
                  <c:v>12.151006266666666</c:v>
                </c:pt>
                <c:pt idx="465">
                  <c:v>12.151823666666665</c:v>
                </c:pt>
                <c:pt idx="466">
                  <c:v>12.153521933333332</c:v>
                </c:pt>
                <c:pt idx="467">
                  <c:v>12.155778466666668</c:v>
                </c:pt>
                <c:pt idx="468">
                  <c:v>12.157706000000001</c:v>
                </c:pt>
                <c:pt idx="469">
                  <c:v>12.1597112</c:v>
                </c:pt>
                <c:pt idx="470">
                  <c:v>12.161521666666665</c:v>
                </c:pt>
                <c:pt idx="471">
                  <c:v>12.163290999999999</c:v>
                </c:pt>
                <c:pt idx="472">
                  <c:v>12.164958266666664</c:v>
                </c:pt>
                <c:pt idx="473">
                  <c:v>12.166432666666667</c:v>
                </c:pt>
                <c:pt idx="474">
                  <c:v>12.167952933333334</c:v>
                </c:pt>
                <c:pt idx="475">
                  <c:v>12.169445066666666</c:v>
                </c:pt>
                <c:pt idx="476">
                  <c:v>12.170597733333334</c:v>
                </c:pt>
                <c:pt idx="477">
                  <c:v>12.171916466666666</c:v>
                </c:pt>
                <c:pt idx="478">
                  <c:v>12.172722733333334</c:v>
                </c:pt>
                <c:pt idx="479">
                  <c:v>12.172910866666667</c:v>
                </c:pt>
                <c:pt idx="480">
                  <c:v>12.172873200000002</c:v>
                </c:pt>
                <c:pt idx="481">
                  <c:v>12.172491666666669</c:v>
                </c:pt>
                <c:pt idx="482">
                  <c:v>12.171792466666668</c:v>
                </c:pt>
                <c:pt idx="483">
                  <c:v>12.170740933333336</c:v>
                </c:pt>
                <c:pt idx="484">
                  <c:v>12.168938666666667</c:v>
                </c:pt>
                <c:pt idx="485">
                  <c:v>12.167072133333335</c:v>
                </c:pt>
                <c:pt idx="486">
                  <c:v>12.164732266666666</c:v>
                </c:pt>
                <c:pt idx="487">
                  <c:v>12.162228733333334</c:v>
                </c:pt>
                <c:pt idx="488">
                  <c:v>12.159348999999999</c:v>
                </c:pt>
                <c:pt idx="489">
                  <c:v>12.156273333333333</c:v>
                </c:pt>
                <c:pt idx="490">
                  <c:v>12.152683</c:v>
                </c:pt>
                <c:pt idx="491">
                  <c:v>12.148582866666665</c:v>
                </c:pt>
                <c:pt idx="492">
                  <c:v>12.144262066666666</c:v>
                </c:pt>
                <c:pt idx="493">
                  <c:v>12.139825333333334</c:v>
                </c:pt>
                <c:pt idx="494">
                  <c:v>12.135919533333333</c:v>
                </c:pt>
                <c:pt idx="495">
                  <c:v>12.131449333333334</c:v>
                </c:pt>
                <c:pt idx="496">
                  <c:v>12.127204600000002</c:v>
                </c:pt>
                <c:pt idx="497">
                  <c:v>12.00137886666667</c:v>
                </c:pt>
                <c:pt idx="498">
                  <c:v>11.9943446</c:v>
                </c:pt>
                <c:pt idx="499">
                  <c:v>11.894466933333335</c:v>
                </c:pt>
                <c:pt idx="500">
                  <c:v>11.781491999999998</c:v>
                </c:pt>
                <c:pt idx="501">
                  <c:v>11.558232199999999</c:v>
                </c:pt>
                <c:pt idx="502">
                  <c:v>11.385931599999997</c:v>
                </c:pt>
                <c:pt idx="503">
                  <c:v>11.273780333333331</c:v>
                </c:pt>
                <c:pt idx="504">
                  <c:v>11.117933866666668</c:v>
                </c:pt>
                <c:pt idx="505">
                  <c:v>10.956623133333334</c:v>
                </c:pt>
                <c:pt idx="506">
                  <c:v>10.841383</c:v>
                </c:pt>
                <c:pt idx="507">
                  <c:v>10.629216866666667</c:v>
                </c:pt>
                <c:pt idx="508">
                  <c:v>10.462603466666668</c:v>
                </c:pt>
                <c:pt idx="509">
                  <c:v>10.336209866666668</c:v>
                </c:pt>
                <c:pt idx="510">
                  <c:v>10.152730733333332</c:v>
                </c:pt>
                <c:pt idx="511">
                  <c:v>9.9825068666666663</c:v>
                </c:pt>
                <c:pt idx="512">
                  <c:v>9.9863510000000009</c:v>
                </c:pt>
                <c:pt idx="513">
                  <c:v>9.8262592666666659</c:v>
                </c:pt>
                <c:pt idx="514">
                  <c:v>9.700299133333333</c:v>
                </c:pt>
                <c:pt idx="515">
                  <c:v>9.7118898666666684</c:v>
                </c:pt>
                <c:pt idx="516">
                  <c:v>9.7434680000000018</c:v>
                </c:pt>
                <c:pt idx="517">
                  <c:v>9.7432901333333355</c:v>
                </c:pt>
                <c:pt idx="518">
                  <c:v>9.8018787333333321</c:v>
                </c:pt>
                <c:pt idx="519">
                  <c:v>9.7205026000000014</c:v>
                </c:pt>
                <c:pt idx="520">
                  <c:v>9.7364577333333333</c:v>
                </c:pt>
                <c:pt idx="521">
                  <c:v>9.6082335999999984</c:v>
                </c:pt>
                <c:pt idx="522">
                  <c:v>9.6688844666666665</c:v>
                </c:pt>
                <c:pt idx="523">
                  <c:v>9.6647981999999999</c:v>
                </c:pt>
                <c:pt idx="524">
                  <c:v>9.6138640000000013</c:v>
                </c:pt>
                <c:pt idx="525">
                  <c:v>9.6013840666666681</c:v>
                </c:pt>
                <c:pt idx="526">
                  <c:v>9.5886106666666659</c:v>
                </c:pt>
                <c:pt idx="527">
                  <c:v>9.5372887333333338</c:v>
                </c:pt>
                <c:pt idx="528">
                  <c:v>9.5116835333333345</c:v>
                </c:pt>
                <c:pt idx="529">
                  <c:v>9.6171792000000007</c:v>
                </c:pt>
                <c:pt idx="530">
                  <c:v>9.4083129999999997</c:v>
                </c:pt>
                <c:pt idx="531">
                  <c:v>9.4408323333333346</c:v>
                </c:pt>
                <c:pt idx="532">
                  <c:v>9.4477774666666683</c:v>
                </c:pt>
                <c:pt idx="533">
                  <c:v>9.3362114666666667</c:v>
                </c:pt>
                <c:pt idx="534">
                  <c:v>9.4216097999999988</c:v>
                </c:pt>
                <c:pt idx="535">
                  <c:v>9.2512854000000004</c:v>
                </c:pt>
                <c:pt idx="536">
                  <c:v>9.1923808000000005</c:v>
                </c:pt>
                <c:pt idx="537">
                  <c:v>9.2326642666666672</c:v>
                </c:pt>
                <c:pt idx="538">
                  <c:v>9.1871457999999997</c:v>
                </c:pt>
                <c:pt idx="539">
                  <c:v>9.1087860666666689</c:v>
                </c:pt>
                <c:pt idx="540">
                  <c:v>9.1744810000000019</c:v>
                </c:pt>
                <c:pt idx="541">
                  <c:v>9.0770922000000009</c:v>
                </c:pt>
                <c:pt idx="542">
                  <c:v>9.0576138666666672</c:v>
                </c:pt>
                <c:pt idx="543">
                  <c:v>9.1501889333333324</c:v>
                </c:pt>
                <c:pt idx="544">
                  <c:v>9.0198722</c:v>
                </c:pt>
                <c:pt idx="545">
                  <c:v>9.0002358000000005</c:v>
                </c:pt>
                <c:pt idx="546">
                  <c:v>8.9150726000000002</c:v>
                </c:pt>
                <c:pt idx="547">
                  <c:v>8.954881133333334</c:v>
                </c:pt>
                <c:pt idx="548">
                  <c:v>8.8696365333333329</c:v>
                </c:pt>
                <c:pt idx="549">
                  <c:v>8.8239598000000008</c:v>
                </c:pt>
                <c:pt idx="550">
                  <c:v>8.902966666666666</c:v>
                </c:pt>
                <c:pt idx="551">
                  <c:v>8.9950848666666658</c:v>
                </c:pt>
                <c:pt idx="552">
                  <c:v>8.8905389333333353</c:v>
                </c:pt>
                <c:pt idx="553">
                  <c:v>8.9305559333333342</c:v>
                </c:pt>
                <c:pt idx="554">
                  <c:v>8.9707702000000005</c:v>
                </c:pt>
                <c:pt idx="555">
                  <c:v>8.840307666666666</c:v>
                </c:pt>
                <c:pt idx="556">
                  <c:v>8.9849416000000009</c:v>
                </c:pt>
                <c:pt idx="557">
                  <c:v>8.7745448666666679</c:v>
                </c:pt>
                <c:pt idx="558">
                  <c:v>8.6818723333333345</c:v>
                </c:pt>
                <c:pt idx="559">
                  <c:v>8.7402667333333337</c:v>
                </c:pt>
                <c:pt idx="560">
                  <c:v>8.7538463999999987</c:v>
                </c:pt>
                <c:pt idx="561">
                  <c:v>8.8198337333333328</c:v>
                </c:pt>
                <c:pt idx="562">
                  <c:v>8.6689680666666664</c:v>
                </c:pt>
                <c:pt idx="563">
                  <c:v>8.7879609999999992</c:v>
                </c:pt>
                <c:pt idx="564">
                  <c:v>8.7158323333333314</c:v>
                </c:pt>
                <c:pt idx="565">
                  <c:v>8.6958242666666674</c:v>
                </c:pt>
                <c:pt idx="566">
                  <c:v>8.71669393333333</c:v>
                </c:pt>
                <c:pt idx="567">
                  <c:v>8.6378898666666668</c:v>
                </c:pt>
                <c:pt idx="568">
                  <c:v>8.5660965999999998</c:v>
                </c:pt>
                <c:pt idx="569">
                  <c:v>8.5793540666666672</c:v>
                </c:pt>
                <c:pt idx="570">
                  <c:v>8.6056251333333318</c:v>
                </c:pt>
                <c:pt idx="571">
                  <c:v>8.5199727999999997</c:v>
                </c:pt>
                <c:pt idx="572">
                  <c:v>8.7178901999999994</c:v>
                </c:pt>
                <c:pt idx="573">
                  <c:v>8.6330989333333328</c:v>
                </c:pt>
                <c:pt idx="574">
                  <c:v>8.6207253333333327</c:v>
                </c:pt>
                <c:pt idx="575">
                  <c:v>8.7191895999999982</c:v>
                </c:pt>
                <c:pt idx="576">
                  <c:v>8.6412015333333336</c:v>
                </c:pt>
                <c:pt idx="577">
                  <c:v>8.6936066000000007</c:v>
                </c:pt>
                <c:pt idx="578">
                  <c:v>8.6335505999999995</c:v>
                </c:pt>
                <c:pt idx="579">
                  <c:v>8.5539650666666667</c:v>
                </c:pt>
                <c:pt idx="580">
                  <c:v>8.6375977333333331</c:v>
                </c:pt>
                <c:pt idx="581">
                  <c:v>8.5629727333333339</c:v>
                </c:pt>
                <c:pt idx="582">
                  <c:v>8.5664859333333325</c:v>
                </c:pt>
                <c:pt idx="583">
                  <c:v>8.5701030666666664</c:v>
                </c:pt>
                <c:pt idx="584">
                  <c:v>8.4958740000000006</c:v>
                </c:pt>
                <c:pt idx="585">
                  <c:v>8.6176784666666677</c:v>
                </c:pt>
                <c:pt idx="586">
                  <c:v>8.505257666666667</c:v>
                </c:pt>
                <c:pt idx="587">
                  <c:v>8.4954243999999992</c:v>
                </c:pt>
                <c:pt idx="588">
                  <c:v>8.5650388666666668</c:v>
                </c:pt>
                <c:pt idx="589">
                  <c:v>8.523792666666667</c:v>
                </c:pt>
                <c:pt idx="590">
                  <c:v>8.4363437333333344</c:v>
                </c:pt>
                <c:pt idx="591">
                  <c:v>8.4531543333333339</c:v>
                </c:pt>
                <c:pt idx="592">
                  <c:v>8.5161603333333353</c:v>
                </c:pt>
                <c:pt idx="593">
                  <c:v>8.3833046000000007</c:v>
                </c:pt>
                <c:pt idx="594">
                  <c:v>8.5265469333333339</c:v>
                </c:pt>
                <c:pt idx="595">
                  <c:v>8.513536533333335</c:v>
                </c:pt>
                <c:pt idx="596">
                  <c:v>8.5134038666666694</c:v>
                </c:pt>
                <c:pt idx="597">
                  <c:v>8.5603096666666669</c:v>
                </c:pt>
                <c:pt idx="598">
                  <c:v>8.6132471333333367</c:v>
                </c:pt>
                <c:pt idx="599">
                  <c:v>8.6721304000000021</c:v>
                </c:pt>
                <c:pt idx="600">
                  <c:v>8.4830716666666675</c:v>
                </c:pt>
                <c:pt idx="601">
                  <c:v>8.5546962666666673</c:v>
                </c:pt>
                <c:pt idx="602">
                  <c:v>8.5101969333333347</c:v>
                </c:pt>
                <c:pt idx="603">
                  <c:v>8.4589713333333325</c:v>
                </c:pt>
                <c:pt idx="604">
                  <c:v>8.4659259999999996</c:v>
                </c:pt>
                <c:pt idx="605">
                  <c:v>8.571594666666666</c:v>
                </c:pt>
                <c:pt idx="606">
                  <c:v>8.5592076000000006</c:v>
                </c:pt>
                <c:pt idx="607">
                  <c:v>8.4814487333333322</c:v>
                </c:pt>
                <c:pt idx="608">
                  <c:v>8.4750127999999982</c:v>
                </c:pt>
                <c:pt idx="609">
                  <c:v>8.5408557999999992</c:v>
                </c:pt>
                <c:pt idx="610">
                  <c:v>8.422806933333332</c:v>
                </c:pt>
                <c:pt idx="611">
                  <c:v>8.4360203333333352</c:v>
                </c:pt>
                <c:pt idx="612">
                  <c:v>8.3510885333333338</c:v>
                </c:pt>
                <c:pt idx="613">
                  <c:v>8.351303866666667</c:v>
                </c:pt>
                <c:pt idx="614">
                  <c:v>8.2656626000000006</c:v>
                </c:pt>
                <c:pt idx="615">
                  <c:v>8.3441209999999995</c:v>
                </c:pt>
                <c:pt idx="616">
                  <c:v>8.3634782666666663</c:v>
                </c:pt>
                <c:pt idx="617">
                  <c:v>8.363286866666666</c:v>
                </c:pt>
                <c:pt idx="618">
                  <c:v>8.3430315333333347</c:v>
                </c:pt>
                <c:pt idx="619">
                  <c:v>8.4469614666666679</c:v>
                </c:pt>
                <c:pt idx="620">
                  <c:v>8.4008786666666673</c:v>
                </c:pt>
                <c:pt idx="621">
                  <c:v>8.4005022666666687</c:v>
                </c:pt>
                <c:pt idx="622">
                  <c:v>8.394083066666667</c:v>
                </c:pt>
                <c:pt idx="623">
                  <c:v>8.5321415999999992</c:v>
                </c:pt>
                <c:pt idx="624">
                  <c:v>8.368206533333332</c:v>
                </c:pt>
                <c:pt idx="625">
                  <c:v>8.5375899999999998</c:v>
                </c:pt>
                <c:pt idx="626">
                  <c:v>8.4529551333333313</c:v>
                </c:pt>
                <c:pt idx="627">
                  <c:v>8.5896028666666666</c:v>
                </c:pt>
                <c:pt idx="628">
                  <c:v>8.5233587999999987</c:v>
                </c:pt>
                <c:pt idx="629">
                  <c:v>8.6021199333333342</c:v>
                </c:pt>
                <c:pt idx="630">
                  <c:v>8.5362026666666662</c:v>
                </c:pt>
                <c:pt idx="631">
                  <c:v>8.522454466666666</c:v>
                </c:pt>
                <c:pt idx="632">
                  <c:v>8.5089312666666661</c:v>
                </c:pt>
                <c:pt idx="633">
                  <c:v>8.5214975333333332</c:v>
                </c:pt>
                <c:pt idx="634">
                  <c:v>8.4621204666666667</c:v>
                </c:pt>
                <c:pt idx="635">
                  <c:v>8.4482350666666672</c:v>
                </c:pt>
                <c:pt idx="636">
                  <c:v>8.3565403999999983</c:v>
                </c:pt>
                <c:pt idx="637">
                  <c:v>8.4020681999999987</c:v>
                </c:pt>
                <c:pt idx="638">
                  <c:v>8.2965898666666664</c:v>
                </c:pt>
                <c:pt idx="639">
                  <c:v>8.4267582666666687</c:v>
                </c:pt>
                <c:pt idx="640">
                  <c:v>8.2831696666666677</c:v>
                </c:pt>
                <c:pt idx="641">
                  <c:v>8.3873370000000005</c:v>
                </c:pt>
                <c:pt idx="642">
                  <c:v>8.3159834000000004</c:v>
                </c:pt>
                <c:pt idx="643">
                  <c:v>8.3816532666666674</c:v>
                </c:pt>
                <c:pt idx="644">
                  <c:v>8.3683702666666679</c:v>
                </c:pt>
                <c:pt idx="645">
                  <c:v>8.3803522666666659</c:v>
                </c:pt>
                <c:pt idx="646">
                  <c:v>8.4125555333333324</c:v>
                </c:pt>
                <c:pt idx="647">
                  <c:v>8.3335239999999988</c:v>
                </c:pt>
                <c:pt idx="648">
                  <c:v>8.4243167999999979</c:v>
                </c:pt>
                <c:pt idx="649">
                  <c:v>8.3781717999999987</c:v>
                </c:pt>
                <c:pt idx="650">
                  <c:v>8.4494716666666658</c:v>
                </c:pt>
                <c:pt idx="651">
                  <c:v>8.5015261999999989</c:v>
                </c:pt>
                <c:pt idx="652">
                  <c:v>8.4553687999999987</c:v>
                </c:pt>
                <c:pt idx="653">
                  <c:v>8.4611750000000008</c:v>
                </c:pt>
                <c:pt idx="654">
                  <c:v>8.3825722000000003</c:v>
                </c:pt>
                <c:pt idx="655">
                  <c:v>8.5068446666666677</c:v>
                </c:pt>
                <c:pt idx="656">
                  <c:v>8.4412939333333323</c:v>
                </c:pt>
                <c:pt idx="657">
                  <c:v>8.4868151999999988</c:v>
                </c:pt>
                <c:pt idx="658">
                  <c:v>8.4083903999999983</c:v>
                </c:pt>
                <c:pt idx="659">
                  <c:v>8.3894882666666657</c:v>
                </c:pt>
                <c:pt idx="660">
                  <c:v>8.3060829999999992</c:v>
                </c:pt>
                <c:pt idx="661">
                  <c:v>8.3204104000000001</c:v>
                </c:pt>
                <c:pt idx="662">
                  <c:v>8.4577612000000002</c:v>
                </c:pt>
                <c:pt idx="663">
                  <c:v>8.3861278000000006</c:v>
                </c:pt>
                <c:pt idx="664">
                  <c:v>8.373015333333333</c:v>
                </c:pt>
                <c:pt idx="665">
                  <c:v>8.262377333333335</c:v>
                </c:pt>
                <c:pt idx="666">
                  <c:v>8.4125622000000018</c:v>
                </c:pt>
                <c:pt idx="667">
                  <c:v>8.3729302000000008</c:v>
                </c:pt>
                <c:pt idx="668">
                  <c:v>8.4131087333333348</c:v>
                </c:pt>
                <c:pt idx="669">
                  <c:v>8.4138325333333324</c:v>
                </c:pt>
                <c:pt idx="670">
                  <c:v>8.3102027333333339</c:v>
                </c:pt>
                <c:pt idx="671">
                  <c:v>8.3432130000000004</c:v>
                </c:pt>
                <c:pt idx="672">
                  <c:v>8.3501445333333333</c:v>
                </c:pt>
                <c:pt idx="673">
                  <c:v>8.3499050666666665</c:v>
                </c:pt>
                <c:pt idx="674">
                  <c:v>8.3551537999999983</c:v>
                </c:pt>
                <c:pt idx="675">
                  <c:v>8.4653860666666656</c:v>
                </c:pt>
                <c:pt idx="676">
                  <c:v>8.3858304666666665</c:v>
                </c:pt>
                <c:pt idx="677">
                  <c:v>8.3671000000000006</c:v>
                </c:pt>
                <c:pt idx="678">
                  <c:v>8.3552305333333337</c:v>
                </c:pt>
                <c:pt idx="679">
                  <c:v>8.4082504</c:v>
                </c:pt>
                <c:pt idx="680">
                  <c:v>8.4473743333333342</c:v>
                </c:pt>
                <c:pt idx="681">
                  <c:v>8.2573321333333336</c:v>
                </c:pt>
                <c:pt idx="682">
                  <c:v>8.3298223333333326</c:v>
                </c:pt>
                <c:pt idx="683">
                  <c:v>8.3224902666666658</c:v>
                </c:pt>
                <c:pt idx="684">
                  <c:v>8.3674759999999999</c:v>
                </c:pt>
                <c:pt idx="685">
                  <c:v>8.3080755999999987</c:v>
                </c:pt>
                <c:pt idx="686">
                  <c:v>8.3599593333333324</c:v>
                </c:pt>
                <c:pt idx="687">
                  <c:v>8.2615428000000009</c:v>
                </c:pt>
                <c:pt idx="688">
                  <c:v>8.3137296666666671</c:v>
                </c:pt>
                <c:pt idx="689">
                  <c:v>8.3278922666666677</c:v>
                </c:pt>
                <c:pt idx="690">
                  <c:v>8.3547076000000011</c:v>
                </c:pt>
                <c:pt idx="691">
                  <c:v>8.3945170000000005</c:v>
                </c:pt>
                <c:pt idx="692">
                  <c:v>8.4073638000000006</c:v>
                </c:pt>
                <c:pt idx="693">
                  <c:v>8.3217535999999992</c:v>
                </c:pt>
                <c:pt idx="694">
                  <c:v>8.2885079999999984</c:v>
                </c:pt>
                <c:pt idx="695">
                  <c:v>8.2947477999999997</c:v>
                </c:pt>
                <c:pt idx="696">
                  <c:v>8.386562399999999</c:v>
                </c:pt>
                <c:pt idx="697">
                  <c:v>8.3476143999999994</c:v>
                </c:pt>
                <c:pt idx="698">
                  <c:v>8.4004993333333342</c:v>
                </c:pt>
                <c:pt idx="699">
                  <c:v>8.3552200666666661</c:v>
                </c:pt>
                <c:pt idx="700">
                  <c:v>8.4211291333333342</c:v>
                </c:pt>
                <c:pt idx="701">
                  <c:v>8.4409940666666667</c:v>
                </c:pt>
                <c:pt idx="702">
                  <c:v>8.4082638000000003</c:v>
                </c:pt>
                <c:pt idx="703">
                  <c:v>8.3755982666666675</c:v>
                </c:pt>
                <c:pt idx="704">
                  <c:v>8.3623328666666676</c:v>
                </c:pt>
                <c:pt idx="705">
                  <c:v>8.3816260000000007</c:v>
                </c:pt>
                <c:pt idx="706">
                  <c:v>8.375256199999999</c:v>
                </c:pt>
                <c:pt idx="707">
                  <c:v>8.341564</c:v>
                </c:pt>
                <c:pt idx="708">
                  <c:v>8.3478205333333317</c:v>
                </c:pt>
                <c:pt idx="709">
                  <c:v>8.3942686666666653</c:v>
                </c:pt>
                <c:pt idx="710">
                  <c:v>8.3880681999999993</c:v>
                </c:pt>
                <c:pt idx="711">
                  <c:v>8.4011189333333327</c:v>
                </c:pt>
                <c:pt idx="712">
                  <c:v>8.379813266666666</c:v>
                </c:pt>
                <c:pt idx="713">
                  <c:v>8.3662390000000002</c:v>
                </c:pt>
                <c:pt idx="714">
                  <c:v>8.2674287333333343</c:v>
                </c:pt>
                <c:pt idx="715">
                  <c:v>8.3773317333333335</c:v>
                </c:pt>
                <c:pt idx="716">
                  <c:v>8.2457492000000006</c:v>
                </c:pt>
                <c:pt idx="717">
                  <c:v>8.3164556000000012</c:v>
                </c:pt>
                <c:pt idx="718">
                  <c:v>8.3747916</c:v>
                </c:pt>
                <c:pt idx="719">
                  <c:v>8.3606409999999993</c:v>
                </c:pt>
                <c:pt idx="720">
                  <c:v>8.2816510000000001</c:v>
                </c:pt>
                <c:pt idx="721">
                  <c:v>8.2877486000000005</c:v>
                </c:pt>
                <c:pt idx="722">
                  <c:v>8.2680779999999992</c:v>
                </c:pt>
                <c:pt idx="723">
                  <c:v>8.3984831999999994</c:v>
                </c:pt>
                <c:pt idx="724">
                  <c:v>8.4299106666666663</c:v>
                </c:pt>
                <c:pt idx="725">
                  <c:v>8.4363404666666675</c:v>
                </c:pt>
                <c:pt idx="726">
                  <c:v>8.3708153333333328</c:v>
                </c:pt>
                <c:pt idx="727">
                  <c:v>8.4238529333333343</c:v>
                </c:pt>
                <c:pt idx="728">
                  <c:v>8.338929666666667</c:v>
                </c:pt>
                <c:pt idx="729">
                  <c:v>8.5351720666666662</c:v>
                </c:pt>
                <c:pt idx="730">
                  <c:v>8.3853343333333346</c:v>
                </c:pt>
                <c:pt idx="731">
                  <c:v>8.4705627333333346</c:v>
                </c:pt>
                <c:pt idx="732">
                  <c:v>8.4715313999999999</c:v>
                </c:pt>
                <c:pt idx="733">
                  <c:v>8.3936258666666674</c:v>
                </c:pt>
                <c:pt idx="734">
                  <c:v>8.4008594000000016</c:v>
                </c:pt>
                <c:pt idx="735">
                  <c:v>8.4078706000000007</c:v>
                </c:pt>
                <c:pt idx="736">
                  <c:v>8.381817933333334</c:v>
                </c:pt>
                <c:pt idx="737">
                  <c:v>8.4224950000000014</c:v>
                </c:pt>
                <c:pt idx="738">
                  <c:v>8.3506828666666681</c:v>
                </c:pt>
                <c:pt idx="739">
                  <c:v>8.3575607333333348</c:v>
                </c:pt>
                <c:pt idx="740">
                  <c:v>8.2140386666666689</c:v>
                </c:pt>
                <c:pt idx="741">
                  <c:v>8.3123850666666677</c:v>
                </c:pt>
                <c:pt idx="742">
                  <c:v>8.3388194666666671</c:v>
                </c:pt>
                <c:pt idx="743">
                  <c:v>8.3989056666666677</c:v>
                </c:pt>
                <c:pt idx="744">
                  <c:v>8.2293953999999996</c:v>
                </c:pt>
                <c:pt idx="745">
                  <c:v>8.2888654000000006</c:v>
                </c:pt>
                <c:pt idx="746">
                  <c:v>8.2764768666666662</c:v>
                </c:pt>
                <c:pt idx="747">
                  <c:v>8.2437040666666679</c:v>
                </c:pt>
                <c:pt idx="748">
                  <c:v>8.2765268666666678</c:v>
                </c:pt>
                <c:pt idx="749">
                  <c:v>8.2763730666666682</c:v>
                </c:pt>
                <c:pt idx="750">
                  <c:v>8.308993000000001</c:v>
                </c:pt>
                <c:pt idx="751">
                  <c:v>8.2828876000000022</c:v>
                </c:pt>
                <c:pt idx="752">
                  <c:v>8.4190476000000025</c:v>
                </c:pt>
                <c:pt idx="753">
                  <c:v>8.3871612000000013</c:v>
                </c:pt>
                <c:pt idx="754">
                  <c:v>8.2493036666666679</c:v>
                </c:pt>
                <c:pt idx="755">
                  <c:v>8.4258183333333339</c:v>
                </c:pt>
                <c:pt idx="756">
                  <c:v>8.3347369333333354</c:v>
                </c:pt>
                <c:pt idx="757">
                  <c:v>8.2954780666666679</c:v>
                </c:pt>
                <c:pt idx="758">
                  <c:v>8.2618136000000018</c:v>
                </c:pt>
                <c:pt idx="759">
                  <c:v>8.3335164000000006</c:v>
                </c:pt>
                <c:pt idx="760">
                  <c:v>8.2612070000000006</c:v>
                </c:pt>
                <c:pt idx="761">
                  <c:v>8.3785811333333342</c:v>
                </c:pt>
                <c:pt idx="762">
                  <c:v>8.4577324000000011</c:v>
                </c:pt>
                <c:pt idx="763">
                  <c:v>8.4316256666666671</c:v>
                </c:pt>
                <c:pt idx="764">
                  <c:v>8.3600922000000022</c:v>
                </c:pt>
                <c:pt idx="765">
                  <c:v>8.4068652666666672</c:v>
                </c:pt>
                <c:pt idx="766">
                  <c:v>8.4394610666666665</c:v>
                </c:pt>
                <c:pt idx="767">
                  <c:v>8.3089926666666667</c:v>
                </c:pt>
                <c:pt idx="768">
                  <c:v>8.295342333333334</c:v>
                </c:pt>
                <c:pt idx="769">
                  <c:v>8.3418093333333339</c:v>
                </c:pt>
                <c:pt idx="770">
                  <c:v>8.3089026666666665</c:v>
                </c:pt>
                <c:pt idx="771">
                  <c:v>8.3941517999999995</c:v>
                </c:pt>
                <c:pt idx="772">
                  <c:v>8.2702875333333346</c:v>
                </c:pt>
                <c:pt idx="773">
                  <c:v>8.3625359333333336</c:v>
                </c:pt>
                <c:pt idx="774">
                  <c:v>8.4350266666666673</c:v>
                </c:pt>
                <c:pt idx="775">
                  <c:v>8.369028066666667</c:v>
                </c:pt>
                <c:pt idx="776">
                  <c:v>8.3036918666666661</c:v>
                </c:pt>
                <c:pt idx="777">
                  <c:v>8.243912400000001</c:v>
                </c:pt>
                <c:pt idx="778">
                  <c:v>8.2314568000000001</c:v>
                </c:pt>
                <c:pt idx="779">
                  <c:v>8.3563602666666661</c:v>
                </c:pt>
                <c:pt idx="780">
                  <c:v>8.3029933333333332</c:v>
                </c:pt>
                <c:pt idx="781">
                  <c:v>8.270304666666668</c:v>
                </c:pt>
                <c:pt idx="782">
                  <c:v>8.290678333333334</c:v>
                </c:pt>
                <c:pt idx="783">
                  <c:v>8.3894533333333339</c:v>
                </c:pt>
                <c:pt idx="784">
                  <c:v>8.3053059999999981</c:v>
                </c:pt>
                <c:pt idx="785">
                  <c:v>8.385008733333331</c:v>
                </c:pt>
                <c:pt idx="786">
                  <c:v>8.2797610666666639</c:v>
                </c:pt>
                <c:pt idx="787">
                  <c:v>8.4364050000000006</c:v>
                </c:pt>
                <c:pt idx="788">
                  <c:v>8.2925841333333334</c:v>
                </c:pt>
                <c:pt idx="789">
                  <c:v>8.1948855999999992</c:v>
                </c:pt>
                <c:pt idx="790">
                  <c:v>8.3394828000000008</c:v>
                </c:pt>
                <c:pt idx="791">
                  <c:v>8.2350686666666668</c:v>
                </c:pt>
                <c:pt idx="792">
                  <c:v>8.373212333333333</c:v>
                </c:pt>
                <c:pt idx="793">
                  <c:v>8.3994359333333328</c:v>
                </c:pt>
                <c:pt idx="794">
                  <c:v>8.2614758666666663</c:v>
                </c:pt>
                <c:pt idx="795">
                  <c:v>8.2945735999999997</c:v>
                </c:pt>
                <c:pt idx="796">
                  <c:v>8.3989985333333337</c:v>
                </c:pt>
                <c:pt idx="797">
                  <c:v>8.2943627333333332</c:v>
                </c:pt>
                <c:pt idx="798">
                  <c:v>8.2880419333333339</c:v>
                </c:pt>
                <c:pt idx="799">
                  <c:v>8.3668125999999994</c:v>
                </c:pt>
                <c:pt idx="800">
                  <c:v>8.2157870000000006</c:v>
                </c:pt>
                <c:pt idx="801">
                  <c:v>8.3345060000000011</c:v>
                </c:pt>
                <c:pt idx="802">
                  <c:v>8.3283430666666671</c:v>
                </c:pt>
                <c:pt idx="803">
                  <c:v>8.3340492000000008</c:v>
                </c:pt>
                <c:pt idx="804">
                  <c:v>8.3329964666666676</c:v>
                </c:pt>
                <c:pt idx="805">
                  <c:v>8.3655450000000009</c:v>
                </c:pt>
                <c:pt idx="806">
                  <c:v>8.4046262000000009</c:v>
                </c:pt>
                <c:pt idx="807">
                  <c:v>8.3000311333333343</c:v>
                </c:pt>
                <c:pt idx="808">
                  <c:v>8.293337600000001</c:v>
                </c:pt>
                <c:pt idx="809">
                  <c:v>8.3595460666666686</c:v>
                </c:pt>
                <c:pt idx="810">
                  <c:v>8.2357475999999998</c:v>
                </c:pt>
                <c:pt idx="811">
                  <c:v>8.2893020666666679</c:v>
                </c:pt>
                <c:pt idx="812">
                  <c:v>8.393776466666667</c:v>
                </c:pt>
                <c:pt idx="813">
                  <c:v>8.3081224666666671</c:v>
                </c:pt>
                <c:pt idx="814">
                  <c:v>8.2746394666666667</c:v>
                </c:pt>
                <c:pt idx="815">
                  <c:v>8.3130023999999985</c:v>
                </c:pt>
                <c:pt idx="816">
                  <c:v>8.2867007333333351</c:v>
                </c:pt>
                <c:pt idx="817">
                  <c:v>8.1883226666666662</c:v>
                </c:pt>
                <c:pt idx="818">
                  <c:v>8.2676999333333345</c:v>
                </c:pt>
                <c:pt idx="819">
                  <c:v>8.4190853333333333</c:v>
                </c:pt>
                <c:pt idx="820">
                  <c:v>8.3153088000000004</c:v>
                </c:pt>
                <c:pt idx="821">
                  <c:v>8.2307137333333333</c:v>
                </c:pt>
                <c:pt idx="822">
                  <c:v>8.3365579333333333</c:v>
                </c:pt>
                <c:pt idx="823">
                  <c:v>8.3035945333333334</c:v>
                </c:pt>
                <c:pt idx="824">
                  <c:v>8.2954071333333328</c:v>
                </c:pt>
                <c:pt idx="825">
                  <c:v>8.4061456666666654</c:v>
                </c:pt>
                <c:pt idx="826">
                  <c:v>8.3205643333333317</c:v>
                </c:pt>
                <c:pt idx="827">
                  <c:v>8.2546426000000004</c:v>
                </c:pt>
                <c:pt idx="828">
                  <c:v>8.2677587999999993</c:v>
                </c:pt>
                <c:pt idx="829">
                  <c:v>8.3404475333333341</c:v>
                </c:pt>
                <c:pt idx="830">
                  <c:v>8.3738059333333332</c:v>
                </c:pt>
                <c:pt idx="831">
                  <c:v>8.3732157333333337</c:v>
                </c:pt>
                <c:pt idx="832">
                  <c:v>8.3993476000000005</c:v>
                </c:pt>
                <c:pt idx="833">
                  <c:v>8.3919794666666654</c:v>
                </c:pt>
                <c:pt idx="834">
                  <c:v>8.2672240000000006</c:v>
                </c:pt>
                <c:pt idx="835">
                  <c:v>8.2733860666666672</c:v>
                </c:pt>
                <c:pt idx="836">
                  <c:v>8.3586658000000007</c:v>
                </c:pt>
                <c:pt idx="837">
                  <c:v>8.3184628666666676</c:v>
                </c:pt>
                <c:pt idx="838">
                  <c:v>8.3633453333333332</c:v>
                </c:pt>
                <c:pt idx="839">
                  <c:v>8.3633661999999998</c:v>
                </c:pt>
                <c:pt idx="840">
                  <c:v>8.3499051333333334</c:v>
                </c:pt>
                <c:pt idx="841">
                  <c:v>8.3234378000000007</c:v>
                </c:pt>
                <c:pt idx="842">
                  <c:v>8.369858866666668</c:v>
                </c:pt>
                <c:pt idx="843">
                  <c:v>8.4224642000000003</c:v>
                </c:pt>
                <c:pt idx="844">
                  <c:v>8.4024818666666672</c:v>
                </c:pt>
                <c:pt idx="845">
                  <c:v>8.291268333333333</c:v>
                </c:pt>
                <c:pt idx="846">
                  <c:v>8.3120273999999998</c:v>
                </c:pt>
                <c:pt idx="847">
                  <c:v>8.3119081333333344</c:v>
                </c:pt>
                <c:pt idx="848">
                  <c:v>8.3112181333333339</c:v>
                </c:pt>
                <c:pt idx="849">
                  <c:v>8.2652636000000008</c:v>
                </c:pt>
                <c:pt idx="850">
                  <c:v>8.3503321333333336</c:v>
                </c:pt>
                <c:pt idx="851">
                  <c:v>8.3109271333333314</c:v>
                </c:pt>
                <c:pt idx="852">
                  <c:v>8.2787053999999998</c:v>
                </c:pt>
                <c:pt idx="853">
                  <c:v>8.2729210666666653</c:v>
                </c:pt>
                <c:pt idx="854">
                  <c:v>8.3125230000000006</c:v>
                </c:pt>
                <c:pt idx="855">
                  <c:v>8.2795344666666661</c:v>
                </c:pt>
                <c:pt idx="856">
                  <c:v>8.2991701333333339</c:v>
                </c:pt>
                <c:pt idx="857">
                  <c:v>8.1941736666666678</c:v>
                </c:pt>
                <c:pt idx="858">
                  <c:v>8.2929585333333335</c:v>
                </c:pt>
                <c:pt idx="859">
                  <c:v>8.1293559333333327</c:v>
                </c:pt>
                <c:pt idx="860">
                  <c:v>8.3456457999999998</c:v>
                </c:pt>
                <c:pt idx="861">
                  <c:v>8.2270379999999985</c:v>
                </c:pt>
                <c:pt idx="862">
                  <c:v>8.3969123333333329</c:v>
                </c:pt>
                <c:pt idx="863">
                  <c:v>8.2807750000000002</c:v>
                </c:pt>
                <c:pt idx="864">
                  <c:v>8.3208006666666652</c:v>
                </c:pt>
                <c:pt idx="865">
                  <c:v>8.2689973333333331</c:v>
                </c:pt>
                <c:pt idx="866">
                  <c:v>8.3675186000000004</c:v>
                </c:pt>
                <c:pt idx="867">
                  <c:v>8.3011170666666683</c:v>
                </c:pt>
                <c:pt idx="868">
                  <c:v>8.3534066000000013</c:v>
                </c:pt>
                <c:pt idx="869">
                  <c:v>8.3012438</c:v>
                </c:pt>
                <c:pt idx="870">
                  <c:v>8.2948286666666657</c:v>
                </c:pt>
                <c:pt idx="871">
                  <c:v>8.3022260666666678</c:v>
                </c:pt>
                <c:pt idx="872">
                  <c:v>8.3547319333333334</c:v>
                </c:pt>
                <c:pt idx="873">
                  <c:v>8.2561205333333341</c:v>
                </c:pt>
                <c:pt idx="874">
                  <c:v>8.341483000000002</c:v>
                </c:pt>
                <c:pt idx="875">
                  <c:v>8.230186333333334</c:v>
                </c:pt>
                <c:pt idx="876">
                  <c:v>8.3477033333333335</c:v>
                </c:pt>
                <c:pt idx="877">
                  <c:v>8.2104216666666687</c:v>
                </c:pt>
                <c:pt idx="878">
                  <c:v>8.2944270666666675</c:v>
                </c:pt>
                <c:pt idx="879">
                  <c:v>8.352530933333334</c:v>
                </c:pt>
                <c:pt idx="880">
                  <c:v>8.4043244000000019</c:v>
                </c:pt>
                <c:pt idx="881">
                  <c:v>8.3054790666666687</c:v>
                </c:pt>
                <c:pt idx="882">
                  <c:v>8.2928331333333354</c:v>
                </c:pt>
                <c:pt idx="883">
                  <c:v>8.2348002666666673</c:v>
                </c:pt>
                <c:pt idx="884">
                  <c:v>8.3016572000000011</c:v>
                </c:pt>
                <c:pt idx="885">
                  <c:v>8.375084600000001</c:v>
                </c:pt>
                <c:pt idx="886">
                  <c:v>8.3546694666666674</c:v>
                </c:pt>
                <c:pt idx="887">
                  <c:v>8.3541893333333324</c:v>
                </c:pt>
                <c:pt idx="888">
                  <c:v>8.3737785999999996</c:v>
                </c:pt>
                <c:pt idx="889">
                  <c:v>8.3997325333333333</c:v>
                </c:pt>
                <c:pt idx="890">
                  <c:v>8.4061575999999985</c:v>
                </c:pt>
                <c:pt idx="891">
                  <c:v>8.3674888666666671</c:v>
                </c:pt>
                <c:pt idx="892">
                  <c:v>8.3480801999999983</c:v>
                </c:pt>
                <c:pt idx="893">
                  <c:v>8.407349199999997</c:v>
                </c:pt>
                <c:pt idx="894">
                  <c:v>8.3285484666666658</c:v>
                </c:pt>
                <c:pt idx="895">
                  <c:v>8.3082797333333325</c:v>
                </c:pt>
                <c:pt idx="896">
                  <c:v>8.3615059333333317</c:v>
                </c:pt>
                <c:pt idx="897">
                  <c:v>8.4602335999999987</c:v>
                </c:pt>
                <c:pt idx="898">
                  <c:v>8.3419516666666649</c:v>
                </c:pt>
                <c:pt idx="899">
                  <c:v>8.3029619333333322</c:v>
                </c:pt>
                <c:pt idx="900">
                  <c:v>8.2834525999999986</c:v>
                </c:pt>
                <c:pt idx="901">
                  <c:v>8.3303362666666665</c:v>
                </c:pt>
                <c:pt idx="902">
                  <c:v>8.2065475333333318</c:v>
                </c:pt>
                <c:pt idx="903">
                  <c:v>8.2004143333333328</c:v>
                </c:pt>
                <c:pt idx="904">
                  <c:v>8.2659506666666651</c:v>
                </c:pt>
                <c:pt idx="905">
                  <c:v>8.2255315333333332</c:v>
                </c:pt>
                <c:pt idx="906">
                  <c:v>8.2775689999999997</c:v>
                </c:pt>
                <c:pt idx="907">
                  <c:v>8.3365089999999995</c:v>
                </c:pt>
                <c:pt idx="908">
                  <c:v>8.186156733333334</c:v>
                </c:pt>
                <c:pt idx="909">
                  <c:v>8.3507535333333358</c:v>
                </c:pt>
                <c:pt idx="910">
                  <c:v>8.2079802000000015</c:v>
                </c:pt>
                <c:pt idx="911">
                  <c:v>8.1683574000000014</c:v>
                </c:pt>
                <c:pt idx="912">
                  <c:v>8.2019350666666675</c:v>
                </c:pt>
                <c:pt idx="913">
                  <c:v>8.3470516000000003</c:v>
                </c:pt>
                <c:pt idx="914">
                  <c:v>8.3008845333333348</c:v>
                </c:pt>
                <c:pt idx="915">
                  <c:v>8.2687073333333316</c:v>
                </c:pt>
                <c:pt idx="916">
                  <c:v>8.2032787333333328</c:v>
                </c:pt>
                <c:pt idx="917">
                  <c:v>8.4136854666666654</c:v>
                </c:pt>
                <c:pt idx="918">
                  <c:v>8.4335678666666674</c:v>
                </c:pt>
                <c:pt idx="919">
                  <c:v>8.4147084666666672</c:v>
                </c:pt>
                <c:pt idx="920">
                  <c:v>8.416370266666668</c:v>
                </c:pt>
                <c:pt idx="921">
                  <c:v>8.2856447333333332</c:v>
                </c:pt>
                <c:pt idx="922">
                  <c:v>8.2344552666666679</c:v>
                </c:pt>
                <c:pt idx="923">
                  <c:v>8.3394735999999998</c:v>
                </c:pt>
                <c:pt idx="924">
                  <c:v>8.2080953999999995</c:v>
                </c:pt>
                <c:pt idx="925">
                  <c:v>8.4428787333333339</c:v>
                </c:pt>
                <c:pt idx="926">
                  <c:v>8.3643432666666673</c:v>
                </c:pt>
                <c:pt idx="927">
                  <c:v>8.3164372666666662</c:v>
                </c:pt>
                <c:pt idx="928">
                  <c:v>8.2946993333333321</c:v>
                </c:pt>
                <c:pt idx="929">
                  <c:v>8.3059105333333338</c:v>
                </c:pt>
                <c:pt idx="930">
                  <c:v>8.2975747333333327</c:v>
                </c:pt>
                <c:pt idx="931">
                  <c:v>8.3753849999999996</c:v>
                </c:pt>
                <c:pt idx="932">
                  <c:v>8.1977074000000005</c:v>
                </c:pt>
                <c:pt idx="933">
                  <c:v>8.1707971333333322</c:v>
                </c:pt>
                <c:pt idx="934">
                  <c:v>8.2353515333333345</c:v>
                </c:pt>
                <c:pt idx="935">
                  <c:v>8.2479341999999995</c:v>
                </c:pt>
                <c:pt idx="936">
                  <c:v>8.3855286666666675</c:v>
                </c:pt>
                <c:pt idx="937">
                  <c:v>8.3460073333333344</c:v>
                </c:pt>
                <c:pt idx="938">
                  <c:v>8.431721733333335</c:v>
                </c:pt>
                <c:pt idx="939">
                  <c:v>8.3539649333333337</c:v>
                </c:pt>
                <c:pt idx="940">
                  <c:v>8.1705468000000003</c:v>
                </c:pt>
                <c:pt idx="941">
                  <c:v>8.3210255333333336</c:v>
                </c:pt>
                <c:pt idx="942">
                  <c:v>8.2308996666666658</c:v>
                </c:pt>
                <c:pt idx="943">
                  <c:v>8.2581251999999985</c:v>
                </c:pt>
                <c:pt idx="944">
                  <c:v>8.3770712666666665</c:v>
                </c:pt>
                <c:pt idx="945">
                  <c:v>8.2990165999999981</c:v>
                </c:pt>
                <c:pt idx="946">
                  <c:v>8.2993421999999999</c:v>
                </c:pt>
                <c:pt idx="947">
                  <c:v>8.365237333333333</c:v>
                </c:pt>
                <c:pt idx="948">
                  <c:v>8.3520447999999998</c:v>
                </c:pt>
                <c:pt idx="949">
                  <c:v>8.3328761333333325</c:v>
                </c:pt>
                <c:pt idx="950">
                  <c:v>8.235398</c:v>
                </c:pt>
                <c:pt idx="951">
                  <c:v>8.2426276000000005</c:v>
                </c:pt>
                <c:pt idx="952">
                  <c:v>8.2952343333333332</c:v>
                </c:pt>
                <c:pt idx="953">
                  <c:v>8.1702866000000007</c:v>
                </c:pt>
                <c:pt idx="954">
                  <c:v>8.3671372000000002</c:v>
                </c:pt>
                <c:pt idx="955">
                  <c:v>8.4064829333333329</c:v>
                </c:pt>
                <c:pt idx="956">
                  <c:v>8.3076463999999994</c:v>
                </c:pt>
                <c:pt idx="957">
                  <c:v>8.3721946666666653</c:v>
                </c:pt>
                <c:pt idx="958">
                  <c:v>8.3004240666666647</c:v>
                </c:pt>
                <c:pt idx="959">
                  <c:v>8.2292018666666653</c:v>
                </c:pt>
                <c:pt idx="960">
                  <c:v>8.3217256666666675</c:v>
                </c:pt>
                <c:pt idx="961">
                  <c:v>8.3027011999999978</c:v>
                </c:pt>
                <c:pt idx="962">
                  <c:v>8.3422878666666662</c:v>
                </c:pt>
                <c:pt idx="963">
                  <c:v>8.2971324000000006</c:v>
                </c:pt>
                <c:pt idx="964">
                  <c:v>8.3308275333333341</c:v>
                </c:pt>
                <c:pt idx="965">
                  <c:v>8.4093989333333337</c:v>
                </c:pt>
                <c:pt idx="966">
                  <c:v>8.2121192000000001</c:v>
                </c:pt>
                <c:pt idx="967">
                  <c:v>8.277413133333333</c:v>
                </c:pt>
                <c:pt idx="968">
                  <c:v>8.3230854666666669</c:v>
                </c:pt>
                <c:pt idx="969">
                  <c:v>8.2436428666666668</c:v>
                </c:pt>
                <c:pt idx="970">
                  <c:v>8.1981184000000002</c:v>
                </c:pt>
                <c:pt idx="971">
                  <c:v>8.302725933333333</c:v>
                </c:pt>
                <c:pt idx="972">
                  <c:v>8.2958484666666656</c:v>
                </c:pt>
                <c:pt idx="973">
                  <c:v>8.262422666666664</c:v>
                </c:pt>
                <c:pt idx="974">
                  <c:v>8.3006400666666664</c:v>
                </c:pt>
                <c:pt idx="975">
                  <c:v>8.3314545999999989</c:v>
                </c:pt>
                <c:pt idx="976">
                  <c:v>8.2778124000000002</c:v>
                </c:pt>
                <c:pt idx="977">
                  <c:v>8.2377134666666674</c:v>
                </c:pt>
                <c:pt idx="978">
                  <c:v>8.3156860666666663</c:v>
                </c:pt>
                <c:pt idx="979">
                  <c:v>8.2104464000000004</c:v>
                </c:pt>
                <c:pt idx="980">
                  <c:v>8.2427184000000011</c:v>
                </c:pt>
                <c:pt idx="981">
                  <c:v>8.3480384000000019</c:v>
                </c:pt>
                <c:pt idx="982">
                  <c:v>8.2568339333333345</c:v>
                </c:pt>
                <c:pt idx="983">
                  <c:v>8.2572571333333347</c:v>
                </c:pt>
                <c:pt idx="984">
                  <c:v>8.3098659333333345</c:v>
                </c:pt>
                <c:pt idx="985">
                  <c:v>8.3753208000000008</c:v>
                </c:pt>
                <c:pt idx="986">
                  <c:v>8.297013333333334</c:v>
                </c:pt>
                <c:pt idx="987">
                  <c:v>8.2314935333333334</c:v>
                </c:pt>
                <c:pt idx="988">
                  <c:v>8.2510894666666665</c:v>
                </c:pt>
                <c:pt idx="989">
                  <c:v>8.303454266666666</c:v>
                </c:pt>
                <c:pt idx="990">
                  <c:v>8.2259025333333327</c:v>
                </c:pt>
                <c:pt idx="991">
                  <c:v>8.3301444666666651</c:v>
                </c:pt>
                <c:pt idx="992">
                  <c:v>8.3820593333333342</c:v>
                </c:pt>
                <c:pt idx="993">
                  <c:v>8.3617978666666666</c:v>
                </c:pt>
                <c:pt idx="994">
                  <c:v>8.2624434666666673</c:v>
                </c:pt>
                <c:pt idx="995">
                  <c:v>8.2685708000000009</c:v>
                </c:pt>
                <c:pt idx="996">
                  <c:v>8.3010953333333344</c:v>
                </c:pt>
                <c:pt idx="997">
                  <c:v>8.3133132000000014</c:v>
                </c:pt>
                <c:pt idx="998">
                  <c:v>8.3130956666666673</c:v>
                </c:pt>
                <c:pt idx="999">
                  <c:v>8.1159575999999998</c:v>
                </c:pt>
                <c:pt idx="1000">
                  <c:v>8.3191110000000013</c:v>
                </c:pt>
                <c:pt idx="1001">
                  <c:v>8.3122314666666668</c:v>
                </c:pt>
                <c:pt idx="1002">
                  <c:v>8.3444772666666669</c:v>
                </c:pt>
                <c:pt idx="1003">
                  <c:v>8.350402533333332</c:v>
                </c:pt>
                <c:pt idx="1004">
                  <c:v>8.3893631333333314</c:v>
                </c:pt>
                <c:pt idx="1005">
                  <c:v>8.3963775333333341</c:v>
                </c:pt>
                <c:pt idx="1006">
                  <c:v>8.2526183333333343</c:v>
                </c:pt>
                <c:pt idx="1007">
                  <c:v>8.200661199999999</c:v>
                </c:pt>
                <c:pt idx="1008">
                  <c:v>8.2606034666666659</c:v>
                </c:pt>
                <c:pt idx="1009">
                  <c:v>8.3928499333333324</c:v>
                </c:pt>
                <c:pt idx="1010">
                  <c:v>8.3543229333333322</c:v>
                </c:pt>
                <c:pt idx="1011">
                  <c:v>8.2823826</c:v>
                </c:pt>
                <c:pt idx="1012">
                  <c:v>8.2766343333333321</c:v>
                </c:pt>
                <c:pt idx="1013">
                  <c:v>8.3625052666666662</c:v>
                </c:pt>
                <c:pt idx="1014">
                  <c:v>8.4025416666666679</c:v>
                </c:pt>
                <c:pt idx="1015">
                  <c:v>8.2855050666666674</c:v>
                </c:pt>
                <c:pt idx="1016">
                  <c:v>8.2867102000000017</c:v>
                </c:pt>
                <c:pt idx="1017">
                  <c:v>8.3271092666666675</c:v>
                </c:pt>
                <c:pt idx="1018">
                  <c:v>8.3813045333333331</c:v>
                </c:pt>
                <c:pt idx="1019">
                  <c:v>8.2644073999999996</c:v>
                </c:pt>
                <c:pt idx="1020">
                  <c:v>8.2641985333333334</c:v>
                </c:pt>
                <c:pt idx="1021">
                  <c:v>8.2648155333333317</c:v>
                </c:pt>
                <c:pt idx="1022">
                  <c:v>8.3959575333333323</c:v>
                </c:pt>
                <c:pt idx="1023">
                  <c:v>8.304154333333333</c:v>
                </c:pt>
                <c:pt idx="1024">
                  <c:v>8.2568412666666653</c:v>
                </c:pt>
                <c:pt idx="1025">
                  <c:v>8.3142243333333319</c:v>
                </c:pt>
                <c:pt idx="1026">
                  <c:v>8.2919893999999985</c:v>
                </c:pt>
                <c:pt idx="1027">
                  <c:v>8.3342859999999988</c:v>
                </c:pt>
                <c:pt idx="1028">
                  <c:v>8.2612416666666668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24-4BB4-8102-76DFAEF5F6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4274264"/>
        <c:axId val="1744268360"/>
      </c:lineChart>
      <c:catAx>
        <c:axId val="20877609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87768832"/>
        <c:crosses val="autoZero"/>
        <c:auto val="1"/>
        <c:lblAlgn val="ctr"/>
        <c:lblOffset val="100"/>
        <c:noMultiLvlLbl val="0"/>
      </c:catAx>
      <c:valAx>
        <c:axId val="2087768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87760960"/>
        <c:crosses val="autoZero"/>
        <c:crossBetween val="between"/>
      </c:valAx>
      <c:valAx>
        <c:axId val="174426836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44274264"/>
        <c:crosses val="max"/>
        <c:crossBetween val="between"/>
      </c:valAx>
      <c:catAx>
        <c:axId val="1744274264"/>
        <c:scaling>
          <c:orientation val="minMax"/>
        </c:scaling>
        <c:delete val="1"/>
        <c:axPos val="b"/>
        <c:majorTickMark val="out"/>
        <c:minorTickMark val="none"/>
        <c:tickLblPos val="nextTo"/>
        <c:crossAx val="17442683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224720529311559E-2"/>
          <c:y val="0.15461146867022249"/>
          <c:w val="0.8715955323207647"/>
          <c:h val="0.7441576873260396"/>
        </c:manualLayout>
      </c:layout>
      <c:lineChart>
        <c:grouping val="standard"/>
        <c:varyColors val="0"/>
        <c:ser>
          <c:idx val="0"/>
          <c:order val="0"/>
          <c:tx>
            <c:strRef>
              <c:f>Prata3!$B$1</c:f>
              <c:strCache>
                <c:ptCount val="1"/>
                <c:pt idx="0">
                  <c:v>Temperatura (ºC)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Prata3!$B$2:$B$3619</c:f>
              <c:numCache>
                <c:formatCode>General</c:formatCode>
                <c:ptCount val="3618"/>
                <c:pt idx="1">
                  <c:v>300.12</c:v>
                </c:pt>
                <c:pt idx="2">
                  <c:v>300.10000000000002</c:v>
                </c:pt>
                <c:pt idx="3">
                  <c:v>300.08999999999997</c:v>
                </c:pt>
                <c:pt idx="4">
                  <c:v>300.18</c:v>
                </c:pt>
                <c:pt idx="5">
                  <c:v>300.04000000000002</c:v>
                </c:pt>
                <c:pt idx="6">
                  <c:v>300.14999999999998</c:v>
                </c:pt>
                <c:pt idx="7">
                  <c:v>300.02999999999997</c:v>
                </c:pt>
                <c:pt idx="8">
                  <c:v>300.08999999999997</c:v>
                </c:pt>
                <c:pt idx="9">
                  <c:v>300.06</c:v>
                </c:pt>
                <c:pt idx="10">
                  <c:v>300.14999999999998</c:v>
                </c:pt>
                <c:pt idx="11">
                  <c:v>300.05</c:v>
                </c:pt>
                <c:pt idx="12">
                  <c:v>300.08</c:v>
                </c:pt>
                <c:pt idx="13">
                  <c:v>300.14</c:v>
                </c:pt>
                <c:pt idx="14">
                  <c:v>300.13</c:v>
                </c:pt>
                <c:pt idx="15">
                  <c:v>300.14</c:v>
                </c:pt>
                <c:pt idx="16">
                  <c:v>300.08999999999997</c:v>
                </c:pt>
                <c:pt idx="17">
                  <c:v>300.2</c:v>
                </c:pt>
                <c:pt idx="18">
                  <c:v>300.08999999999997</c:v>
                </c:pt>
                <c:pt idx="19">
                  <c:v>300.14999999999998</c:v>
                </c:pt>
                <c:pt idx="20">
                  <c:v>300.14999999999998</c:v>
                </c:pt>
                <c:pt idx="21">
                  <c:v>300.16000000000003</c:v>
                </c:pt>
                <c:pt idx="22">
                  <c:v>300.10000000000002</c:v>
                </c:pt>
                <c:pt idx="23">
                  <c:v>300.17</c:v>
                </c:pt>
                <c:pt idx="24">
                  <c:v>300.02</c:v>
                </c:pt>
                <c:pt idx="25">
                  <c:v>300.14999999999998</c:v>
                </c:pt>
                <c:pt idx="26">
                  <c:v>300.08999999999997</c:v>
                </c:pt>
                <c:pt idx="27">
                  <c:v>300.08999999999997</c:v>
                </c:pt>
                <c:pt idx="28">
                  <c:v>300.06</c:v>
                </c:pt>
                <c:pt idx="29">
                  <c:v>299.99</c:v>
                </c:pt>
                <c:pt idx="30">
                  <c:v>300.04000000000002</c:v>
                </c:pt>
                <c:pt idx="31">
                  <c:v>300.02999999999997</c:v>
                </c:pt>
                <c:pt idx="32">
                  <c:v>300.02999999999997</c:v>
                </c:pt>
                <c:pt idx="33">
                  <c:v>300.12</c:v>
                </c:pt>
                <c:pt idx="34">
                  <c:v>300.02</c:v>
                </c:pt>
                <c:pt idx="35">
                  <c:v>300.06</c:v>
                </c:pt>
                <c:pt idx="36">
                  <c:v>300.06</c:v>
                </c:pt>
                <c:pt idx="37">
                  <c:v>300.14</c:v>
                </c:pt>
                <c:pt idx="38">
                  <c:v>300.14999999999998</c:v>
                </c:pt>
                <c:pt idx="39">
                  <c:v>300.13</c:v>
                </c:pt>
                <c:pt idx="40">
                  <c:v>300.17</c:v>
                </c:pt>
                <c:pt idx="41">
                  <c:v>300.08</c:v>
                </c:pt>
                <c:pt idx="42">
                  <c:v>300.12</c:v>
                </c:pt>
                <c:pt idx="43">
                  <c:v>300.08</c:v>
                </c:pt>
                <c:pt idx="44">
                  <c:v>300.08</c:v>
                </c:pt>
                <c:pt idx="45">
                  <c:v>300.04000000000002</c:v>
                </c:pt>
                <c:pt idx="46">
                  <c:v>300.10000000000002</c:v>
                </c:pt>
                <c:pt idx="47">
                  <c:v>300.14999999999998</c:v>
                </c:pt>
                <c:pt idx="48">
                  <c:v>300.08</c:v>
                </c:pt>
                <c:pt idx="49">
                  <c:v>300.14</c:v>
                </c:pt>
                <c:pt idx="50">
                  <c:v>300.13</c:v>
                </c:pt>
                <c:pt idx="51">
                  <c:v>300.12</c:v>
                </c:pt>
                <c:pt idx="52">
                  <c:v>300.14999999999998</c:v>
                </c:pt>
                <c:pt idx="53">
                  <c:v>300.10000000000002</c:v>
                </c:pt>
                <c:pt idx="54">
                  <c:v>300.2</c:v>
                </c:pt>
                <c:pt idx="55">
                  <c:v>300.04000000000002</c:v>
                </c:pt>
                <c:pt idx="56">
                  <c:v>300.12</c:v>
                </c:pt>
                <c:pt idx="57">
                  <c:v>300.08999999999997</c:v>
                </c:pt>
                <c:pt idx="58">
                  <c:v>300.14</c:v>
                </c:pt>
                <c:pt idx="59">
                  <c:v>300.02999999999997</c:v>
                </c:pt>
                <c:pt idx="60">
                  <c:v>300.05</c:v>
                </c:pt>
                <c:pt idx="61">
                  <c:v>300.01</c:v>
                </c:pt>
                <c:pt idx="62">
                  <c:v>300.04000000000002</c:v>
                </c:pt>
                <c:pt idx="63">
                  <c:v>299.99</c:v>
                </c:pt>
                <c:pt idx="64">
                  <c:v>300.05</c:v>
                </c:pt>
                <c:pt idx="65">
                  <c:v>300.02</c:v>
                </c:pt>
                <c:pt idx="66">
                  <c:v>300.02</c:v>
                </c:pt>
                <c:pt idx="67">
                  <c:v>300.08999999999997</c:v>
                </c:pt>
                <c:pt idx="68">
                  <c:v>299.95999999999998</c:v>
                </c:pt>
                <c:pt idx="69">
                  <c:v>300.06</c:v>
                </c:pt>
                <c:pt idx="70">
                  <c:v>300.08999999999997</c:v>
                </c:pt>
                <c:pt idx="71">
                  <c:v>300.12</c:v>
                </c:pt>
                <c:pt idx="72">
                  <c:v>300.13</c:v>
                </c:pt>
                <c:pt idx="73">
                  <c:v>300.08999999999997</c:v>
                </c:pt>
                <c:pt idx="74">
                  <c:v>300.08999999999997</c:v>
                </c:pt>
                <c:pt idx="75">
                  <c:v>300.08999999999997</c:v>
                </c:pt>
                <c:pt idx="76">
                  <c:v>299.95999999999998</c:v>
                </c:pt>
                <c:pt idx="77">
                  <c:v>300.04000000000002</c:v>
                </c:pt>
                <c:pt idx="78">
                  <c:v>299.99</c:v>
                </c:pt>
                <c:pt idx="79">
                  <c:v>300.02</c:v>
                </c:pt>
                <c:pt idx="80">
                  <c:v>300.01</c:v>
                </c:pt>
                <c:pt idx="81">
                  <c:v>300.04000000000002</c:v>
                </c:pt>
                <c:pt idx="82">
                  <c:v>300.08999999999997</c:v>
                </c:pt>
                <c:pt idx="83">
                  <c:v>300.06</c:v>
                </c:pt>
                <c:pt idx="84">
                  <c:v>300.01</c:v>
                </c:pt>
                <c:pt idx="85">
                  <c:v>300.01</c:v>
                </c:pt>
                <c:pt idx="86">
                  <c:v>300.17</c:v>
                </c:pt>
                <c:pt idx="87">
                  <c:v>300.04000000000002</c:v>
                </c:pt>
                <c:pt idx="88">
                  <c:v>300.08</c:v>
                </c:pt>
                <c:pt idx="89">
                  <c:v>300.04000000000002</c:v>
                </c:pt>
                <c:pt idx="90">
                  <c:v>300.04000000000002</c:v>
                </c:pt>
                <c:pt idx="91">
                  <c:v>300.04000000000002</c:v>
                </c:pt>
                <c:pt idx="92">
                  <c:v>300.08</c:v>
                </c:pt>
                <c:pt idx="93">
                  <c:v>300.10000000000002</c:v>
                </c:pt>
                <c:pt idx="94">
                  <c:v>300.04000000000002</c:v>
                </c:pt>
                <c:pt idx="95">
                  <c:v>300.02999999999997</c:v>
                </c:pt>
                <c:pt idx="96">
                  <c:v>300.06</c:v>
                </c:pt>
                <c:pt idx="97">
                  <c:v>300.02999999999997</c:v>
                </c:pt>
                <c:pt idx="98">
                  <c:v>300.08999999999997</c:v>
                </c:pt>
                <c:pt idx="99">
                  <c:v>300.04000000000002</c:v>
                </c:pt>
                <c:pt idx="100">
                  <c:v>300.02</c:v>
                </c:pt>
                <c:pt idx="101">
                  <c:v>299.98</c:v>
                </c:pt>
                <c:pt idx="102">
                  <c:v>299.97000000000003</c:v>
                </c:pt>
                <c:pt idx="103">
                  <c:v>300.04000000000002</c:v>
                </c:pt>
                <c:pt idx="104">
                  <c:v>299.95999999999998</c:v>
                </c:pt>
                <c:pt idx="105">
                  <c:v>299.97000000000003</c:v>
                </c:pt>
                <c:pt idx="106">
                  <c:v>299.98</c:v>
                </c:pt>
                <c:pt idx="107">
                  <c:v>300.02999999999997</c:v>
                </c:pt>
                <c:pt idx="108">
                  <c:v>300.02</c:v>
                </c:pt>
                <c:pt idx="109">
                  <c:v>299.97000000000003</c:v>
                </c:pt>
                <c:pt idx="110">
                  <c:v>300.05</c:v>
                </c:pt>
                <c:pt idx="111">
                  <c:v>300.01</c:v>
                </c:pt>
                <c:pt idx="112">
                  <c:v>300.06</c:v>
                </c:pt>
                <c:pt idx="113">
                  <c:v>300.02</c:v>
                </c:pt>
                <c:pt idx="114">
                  <c:v>300.02</c:v>
                </c:pt>
                <c:pt idx="115">
                  <c:v>300.01</c:v>
                </c:pt>
                <c:pt idx="116">
                  <c:v>300.04000000000002</c:v>
                </c:pt>
                <c:pt idx="117">
                  <c:v>299.99</c:v>
                </c:pt>
                <c:pt idx="118">
                  <c:v>300.08999999999997</c:v>
                </c:pt>
                <c:pt idx="119">
                  <c:v>300.10000000000002</c:v>
                </c:pt>
                <c:pt idx="120">
                  <c:v>300.08999999999997</c:v>
                </c:pt>
                <c:pt idx="121">
                  <c:v>300.10000000000002</c:v>
                </c:pt>
                <c:pt idx="122">
                  <c:v>300.02999999999997</c:v>
                </c:pt>
                <c:pt idx="123">
                  <c:v>299.99</c:v>
                </c:pt>
                <c:pt idx="124">
                  <c:v>300.02</c:v>
                </c:pt>
                <c:pt idx="125">
                  <c:v>300.12</c:v>
                </c:pt>
                <c:pt idx="126">
                  <c:v>300.05</c:v>
                </c:pt>
                <c:pt idx="127">
                  <c:v>300.02</c:v>
                </c:pt>
                <c:pt idx="128">
                  <c:v>300.04000000000002</c:v>
                </c:pt>
                <c:pt idx="129">
                  <c:v>300.05</c:v>
                </c:pt>
                <c:pt idx="130">
                  <c:v>300.04000000000002</c:v>
                </c:pt>
                <c:pt idx="131">
                  <c:v>300.06</c:v>
                </c:pt>
                <c:pt idx="132">
                  <c:v>300.06</c:v>
                </c:pt>
                <c:pt idx="133">
                  <c:v>300.02999999999997</c:v>
                </c:pt>
                <c:pt idx="134">
                  <c:v>299.91000000000003</c:v>
                </c:pt>
                <c:pt idx="135">
                  <c:v>299.98</c:v>
                </c:pt>
                <c:pt idx="136">
                  <c:v>300.02</c:v>
                </c:pt>
                <c:pt idx="137">
                  <c:v>299.94</c:v>
                </c:pt>
                <c:pt idx="138">
                  <c:v>299.99</c:v>
                </c:pt>
                <c:pt idx="139">
                  <c:v>300.06</c:v>
                </c:pt>
                <c:pt idx="140">
                  <c:v>300.04000000000002</c:v>
                </c:pt>
                <c:pt idx="141">
                  <c:v>300.02</c:v>
                </c:pt>
                <c:pt idx="142">
                  <c:v>299.95999999999998</c:v>
                </c:pt>
                <c:pt idx="143">
                  <c:v>299.99</c:v>
                </c:pt>
                <c:pt idx="144">
                  <c:v>300.04000000000002</c:v>
                </c:pt>
                <c:pt idx="145">
                  <c:v>300.01</c:v>
                </c:pt>
                <c:pt idx="146">
                  <c:v>300.02</c:v>
                </c:pt>
                <c:pt idx="147">
                  <c:v>299.99</c:v>
                </c:pt>
                <c:pt idx="148">
                  <c:v>300.02</c:v>
                </c:pt>
                <c:pt idx="149">
                  <c:v>299.95999999999998</c:v>
                </c:pt>
                <c:pt idx="150">
                  <c:v>300.06</c:v>
                </c:pt>
                <c:pt idx="151">
                  <c:v>300.05</c:v>
                </c:pt>
                <c:pt idx="152">
                  <c:v>300.01</c:v>
                </c:pt>
                <c:pt idx="153">
                  <c:v>300.02</c:v>
                </c:pt>
                <c:pt idx="154">
                  <c:v>299.92</c:v>
                </c:pt>
                <c:pt idx="155">
                  <c:v>300.02999999999997</c:v>
                </c:pt>
                <c:pt idx="156">
                  <c:v>299.95999999999998</c:v>
                </c:pt>
                <c:pt idx="157">
                  <c:v>299.95999999999998</c:v>
                </c:pt>
                <c:pt idx="158">
                  <c:v>299.97000000000003</c:v>
                </c:pt>
                <c:pt idx="159">
                  <c:v>300.02999999999997</c:v>
                </c:pt>
                <c:pt idx="160">
                  <c:v>299.95999999999998</c:v>
                </c:pt>
                <c:pt idx="161">
                  <c:v>300.01</c:v>
                </c:pt>
                <c:pt idx="162">
                  <c:v>299.95999999999998</c:v>
                </c:pt>
                <c:pt idx="163">
                  <c:v>299.97000000000003</c:v>
                </c:pt>
                <c:pt idx="164">
                  <c:v>299.87</c:v>
                </c:pt>
                <c:pt idx="165">
                  <c:v>300.02999999999997</c:v>
                </c:pt>
                <c:pt idx="166">
                  <c:v>299.95999999999998</c:v>
                </c:pt>
                <c:pt idx="167">
                  <c:v>300.01</c:v>
                </c:pt>
                <c:pt idx="168">
                  <c:v>299.95999999999998</c:v>
                </c:pt>
                <c:pt idx="169">
                  <c:v>300.01</c:v>
                </c:pt>
                <c:pt idx="170">
                  <c:v>299.91000000000003</c:v>
                </c:pt>
                <c:pt idx="171">
                  <c:v>300.04000000000002</c:v>
                </c:pt>
                <c:pt idx="172">
                  <c:v>299.97000000000003</c:v>
                </c:pt>
                <c:pt idx="173">
                  <c:v>299.97000000000003</c:v>
                </c:pt>
                <c:pt idx="174">
                  <c:v>299.95999999999998</c:v>
                </c:pt>
                <c:pt idx="175">
                  <c:v>300.04000000000002</c:v>
                </c:pt>
                <c:pt idx="176">
                  <c:v>300.08</c:v>
                </c:pt>
                <c:pt idx="177">
                  <c:v>299.95999999999998</c:v>
                </c:pt>
                <c:pt idx="178">
                  <c:v>299.95999999999998</c:v>
                </c:pt>
                <c:pt idx="179">
                  <c:v>300.01</c:v>
                </c:pt>
                <c:pt idx="180">
                  <c:v>300.04000000000002</c:v>
                </c:pt>
                <c:pt idx="181">
                  <c:v>300.02999999999997</c:v>
                </c:pt>
                <c:pt idx="182">
                  <c:v>300.05</c:v>
                </c:pt>
                <c:pt idx="183">
                  <c:v>300.05</c:v>
                </c:pt>
                <c:pt idx="184">
                  <c:v>300.02</c:v>
                </c:pt>
                <c:pt idx="185">
                  <c:v>300.02</c:v>
                </c:pt>
                <c:pt idx="186">
                  <c:v>299.91000000000003</c:v>
                </c:pt>
                <c:pt idx="187">
                  <c:v>299.98</c:v>
                </c:pt>
                <c:pt idx="188">
                  <c:v>299.99</c:v>
                </c:pt>
                <c:pt idx="189">
                  <c:v>300.02</c:v>
                </c:pt>
                <c:pt idx="190">
                  <c:v>299.99</c:v>
                </c:pt>
                <c:pt idx="191">
                  <c:v>300.04000000000002</c:v>
                </c:pt>
                <c:pt idx="192">
                  <c:v>299.99</c:v>
                </c:pt>
                <c:pt idx="193">
                  <c:v>299.94</c:v>
                </c:pt>
                <c:pt idx="194">
                  <c:v>299.94</c:v>
                </c:pt>
                <c:pt idx="195">
                  <c:v>300.04000000000002</c:v>
                </c:pt>
                <c:pt idx="196">
                  <c:v>299.97000000000003</c:v>
                </c:pt>
                <c:pt idx="197">
                  <c:v>299.94</c:v>
                </c:pt>
                <c:pt idx="198">
                  <c:v>300.02999999999997</c:v>
                </c:pt>
                <c:pt idx="199">
                  <c:v>299.97000000000003</c:v>
                </c:pt>
                <c:pt idx="200">
                  <c:v>299.99</c:v>
                </c:pt>
                <c:pt idx="201">
                  <c:v>300.01</c:v>
                </c:pt>
                <c:pt idx="202">
                  <c:v>299.98</c:v>
                </c:pt>
                <c:pt idx="203">
                  <c:v>299.99</c:v>
                </c:pt>
                <c:pt idx="204">
                  <c:v>299.98</c:v>
                </c:pt>
                <c:pt idx="205">
                  <c:v>299.97000000000003</c:v>
                </c:pt>
                <c:pt idx="206">
                  <c:v>299.99</c:v>
                </c:pt>
                <c:pt idx="207">
                  <c:v>300.04000000000002</c:v>
                </c:pt>
                <c:pt idx="208">
                  <c:v>299.99</c:v>
                </c:pt>
                <c:pt idx="209">
                  <c:v>299.91000000000003</c:v>
                </c:pt>
                <c:pt idx="210">
                  <c:v>299.98</c:v>
                </c:pt>
                <c:pt idx="211">
                  <c:v>300.06</c:v>
                </c:pt>
                <c:pt idx="212">
                  <c:v>299.95999999999998</c:v>
                </c:pt>
                <c:pt idx="213">
                  <c:v>300.08999999999997</c:v>
                </c:pt>
                <c:pt idx="214">
                  <c:v>299.99</c:v>
                </c:pt>
                <c:pt idx="215">
                  <c:v>300.05</c:v>
                </c:pt>
                <c:pt idx="216">
                  <c:v>300.08</c:v>
                </c:pt>
                <c:pt idx="217">
                  <c:v>300.08999999999997</c:v>
                </c:pt>
                <c:pt idx="218">
                  <c:v>300.08999999999997</c:v>
                </c:pt>
                <c:pt idx="219">
                  <c:v>299.95999999999998</c:v>
                </c:pt>
                <c:pt idx="220">
                  <c:v>300.02999999999997</c:v>
                </c:pt>
                <c:pt idx="221">
                  <c:v>299.98</c:v>
                </c:pt>
                <c:pt idx="222">
                  <c:v>300.01</c:v>
                </c:pt>
                <c:pt idx="223">
                  <c:v>299.99</c:v>
                </c:pt>
                <c:pt idx="224">
                  <c:v>299.95</c:v>
                </c:pt>
                <c:pt idx="225">
                  <c:v>299.92</c:v>
                </c:pt>
                <c:pt idx="226">
                  <c:v>299.98</c:v>
                </c:pt>
                <c:pt idx="227">
                  <c:v>299.91000000000003</c:v>
                </c:pt>
                <c:pt idx="228">
                  <c:v>299.95</c:v>
                </c:pt>
                <c:pt idx="229">
                  <c:v>299.95999999999998</c:v>
                </c:pt>
                <c:pt idx="230">
                  <c:v>299.97000000000003</c:v>
                </c:pt>
                <c:pt idx="231">
                  <c:v>300.02999999999997</c:v>
                </c:pt>
                <c:pt idx="232">
                  <c:v>299.92</c:v>
                </c:pt>
                <c:pt idx="233">
                  <c:v>299.99</c:v>
                </c:pt>
                <c:pt idx="234">
                  <c:v>299.99</c:v>
                </c:pt>
                <c:pt idx="235">
                  <c:v>300.04000000000002</c:v>
                </c:pt>
                <c:pt idx="236">
                  <c:v>300.05</c:v>
                </c:pt>
                <c:pt idx="237">
                  <c:v>300.02</c:v>
                </c:pt>
                <c:pt idx="238">
                  <c:v>299.99</c:v>
                </c:pt>
                <c:pt idx="239">
                  <c:v>300.02</c:v>
                </c:pt>
                <c:pt idx="240">
                  <c:v>300.04000000000002</c:v>
                </c:pt>
                <c:pt idx="241">
                  <c:v>300.02999999999997</c:v>
                </c:pt>
                <c:pt idx="242">
                  <c:v>300.04000000000002</c:v>
                </c:pt>
                <c:pt idx="243">
                  <c:v>300.01</c:v>
                </c:pt>
                <c:pt idx="244">
                  <c:v>300.01</c:v>
                </c:pt>
                <c:pt idx="245">
                  <c:v>299.95999999999998</c:v>
                </c:pt>
                <c:pt idx="246">
                  <c:v>300.02999999999997</c:v>
                </c:pt>
                <c:pt idx="247">
                  <c:v>299.99</c:v>
                </c:pt>
                <c:pt idx="248">
                  <c:v>299.99</c:v>
                </c:pt>
                <c:pt idx="249">
                  <c:v>299.99</c:v>
                </c:pt>
                <c:pt idx="250">
                  <c:v>299.95</c:v>
                </c:pt>
                <c:pt idx="251">
                  <c:v>299.98</c:v>
                </c:pt>
                <c:pt idx="252">
                  <c:v>299.95</c:v>
                </c:pt>
                <c:pt idx="253">
                  <c:v>299.95999999999998</c:v>
                </c:pt>
                <c:pt idx="254">
                  <c:v>299.94</c:v>
                </c:pt>
                <c:pt idx="255">
                  <c:v>299.92</c:v>
                </c:pt>
                <c:pt idx="256">
                  <c:v>300.02</c:v>
                </c:pt>
                <c:pt idx="257">
                  <c:v>300.01</c:v>
                </c:pt>
                <c:pt idx="258">
                  <c:v>299.95</c:v>
                </c:pt>
                <c:pt idx="259">
                  <c:v>300.01</c:v>
                </c:pt>
                <c:pt idx="260">
                  <c:v>299.98</c:v>
                </c:pt>
                <c:pt idx="261">
                  <c:v>300.02999999999997</c:v>
                </c:pt>
                <c:pt idx="262">
                  <c:v>300.02</c:v>
                </c:pt>
                <c:pt idx="263">
                  <c:v>299.95</c:v>
                </c:pt>
                <c:pt idx="264">
                  <c:v>300.02999999999997</c:v>
                </c:pt>
                <c:pt idx="265">
                  <c:v>299.95</c:v>
                </c:pt>
                <c:pt idx="266">
                  <c:v>300.08</c:v>
                </c:pt>
                <c:pt idx="267">
                  <c:v>300.01</c:v>
                </c:pt>
                <c:pt idx="268">
                  <c:v>299.99</c:v>
                </c:pt>
                <c:pt idx="269">
                  <c:v>300.04000000000002</c:v>
                </c:pt>
                <c:pt idx="270">
                  <c:v>300.04000000000002</c:v>
                </c:pt>
                <c:pt idx="271">
                  <c:v>299.97000000000003</c:v>
                </c:pt>
                <c:pt idx="272">
                  <c:v>299.95999999999998</c:v>
                </c:pt>
                <c:pt idx="273">
                  <c:v>299.98</c:v>
                </c:pt>
                <c:pt idx="274">
                  <c:v>299.98</c:v>
                </c:pt>
                <c:pt idx="275">
                  <c:v>300.04000000000002</c:v>
                </c:pt>
                <c:pt idx="276">
                  <c:v>299.95999999999998</c:v>
                </c:pt>
                <c:pt idx="277">
                  <c:v>299.98</c:v>
                </c:pt>
                <c:pt idx="278">
                  <c:v>300.01</c:v>
                </c:pt>
                <c:pt idx="279">
                  <c:v>299.94</c:v>
                </c:pt>
                <c:pt idx="280">
                  <c:v>299.95999999999998</c:v>
                </c:pt>
                <c:pt idx="281">
                  <c:v>299.98</c:v>
                </c:pt>
                <c:pt idx="282">
                  <c:v>299.97000000000003</c:v>
                </c:pt>
                <c:pt idx="283">
                  <c:v>299.98</c:v>
                </c:pt>
                <c:pt idx="284">
                  <c:v>300.02</c:v>
                </c:pt>
                <c:pt idx="285">
                  <c:v>299.99</c:v>
                </c:pt>
                <c:pt idx="286">
                  <c:v>299.99</c:v>
                </c:pt>
                <c:pt idx="287">
                  <c:v>300.04000000000002</c:v>
                </c:pt>
                <c:pt idx="288">
                  <c:v>300.05</c:v>
                </c:pt>
                <c:pt idx="289">
                  <c:v>300.02</c:v>
                </c:pt>
                <c:pt idx="290">
                  <c:v>299.98</c:v>
                </c:pt>
                <c:pt idx="291">
                  <c:v>299.97000000000003</c:v>
                </c:pt>
                <c:pt idx="292">
                  <c:v>300.02</c:v>
                </c:pt>
                <c:pt idx="293">
                  <c:v>299.99</c:v>
                </c:pt>
                <c:pt idx="294">
                  <c:v>299.99</c:v>
                </c:pt>
                <c:pt idx="295">
                  <c:v>299.98</c:v>
                </c:pt>
                <c:pt idx="296">
                  <c:v>300.02</c:v>
                </c:pt>
                <c:pt idx="297">
                  <c:v>299.97000000000003</c:v>
                </c:pt>
                <c:pt idx="298">
                  <c:v>300.02999999999997</c:v>
                </c:pt>
                <c:pt idx="299">
                  <c:v>299.97000000000003</c:v>
                </c:pt>
                <c:pt idx="300">
                  <c:v>300.04000000000002</c:v>
                </c:pt>
                <c:pt idx="301">
                  <c:v>299.94</c:v>
                </c:pt>
                <c:pt idx="302">
                  <c:v>299.97000000000003</c:v>
                </c:pt>
                <c:pt idx="303">
                  <c:v>299.95</c:v>
                </c:pt>
                <c:pt idx="304">
                  <c:v>299.92</c:v>
                </c:pt>
                <c:pt idx="305">
                  <c:v>299.92</c:v>
                </c:pt>
                <c:pt idx="306">
                  <c:v>299.99</c:v>
                </c:pt>
                <c:pt idx="307">
                  <c:v>299.99</c:v>
                </c:pt>
                <c:pt idx="308">
                  <c:v>299.92</c:v>
                </c:pt>
                <c:pt idx="309">
                  <c:v>300.04000000000002</c:v>
                </c:pt>
                <c:pt idx="310">
                  <c:v>300.04000000000002</c:v>
                </c:pt>
                <c:pt idx="311">
                  <c:v>299.99</c:v>
                </c:pt>
                <c:pt idx="312">
                  <c:v>299.95</c:v>
                </c:pt>
                <c:pt idx="313">
                  <c:v>299.95</c:v>
                </c:pt>
                <c:pt idx="314">
                  <c:v>299.91000000000003</c:v>
                </c:pt>
                <c:pt idx="315">
                  <c:v>300.05</c:v>
                </c:pt>
                <c:pt idx="316">
                  <c:v>300.02</c:v>
                </c:pt>
                <c:pt idx="317">
                  <c:v>299.99</c:v>
                </c:pt>
                <c:pt idx="318">
                  <c:v>300.04000000000002</c:v>
                </c:pt>
                <c:pt idx="319">
                  <c:v>299.99</c:v>
                </c:pt>
                <c:pt idx="320">
                  <c:v>300.01</c:v>
                </c:pt>
                <c:pt idx="321">
                  <c:v>299.99</c:v>
                </c:pt>
                <c:pt idx="322">
                  <c:v>300.01</c:v>
                </c:pt>
                <c:pt idx="323">
                  <c:v>300.01</c:v>
                </c:pt>
                <c:pt idx="324">
                  <c:v>299.94</c:v>
                </c:pt>
                <c:pt idx="325">
                  <c:v>299.99</c:v>
                </c:pt>
                <c:pt idx="326">
                  <c:v>299.97000000000003</c:v>
                </c:pt>
                <c:pt idx="327">
                  <c:v>299.97000000000003</c:v>
                </c:pt>
                <c:pt idx="328">
                  <c:v>299.91000000000003</c:v>
                </c:pt>
                <c:pt idx="329">
                  <c:v>299.98</c:v>
                </c:pt>
                <c:pt idx="330">
                  <c:v>300.01</c:v>
                </c:pt>
                <c:pt idx="331">
                  <c:v>300.08</c:v>
                </c:pt>
                <c:pt idx="332">
                  <c:v>299.95</c:v>
                </c:pt>
                <c:pt idx="333">
                  <c:v>300.12</c:v>
                </c:pt>
                <c:pt idx="334">
                  <c:v>300.10000000000002</c:v>
                </c:pt>
                <c:pt idx="335">
                  <c:v>300.02999999999997</c:v>
                </c:pt>
                <c:pt idx="336">
                  <c:v>300.06</c:v>
                </c:pt>
                <c:pt idx="337">
                  <c:v>300.02999999999997</c:v>
                </c:pt>
                <c:pt idx="338">
                  <c:v>300.04000000000002</c:v>
                </c:pt>
                <c:pt idx="339">
                  <c:v>299.97000000000003</c:v>
                </c:pt>
                <c:pt idx="340">
                  <c:v>299.99</c:v>
                </c:pt>
                <c:pt idx="341">
                  <c:v>300.04000000000002</c:v>
                </c:pt>
                <c:pt idx="342">
                  <c:v>300.04000000000002</c:v>
                </c:pt>
                <c:pt idx="343">
                  <c:v>299.99</c:v>
                </c:pt>
                <c:pt idx="344">
                  <c:v>299.95999999999998</c:v>
                </c:pt>
                <c:pt idx="345">
                  <c:v>299.95</c:v>
                </c:pt>
                <c:pt idx="346">
                  <c:v>299.98</c:v>
                </c:pt>
                <c:pt idx="347">
                  <c:v>300.02999999999997</c:v>
                </c:pt>
                <c:pt idx="348">
                  <c:v>300.04000000000002</c:v>
                </c:pt>
                <c:pt idx="349">
                  <c:v>299.98</c:v>
                </c:pt>
                <c:pt idx="350">
                  <c:v>300.01</c:v>
                </c:pt>
                <c:pt idx="351">
                  <c:v>299.99</c:v>
                </c:pt>
                <c:pt idx="352">
                  <c:v>300.02</c:v>
                </c:pt>
                <c:pt idx="353">
                  <c:v>299.97000000000003</c:v>
                </c:pt>
                <c:pt idx="354">
                  <c:v>300.02</c:v>
                </c:pt>
                <c:pt idx="355">
                  <c:v>300.02</c:v>
                </c:pt>
                <c:pt idx="356">
                  <c:v>300.01</c:v>
                </c:pt>
                <c:pt idx="357">
                  <c:v>300.05</c:v>
                </c:pt>
                <c:pt idx="358">
                  <c:v>300.06</c:v>
                </c:pt>
                <c:pt idx="359">
                  <c:v>299.98</c:v>
                </c:pt>
                <c:pt idx="360">
                  <c:v>300.06</c:v>
                </c:pt>
                <c:pt idx="361">
                  <c:v>300.04000000000002</c:v>
                </c:pt>
                <c:pt idx="362">
                  <c:v>299.99</c:v>
                </c:pt>
                <c:pt idx="363">
                  <c:v>300.06</c:v>
                </c:pt>
                <c:pt idx="364">
                  <c:v>300.02</c:v>
                </c:pt>
                <c:pt idx="365">
                  <c:v>299.99</c:v>
                </c:pt>
                <c:pt idx="366">
                  <c:v>300.02</c:v>
                </c:pt>
                <c:pt idx="367">
                  <c:v>300.02</c:v>
                </c:pt>
                <c:pt idx="368">
                  <c:v>299.99</c:v>
                </c:pt>
                <c:pt idx="369">
                  <c:v>299.99</c:v>
                </c:pt>
                <c:pt idx="370">
                  <c:v>299.95999999999998</c:v>
                </c:pt>
                <c:pt idx="371">
                  <c:v>299.97000000000003</c:v>
                </c:pt>
                <c:pt idx="372">
                  <c:v>300.04000000000002</c:v>
                </c:pt>
                <c:pt idx="373">
                  <c:v>300.04000000000002</c:v>
                </c:pt>
                <c:pt idx="374">
                  <c:v>299.95999999999998</c:v>
                </c:pt>
                <c:pt idx="375">
                  <c:v>300.01</c:v>
                </c:pt>
                <c:pt idx="376">
                  <c:v>299.95999999999998</c:v>
                </c:pt>
                <c:pt idx="377">
                  <c:v>300.04000000000002</c:v>
                </c:pt>
                <c:pt idx="378">
                  <c:v>300.02</c:v>
                </c:pt>
                <c:pt idx="379">
                  <c:v>300.04000000000002</c:v>
                </c:pt>
                <c:pt idx="380">
                  <c:v>299.95</c:v>
                </c:pt>
                <c:pt idx="381">
                  <c:v>299.99</c:v>
                </c:pt>
                <c:pt idx="382">
                  <c:v>300.02</c:v>
                </c:pt>
                <c:pt idx="383">
                  <c:v>300.02</c:v>
                </c:pt>
                <c:pt idx="384">
                  <c:v>299.97000000000003</c:v>
                </c:pt>
                <c:pt idx="385">
                  <c:v>299.98</c:v>
                </c:pt>
                <c:pt idx="386">
                  <c:v>300.04000000000002</c:v>
                </c:pt>
                <c:pt idx="387">
                  <c:v>300.02999999999997</c:v>
                </c:pt>
                <c:pt idx="388">
                  <c:v>300.01</c:v>
                </c:pt>
                <c:pt idx="389">
                  <c:v>300.04000000000002</c:v>
                </c:pt>
                <c:pt idx="390">
                  <c:v>299.95999999999998</c:v>
                </c:pt>
                <c:pt idx="391">
                  <c:v>300.02999999999997</c:v>
                </c:pt>
                <c:pt idx="392">
                  <c:v>300.04000000000002</c:v>
                </c:pt>
                <c:pt idx="393">
                  <c:v>299.99</c:v>
                </c:pt>
                <c:pt idx="394">
                  <c:v>300.05</c:v>
                </c:pt>
                <c:pt idx="395">
                  <c:v>299.91000000000003</c:v>
                </c:pt>
                <c:pt idx="396">
                  <c:v>300.02</c:v>
                </c:pt>
                <c:pt idx="397">
                  <c:v>300.05</c:v>
                </c:pt>
                <c:pt idx="398">
                  <c:v>299.97000000000003</c:v>
                </c:pt>
                <c:pt idx="399">
                  <c:v>299.95</c:v>
                </c:pt>
                <c:pt idx="400">
                  <c:v>300.04000000000002</c:v>
                </c:pt>
                <c:pt idx="401">
                  <c:v>299.98</c:v>
                </c:pt>
                <c:pt idx="402">
                  <c:v>299.97000000000003</c:v>
                </c:pt>
                <c:pt idx="403">
                  <c:v>300.04000000000002</c:v>
                </c:pt>
                <c:pt idx="404">
                  <c:v>300.02</c:v>
                </c:pt>
                <c:pt idx="405">
                  <c:v>300.01</c:v>
                </c:pt>
                <c:pt idx="406">
                  <c:v>299.99</c:v>
                </c:pt>
                <c:pt idx="407">
                  <c:v>300.04000000000002</c:v>
                </c:pt>
                <c:pt idx="408">
                  <c:v>300.04000000000002</c:v>
                </c:pt>
                <c:pt idx="409">
                  <c:v>300.05</c:v>
                </c:pt>
                <c:pt idx="410">
                  <c:v>300.05</c:v>
                </c:pt>
                <c:pt idx="411">
                  <c:v>300.02999999999997</c:v>
                </c:pt>
                <c:pt idx="412">
                  <c:v>299.95</c:v>
                </c:pt>
                <c:pt idx="413">
                  <c:v>299.97000000000003</c:v>
                </c:pt>
                <c:pt idx="414">
                  <c:v>299.95999999999998</c:v>
                </c:pt>
                <c:pt idx="415">
                  <c:v>300.02</c:v>
                </c:pt>
                <c:pt idx="416">
                  <c:v>299.94</c:v>
                </c:pt>
                <c:pt idx="417">
                  <c:v>299.94</c:v>
                </c:pt>
                <c:pt idx="418">
                  <c:v>299.98</c:v>
                </c:pt>
                <c:pt idx="419">
                  <c:v>299.97000000000003</c:v>
                </c:pt>
                <c:pt idx="420">
                  <c:v>300.01</c:v>
                </c:pt>
                <c:pt idx="421">
                  <c:v>299.92</c:v>
                </c:pt>
                <c:pt idx="422">
                  <c:v>299.99</c:v>
                </c:pt>
                <c:pt idx="423">
                  <c:v>300.04000000000002</c:v>
                </c:pt>
                <c:pt idx="424">
                  <c:v>299.98</c:v>
                </c:pt>
                <c:pt idx="425">
                  <c:v>299.99</c:v>
                </c:pt>
                <c:pt idx="426">
                  <c:v>299.95999999999998</c:v>
                </c:pt>
                <c:pt idx="427">
                  <c:v>300.04000000000002</c:v>
                </c:pt>
                <c:pt idx="428">
                  <c:v>299.99</c:v>
                </c:pt>
                <c:pt idx="429">
                  <c:v>299.95</c:v>
                </c:pt>
                <c:pt idx="430">
                  <c:v>300.01</c:v>
                </c:pt>
                <c:pt idx="431">
                  <c:v>300.06</c:v>
                </c:pt>
                <c:pt idx="432">
                  <c:v>300.02999999999997</c:v>
                </c:pt>
                <c:pt idx="433">
                  <c:v>299.99</c:v>
                </c:pt>
                <c:pt idx="434">
                  <c:v>300.05</c:v>
                </c:pt>
                <c:pt idx="435">
                  <c:v>300.04000000000002</c:v>
                </c:pt>
                <c:pt idx="436">
                  <c:v>300.02</c:v>
                </c:pt>
                <c:pt idx="437">
                  <c:v>299.97000000000003</c:v>
                </c:pt>
                <c:pt idx="438">
                  <c:v>300.01</c:v>
                </c:pt>
                <c:pt idx="439">
                  <c:v>300.02</c:v>
                </c:pt>
                <c:pt idx="440">
                  <c:v>300.01</c:v>
                </c:pt>
                <c:pt idx="441">
                  <c:v>299.99</c:v>
                </c:pt>
                <c:pt idx="442">
                  <c:v>300.08</c:v>
                </c:pt>
                <c:pt idx="443">
                  <c:v>300.12</c:v>
                </c:pt>
                <c:pt idx="444">
                  <c:v>300.06</c:v>
                </c:pt>
                <c:pt idx="445">
                  <c:v>300.02</c:v>
                </c:pt>
                <c:pt idx="446">
                  <c:v>300.08</c:v>
                </c:pt>
                <c:pt idx="447">
                  <c:v>300.06</c:v>
                </c:pt>
                <c:pt idx="448">
                  <c:v>299.97000000000003</c:v>
                </c:pt>
                <c:pt idx="449">
                  <c:v>300.05</c:v>
                </c:pt>
                <c:pt idx="450">
                  <c:v>300.06</c:v>
                </c:pt>
                <c:pt idx="451">
                  <c:v>299.99</c:v>
                </c:pt>
                <c:pt idx="452">
                  <c:v>299.99</c:v>
                </c:pt>
                <c:pt idx="453">
                  <c:v>300.06</c:v>
                </c:pt>
                <c:pt idx="454">
                  <c:v>300.05</c:v>
                </c:pt>
                <c:pt idx="455">
                  <c:v>299.95999999999998</c:v>
                </c:pt>
                <c:pt idx="456">
                  <c:v>299.99</c:v>
                </c:pt>
                <c:pt idx="457">
                  <c:v>299.91000000000003</c:v>
                </c:pt>
                <c:pt idx="458">
                  <c:v>299.95</c:v>
                </c:pt>
                <c:pt idx="459">
                  <c:v>299.95</c:v>
                </c:pt>
                <c:pt idx="460">
                  <c:v>299.97000000000003</c:v>
                </c:pt>
                <c:pt idx="461">
                  <c:v>299.99</c:v>
                </c:pt>
                <c:pt idx="462">
                  <c:v>299.97000000000003</c:v>
                </c:pt>
                <c:pt idx="463">
                  <c:v>299.95</c:v>
                </c:pt>
                <c:pt idx="464">
                  <c:v>300.01</c:v>
                </c:pt>
                <c:pt idx="465">
                  <c:v>299.91000000000003</c:v>
                </c:pt>
                <c:pt idx="466">
                  <c:v>300.01</c:v>
                </c:pt>
                <c:pt idx="467">
                  <c:v>299.99</c:v>
                </c:pt>
                <c:pt idx="468">
                  <c:v>299.99</c:v>
                </c:pt>
                <c:pt idx="469">
                  <c:v>300.02999999999997</c:v>
                </c:pt>
                <c:pt idx="470">
                  <c:v>300.05</c:v>
                </c:pt>
                <c:pt idx="471">
                  <c:v>300.04000000000002</c:v>
                </c:pt>
                <c:pt idx="472">
                  <c:v>299.98</c:v>
                </c:pt>
                <c:pt idx="473">
                  <c:v>299.99</c:v>
                </c:pt>
                <c:pt idx="474">
                  <c:v>299.99</c:v>
                </c:pt>
                <c:pt idx="475">
                  <c:v>300.08999999999997</c:v>
                </c:pt>
                <c:pt idx="476">
                  <c:v>299.99</c:v>
                </c:pt>
                <c:pt idx="477">
                  <c:v>300.05</c:v>
                </c:pt>
                <c:pt idx="478">
                  <c:v>300.02999999999997</c:v>
                </c:pt>
                <c:pt idx="479">
                  <c:v>300.12</c:v>
                </c:pt>
                <c:pt idx="480">
                  <c:v>300.08</c:v>
                </c:pt>
                <c:pt idx="481">
                  <c:v>299.95</c:v>
                </c:pt>
                <c:pt idx="482">
                  <c:v>299.99</c:v>
                </c:pt>
                <c:pt idx="483">
                  <c:v>299.97000000000003</c:v>
                </c:pt>
                <c:pt idx="484">
                  <c:v>299.98</c:v>
                </c:pt>
                <c:pt idx="485">
                  <c:v>300.01</c:v>
                </c:pt>
                <c:pt idx="486">
                  <c:v>300.02</c:v>
                </c:pt>
                <c:pt idx="487">
                  <c:v>300.04000000000002</c:v>
                </c:pt>
                <c:pt idx="488">
                  <c:v>299.97000000000003</c:v>
                </c:pt>
                <c:pt idx="489">
                  <c:v>300.01</c:v>
                </c:pt>
                <c:pt idx="490">
                  <c:v>300.08</c:v>
                </c:pt>
                <c:pt idx="491">
                  <c:v>300.01</c:v>
                </c:pt>
                <c:pt idx="492">
                  <c:v>300.04000000000002</c:v>
                </c:pt>
                <c:pt idx="493">
                  <c:v>299.95999999999998</c:v>
                </c:pt>
                <c:pt idx="494">
                  <c:v>299.94</c:v>
                </c:pt>
                <c:pt idx="495">
                  <c:v>299.94</c:v>
                </c:pt>
                <c:pt idx="496">
                  <c:v>300.02</c:v>
                </c:pt>
                <c:pt idx="497">
                  <c:v>300.06</c:v>
                </c:pt>
                <c:pt idx="498">
                  <c:v>300.12</c:v>
                </c:pt>
                <c:pt idx="499">
                  <c:v>300.04000000000002</c:v>
                </c:pt>
                <c:pt idx="500">
                  <c:v>300.08</c:v>
                </c:pt>
                <c:pt idx="501">
                  <c:v>300.01</c:v>
                </c:pt>
                <c:pt idx="502">
                  <c:v>299.91000000000003</c:v>
                </c:pt>
                <c:pt idx="503">
                  <c:v>300.04000000000002</c:v>
                </c:pt>
                <c:pt idx="504">
                  <c:v>299.99</c:v>
                </c:pt>
                <c:pt idx="505">
                  <c:v>299.99</c:v>
                </c:pt>
                <c:pt idx="506">
                  <c:v>300.01</c:v>
                </c:pt>
                <c:pt idx="507">
                  <c:v>300.01</c:v>
                </c:pt>
                <c:pt idx="508">
                  <c:v>299.95999999999998</c:v>
                </c:pt>
                <c:pt idx="509">
                  <c:v>300.01</c:v>
                </c:pt>
                <c:pt idx="510">
                  <c:v>299.95999999999998</c:v>
                </c:pt>
                <c:pt idx="511">
                  <c:v>299.95</c:v>
                </c:pt>
                <c:pt idx="512">
                  <c:v>299.95</c:v>
                </c:pt>
                <c:pt idx="513">
                  <c:v>300.01</c:v>
                </c:pt>
                <c:pt idx="514">
                  <c:v>300.01</c:v>
                </c:pt>
                <c:pt idx="515">
                  <c:v>300.05</c:v>
                </c:pt>
                <c:pt idx="516">
                  <c:v>300.08999999999997</c:v>
                </c:pt>
                <c:pt idx="517">
                  <c:v>300.02999999999997</c:v>
                </c:pt>
                <c:pt idx="518">
                  <c:v>300.05</c:v>
                </c:pt>
                <c:pt idx="519">
                  <c:v>300.06</c:v>
                </c:pt>
                <c:pt idx="520">
                  <c:v>300.06</c:v>
                </c:pt>
                <c:pt idx="521">
                  <c:v>300.08</c:v>
                </c:pt>
                <c:pt idx="522">
                  <c:v>300.06</c:v>
                </c:pt>
                <c:pt idx="523">
                  <c:v>300.04000000000002</c:v>
                </c:pt>
                <c:pt idx="524">
                  <c:v>299.98</c:v>
                </c:pt>
                <c:pt idx="525">
                  <c:v>300.04000000000002</c:v>
                </c:pt>
                <c:pt idx="526">
                  <c:v>299.99</c:v>
                </c:pt>
                <c:pt idx="527">
                  <c:v>300.02</c:v>
                </c:pt>
                <c:pt idx="528">
                  <c:v>300.02999999999997</c:v>
                </c:pt>
                <c:pt idx="529">
                  <c:v>300.02999999999997</c:v>
                </c:pt>
                <c:pt idx="530">
                  <c:v>299.92</c:v>
                </c:pt>
                <c:pt idx="531">
                  <c:v>299.99</c:v>
                </c:pt>
                <c:pt idx="532">
                  <c:v>299.94</c:v>
                </c:pt>
                <c:pt idx="533">
                  <c:v>300.04000000000002</c:v>
                </c:pt>
                <c:pt idx="534">
                  <c:v>299.95999999999998</c:v>
                </c:pt>
                <c:pt idx="535">
                  <c:v>300.02999999999997</c:v>
                </c:pt>
                <c:pt idx="536">
                  <c:v>300.05</c:v>
                </c:pt>
                <c:pt idx="537">
                  <c:v>300.01</c:v>
                </c:pt>
                <c:pt idx="538">
                  <c:v>299.99</c:v>
                </c:pt>
                <c:pt idx="539">
                  <c:v>299.97000000000003</c:v>
                </c:pt>
                <c:pt idx="540">
                  <c:v>299.99</c:v>
                </c:pt>
                <c:pt idx="541">
                  <c:v>299.94</c:v>
                </c:pt>
                <c:pt idx="542">
                  <c:v>299.95999999999998</c:v>
                </c:pt>
                <c:pt idx="543">
                  <c:v>299.95</c:v>
                </c:pt>
                <c:pt idx="544">
                  <c:v>299.99</c:v>
                </c:pt>
                <c:pt idx="545">
                  <c:v>299.99</c:v>
                </c:pt>
                <c:pt idx="546">
                  <c:v>299.95</c:v>
                </c:pt>
                <c:pt idx="547">
                  <c:v>299.95999999999998</c:v>
                </c:pt>
                <c:pt idx="548">
                  <c:v>300.02</c:v>
                </c:pt>
                <c:pt idx="549">
                  <c:v>299.98</c:v>
                </c:pt>
                <c:pt idx="550">
                  <c:v>299.99</c:v>
                </c:pt>
                <c:pt idx="551">
                  <c:v>299.95</c:v>
                </c:pt>
                <c:pt idx="552">
                  <c:v>299.99</c:v>
                </c:pt>
                <c:pt idx="553">
                  <c:v>299.98</c:v>
                </c:pt>
                <c:pt idx="554">
                  <c:v>299.94</c:v>
                </c:pt>
                <c:pt idx="555">
                  <c:v>299.95999999999998</c:v>
                </c:pt>
                <c:pt idx="556">
                  <c:v>299.99</c:v>
                </c:pt>
                <c:pt idx="557">
                  <c:v>299.98</c:v>
                </c:pt>
                <c:pt idx="558">
                  <c:v>299.97000000000003</c:v>
                </c:pt>
                <c:pt idx="559">
                  <c:v>299.97000000000003</c:v>
                </c:pt>
                <c:pt idx="560">
                  <c:v>299.95</c:v>
                </c:pt>
                <c:pt idx="561">
                  <c:v>299.95</c:v>
                </c:pt>
                <c:pt idx="562">
                  <c:v>299.95</c:v>
                </c:pt>
                <c:pt idx="563">
                  <c:v>299.95999999999998</c:v>
                </c:pt>
                <c:pt idx="564">
                  <c:v>300.02999999999997</c:v>
                </c:pt>
                <c:pt idx="565">
                  <c:v>299.99</c:v>
                </c:pt>
                <c:pt idx="566">
                  <c:v>300.02999999999997</c:v>
                </c:pt>
                <c:pt idx="567">
                  <c:v>299.95</c:v>
                </c:pt>
                <c:pt idx="568">
                  <c:v>299.94</c:v>
                </c:pt>
                <c:pt idx="569">
                  <c:v>299.91000000000003</c:v>
                </c:pt>
                <c:pt idx="570">
                  <c:v>300.01</c:v>
                </c:pt>
                <c:pt idx="571">
                  <c:v>299.92</c:v>
                </c:pt>
                <c:pt idx="572">
                  <c:v>300.01</c:v>
                </c:pt>
                <c:pt idx="573">
                  <c:v>299.99</c:v>
                </c:pt>
                <c:pt idx="574">
                  <c:v>299.97000000000003</c:v>
                </c:pt>
                <c:pt idx="575">
                  <c:v>300.04000000000002</c:v>
                </c:pt>
                <c:pt idx="576">
                  <c:v>299.98</c:v>
                </c:pt>
                <c:pt idx="577">
                  <c:v>299.99</c:v>
                </c:pt>
                <c:pt idx="578">
                  <c:v>299.95999999999998</c:v>
                </c:pt>
                <c:pt idx="579">
                  <c:v>299.94</c:v>
                </c:pt>
                <c:pt idx="580">
                  <c:v>300.02</c:v>
                </c:pt>
                <c:pt idx="581">
                  <c:v>300.02999999999997</c:v>
                </c:pt>
                <c:pt idx="582">
                  <c:v>299.98</c:v>
                </c:pt>
                <c:pt idx="583">
                  <c:v>299.94</c:v>
                </c:pt>
                <c:pt idx="584">
                  <c:v>299.97000000000003</c:v>
                </c:pt>
                <c:pt idx="585">
                  <c:v>299.98</c:v>
                </c:pt>
                <c:pt idx="586">
                  <c:v>299.98</c:v>
                </c:pt>
                <c:pt idx="587">
                  <c:v>299.95</c:v>
                </c:pt>
                <c:pt idx="588">
                  <c:v>299.99</c:v>
                </c:pt>
                <c:pt idx="589">
                  <c:v>300.02999999999997</c:v>
                </c:pt>
                <c:pt idx="590">
                  <c:v>299.99</c:v>
                </c:pt>
                <c:pt idx="591">
                  <c:v>300.04000000000002</c:v>
                </c:pt>
                <c:pt idx="592">
                  <c:v>299.98</c:v>
                </c:pt>
                <c:pt idx="593">
                  <c:v>299.99</c:v>
                </c:pt>
                <c:pt idx="594">
                  <c:v>300.05</c:v>
                </c:pt>
                <c:pt idx="595">
                  <c:v>299.98</c:v>
                </c:pt>
                <c:pt idx="596">
                  <c:v>300.08</c:v>
                </c:pt>
                <c:pt idx="597">
                  <c:v>299.95999999999998</c:v>
                </c:pt>
                <c:pt idx="598">
                  <c:v>300.01</c:v>
                </c:pt>
                <c:pt idx="599">
                  <c:v>299.95999999999998</c:v>
                </c:pt>
                <c:pt idx="600">
                  <c:v>300.02999999999997</c:v>
                </c:pt>
                <c:pt idx="601">
                  <c:v>299.97000000000003</c:v>
                </c:pt>
                <c:pt idx="602">
                  <c:v>299.94</c:v>
                </c:pt>
                <c:pt idx="603">
                  <c:v>299.95999999999998</c:v>
                </c:pt>
                <c:pt idx="604">
                  <c:v>299.89999999999998</c:v>
                </c:pt>
                <c:pt idx="605">
                  <c:v>299.89</c:v>
                </c:pt>
                <c:pt idx="606">
                  <c:v>299.99</c:v>
                </c:pt>
                <c:pt idx="607">
                  <c:v>300.05</c:v>
                </c:pt>
                <c:pt idx="608">
                  <c:v>300.01</c:v>
                </c:pt>
                <c:pt idx="609">
                  <c:v>300.01</c:v>
                </c:pt>
                <c:pt idx="610">
                  <c:v>299.89</c:v>
                </c:pt>
                <c:pt idx="611">
                  <c:v>299.95999999999998</c:v>
                </c:pt>
                <c:pt idx="612">
                  <c:v>299.97000000000003</c:v>
                </c:pt>
                <c:pt idx="613">
                  <c:v>299.95</c:v>
                </c:pt>
                <c:pt idx="614">
                  <c:v>299.99</c:v>
                </c:pt>
                <c:pt idx="615">
                  <c:v>299.95</c:v>
                </c:pt>
                <c:pt idx="616">
                  <c:v>299.95</c:v>
                </c:pt>
                <c:pt idx="617">
                  <c:v>300.08999999999997</c:v>
                </c:pt>
                <c:pt idx="618">
                  <c:v>300.08</c:v>
                </c:pt>
                <c:pt idx="619">
                  <c:v>300.13</c:v>
                </c:pt>
                <c:pt idx="620">
                  <c:v>299.97000000000003</c:v>
                </c:pt>
                <c:pt idx="621">
                  <c:v>300.05</c:v>
                </c:pt>
                <c:pt idx="622">
                  <c:v>300.06</c:v>
                </c:pt>
                <c:pt idx="623">
                  <c:v>300.01</c:v>
                </c:pt>
                <c:pt idx="624">
                  <c:v>299.99</c:v>
                </c:pt>
                <c:pt idx="625">
                  <c:v>300.05</c:v>
                </c:pt>
                <c:pt idx="626">
                  <c:v>299.95999999999998</c:v>
                </c:pt>
                <c:pt idx="627">
                  <c:v>300.08999999999997</c:v>
                </c:pt>
                <c:pt idx="628">
                  <c:v>299.95</c:v>
                </c:pt>
                <c:pt idx="629">
                  <c:v>300.02999999999997</c:v>
                </c:pt>
                <c:pt idx="630">
                  <c:v>299.98</c:v>
                </c:pt>
                <c:pt idx="631">
                  <c:v>299.91000000000003</c:v>
                </c:pt>
                <c:pt idx="632">
                  <c:v>299.97000000000003</c:v>
                </c:pt>
                <c:pt idx="633">
                  <c:v>299.95999999999998</c:v>
                </c:pt>
                <c:pt idx="634">
                  <c:v>300.01</c:v>
                </c:pt>
                <c:pt idx="635">
                  <c:v>300.01</c:v>
                </c:pt>
                <c:pt idx="636">
                  <c:v>300.04000000000002</c:v>
                </c:pt>
                <c:pt idx="637">
                  <c:v>300.01</c:v>
                </c:pt>
                <c:pt idx="638">
                  <c:v>300.02999999999997</c:v>
                </c:pt>
                <c:pt idx="639">
                  <c:v>300.13</c:v>
                </c:pt>
                <c:pt idx="640">
                  <c:v>300.02999999999997</c:v>
                </c:pt>
                <c:pt idx="641">
                  <c:v>299.99</c:v>
                </c:pt>
                <c:pt idx="642">
                  <c:v>300.01</c:v>
                </c:pt>
                <c:pt idx="643">
                  <c:v>300.10000000000002</c:v>
                </c:pt>
                <c:pt idx="644">
                  <c:v>299.99</c:v>
                </c:pt>
                <c:pt idx="645">
                  <c:v>299.95</c:v>
                </c:pt>
                <c:pt idx="646">
                  <c:v>299.98</c:v>
                </c:pt>
                <c:pt idx="647">
                  <c:v>299.91000000000003</c:v>
                </c:pt>
                <c:pt idx="648">
                  <c:v>299.99</c:v>
                </c:pt>
                <c:pt idx="649">
                  <c:v>299.92</c:v>
                </c:pt>
                <c:pt idx="650">
                  <c:v>299.91000000000003</c:v>
                </c:pt>
                <c:pt idx="651">
                  <c:v>299.99</c:v>
                </c:pt>
                <c:pt idx="652">
                  <c:v>299.99</c:v>
                </c:pt>
                <c:pt idx="653">
                  <c:v>300.08999999999997</c:v>
                </c:pt>
                <c:pt idx="654">
                  <c:v>299.99</c:v>
                </c:pt>
                <c:pt idx="655">
                  <c:v>300.04000000000002</c:v>
                </c:pt>
                <c:pt idx="656">
                  <c:v>300.06</c:v>
                </c:pt>
                <c:pt idx="657">
                  <c:v>300.02</c:v>
                </c:pt>
                <c:pt idx="658">
                  <c:v>300.06</c:v>
                </c:pt>
                <c:pt idx="659">
                  <c:v>300.04000000000002</c:v>
                </c:pt>
                <c:pt idx="660">
                  <c:v>299.98</c:v>
                </c:pt>
                <c:pt idx="661">
                  <c:v>300.08</c:v>
                </c:pt>
                <c:pt idx="662">
                  <c:v>299.99</c:v>
                </c:pt>
                <c:pt idx="663">
                  <c:v>300.01</c:v>
                </c:pt>
                <c:pt idx="664">
                  <c:v>300.02999999999997</c:v>
                </c:pt>
                <c:pt idx="665">
                  <c:v>300.01</c:v>
                </c:pt>
                <c:pt idx="666">
                  <c:v>300.06</c:v>
                </c:pt>
                <c:pt idx="667">
                  <c:v>299.95</c:v>
                </c:pt>
                <c:pt idx="668">
                  <c:v>300.02</c:v>
                </c:pt>
                <c:pt idx="669">
                  <c:v>300.02</c:v>
                </c:pt>
                <c:pt idx="670">
                  <c:v>300.06</c:v>
                </c:pt>
                <c:pt idx="671">
                  <c:v>300.01</c:v>
                </c:pt>
                <c:pt idx="672">
                  <c:v>299.97000000000003</c:v>
                </c:pt>
                <c:pt idx="673">
                  <c:v>300.08</c:v>
                </c:pt>
                <c:pt idx="674">
                  <c:v>299.95999999999998</c:v>
                </c:pt>
                <c:pt idx="675">
                  <c:v>299.98</c:v>
                </c:pt>
                <c:pt idx="676">
                  <c:v>300.01</c:v>
                </c:pt>
                <c:pt idx="677">
                  <c:v>300.06</c:v>
                </c:pt>
                <c:pt idx="678">
                  <c:v>299.99</c:v>
                </c:pt>
                <c:pt idx="679">
                  <c:v>300.02999999999997</c:v>
                </c:pt>
                <c:pt idx="680">
                  <c:v>300.01</c:v>
                </c:pt>
                <c:pt idx="681">
                  <c:v>300.01</c:v>
                </c:pt>
                <c:pt idx="682">
                  <c:v>300.01</c:v>
                </c:pt>
                <c:pt idx="683">
                  <c:v>300.05</c:v>
                </c:pt>
                <c:pt idx="684">
                  <c:v>299.97000000000003</c:v>
                </c:pt>
                <c:pt idx="685">
                  <c:v>300.01</c:v>
                </c:pt>
                <c:pt idx="686">
                  <c:v>300.01</c:v>
                </c:pt>
                <c:pt idx="687">
                  <c:v>300.05</c:v>
                </c:pt>
                <c:pt idx="688">
                  <c:v>300.01</c:v>
                </c:pt>
                <c:pt idx="689">
                  <c:v>300.01</c:v>
                </c:pt>
                <c:pt idx="690">
                  <c:v>300.02999999999997</c:v>
                </c:pt>
                <c:pt idx="691">
                  <c:v>299.92</c:v>
                </c:pt>
                <c:pt idx="692">
                  <c:v>300.01</c:v>
                </c:pt>
                <c:pt idx="693">
                  <c:v>299.98</c:v>
                </c:pt>
                <c:pt idx="694">
                  <c:v>299.95</c:v>
                </c:pt>
                <c:pt idx="695">
                  <c:v>300.02</c:v>
                </c:pt>
                <c:pt idx="696">
                  <c:v>300.04000000000002</c:v>
                </c:pt>
                <c:pt idx="697">
                  <c:v>300.04000000000002</c:v>
                </c:pt>
                <c:pt idx="698">
                  <c:v>300.06</c:v>
                </c:pt>
                <c:pt idx="699">
                  <c:v>300.04000000000002</c:v>
                </c:pt>
                <c:pt idx="700">
                  <c:v>300.05</c:v>
                </c:pt>
                <c:pt idx="701">
                  <c:v>300.04000000000002</c:v>
                </c:pt>
                <c:pt idx="702">
                  <c:v>300.08999999999997</c:v>
                </c:pt>
                <c:pt idx="703">
                  <c:v>300.08999999999997</c:v>
                </c:pt>
                <c:pt idx="704">
                  <c:v>300.13</c:v>
                </c:pt>
                <c:pt idx="705">
                  <c:v>300.02</c:v>
                </c:pt>
                <c:pt idx="706">
                  <c:v>300.01</c:v>
                </c:pt>
                <c:pt idx="707">
                  <c:v>300.08999999999997</c:v>
                </c:pt>
                <c:pt idx="708">
                  <c:v>300.02</c:v>
                </c:pt>
                <c:pt idx="709">
                  <c:v>300.01</c:v>
                </c:pt>
                <c:pt idx="710">
                  <c:v>300.02</c:v>
                </c:pt>
                <c:pt idx="711">
                  <c:v>300.06</c:v>
                </c:pt>
                <c:pt idx="712">
                  <c:v>300.10000000000002</c:v>
                </c:pt>
                <c:pt idx="713">
                  <c:v>300.02</c:v>
                </c:pt>
                <c:pt idx="714">
                  <c:v>300.01</c:v>
                </c:pt>
                <c:pt idx="715">
                  <c:v>300.04000000000002</c:v>
                </c:pt>
                <c:pt idx="716">
                  <c:v>300.01</c:v>
                </c:pt>
                <c:pt idx="717">
                  <c:v>299.98</c:v>
                </c:pt>
                <c:pt idx="718">
                  <c:v>300.02</c:v>
                </c:pt>
                <c:pt idx="719">
                  <c:v>300.02</c:v>
                </c:pt>
                <c:pt idx="720">
                  <c:v>299.99</c:v>
                </c:pt>
                <c:pt idx="721">
                  <c:v>299.99</c:v>
                </c:pt>
                <c:pt idx="722">
                  <c:v>299.97000000000003</c:v>
                </c:pt>
                <c:pt idx="723">
                  <c:v>299.99</c:v>
                </c:pt>
                <c:pt idx="724">
                  <c:v>299.99</c:v>
                </c:pt>
                <c:pt idx="725">
                  <c:v>299.99</c:v>
                </c:pt>
                <c:pt idx="726">
                  <c:v>300.02</c:v>
                </c:pt>
                <c:pt idx="727">
                  <c:v>300.04000000000002</c:v>
                </c:pt>
                <c:pt idx="728">
                  <c:v>300.02</c:v>
                </c:pt>
                <c:pt idx="729">
                  <c:v>300.02999999999997</c:v>
                </c:pt>
                <c:pt idx="730">
                  <c:v>300.01</c:v>
                </c:pt>
                <c:pt idx="731">
                  <c:v>300.06</c:v>
                </c:pt>
                <c:pt idx="732">
                  <c:v>299.98</c:v>
                </c:pt>
                <c:pt idx="733">
                  <c:v>299.98</c:v>
                </c:pt>
                <c:pt idx="734">
                  <c:v>300.06</c:v>
                </c:pt>
                <c:pt idx="735">
                  <c:v>299.98</c:v>
                </c:pt>
                <c:pt idx="736">
                  <c:v>300.04000000000002</c:v>
                </c:pt>
                <c:pt idx="737">
                  <c:v>300.06</c:v>
                </c:pt>
                <c:pt idx="738">
                  <c:v>300.06</c:v>
                </c:pt>
                <c:pt idx="739">
                  <c:v>300.06</c:v>
                </c:pt>
                <c:pt idx="740">
                  <c:v>299.99</c:v>
                </c:pt>
                <c:pt idx="741">
                  <c:v>300.10000000000002</c:v>
                </c:pt>
                <c:pt idx="742">
                  <c:v>300.04000000000002</c:v>
                </c:pt>
                <c:pt idx="743">
                  <c:v>300.02999999999997</c:v>
                </c:pt>
                <c:pt idx="744">
                  <c:v>300.06</c:v>
                </c:pt>
                <c:pt idx="745">
                  <c:v>300.02</c:v>
                </c:pt>
                <c:pt idx="746">
                  <c:v>300.01</c:v>
                </c:pt>
                <c:pt idx="747">
                  <c:v>300.10000000000002</c:v>
                </c:pt>
                <c:pt idx="748">
                  <c:v>299.98</c:v>
                </c:pt>
                <c:pt idx="749">
                  <c:v>300.06</c:v>
                </c:pt>
                <c:pt idx="750">
                  <c:v>299.99</c:v>
                </c:pt>
                <c:pt idx="751">
                  <c:v>300.04000000000002</c:v>
                </c:pt>
                <c:pt idx="752">
                  <c:v>299.95999999999998</c:v>
                </c:pt>
                <c:pt idx="753">
                  <c:v>300.02</c:v>
                </c:pt>
                <c:pt idx="754">
                  <c:v>299.95</c:v>
                </c:pt>
                <c:pt idx="755">
                  <c:v>300.01</c:v>
                </c:pt>
                <c:pt idx="756">
                  <c:v>300.06</c:v>
                </c:pt>
                <c:pt idx="757">
                  <c:v>300.04000000000002</c:v>
                </c:pt>
                <c:pt idx="758">
                  <c:v>300.02999999999997</c:v>
                </c:pt>
                <c:pt idx="759">
                  <c:v>300.04000000000002</c:v>
                </c:pt>
                <c:pt idx="760">
                  <c:v>299.98</c:v>
                </c:pt>
                <c:pt idx="761">
                  <c:v>299.98</c:v>
                </c:pt>
                <c:pt idx="762">
                  <c:v>300.04000000000002</c:v>
                </c:pt>
                <c:pt idx="763">
                  <c:v>299.99</c:v>
                </c:pt>
                <c:pt idx="764">
                  <c:v>299.94</c:v>
                </c:pt>
                <c:pt idx="765">
                  <c:v>299.99</c:v>
                </c:pt>
                <c:pt idx="766">
                  <c:v>299.99</c:v>
                </c:pt>
                <c:pt idx="767">
                  <c:v>299.99</c:v>
                </c:pt>
                <c:pt idx="768">
                  <c:v>299.97000000000003</c:v>
                </c:pt>
                <c:pt idx="769">
                  <c:v>300.08</c:v>
                </c:pt>
                <c:pt idx="770">
                  <c:v>299.92</c:v>
                </c:pt>
                <c:pt idx="771">
                  <c:v>300.04000000000002</c:v>
                </c:pt>
                <c:pt idx="772">
                  <c:v>300.04000000000002</c:v>
                </c:pt>
                <c:pt idx="773">
                  <c:v>299.99</c:v>
                </c:pt>
                <c:pt idx="774">
                  <c:v>300.04000000000002</c:v>
                </c:pt>
                <c:pt idx="775">
                  <c:v>300.05</c:v>
                </c:pt>
                <c:pt idx="776">
                  <c:v>299.95999999999998</c:v>
                </c:pt>
                <c:pt idx="777">
                  <c:v>300.02999999999997</c:v>
                </c:pt>
                <c:pt idx="778">
                  <c:v>300.01</c:v>
                </c:pt>
                <c:pt idx="779">
                  <c:v>300.02999999999997</c:v>
                </c:pt>
                <c:pt idx="780">
                  <c:v>300.06</c:v>
                </c:pt>
                <c:pt idx="781">
                  <c:v>300.05</c:v>
                </c:pt>
                <c:pt idx="782">
                  <c:v>299.99</c:v>
                </c:pt>
                <c:pt idx="783">
                  <c:v>299.97000000000003</c:v>
                </c:pt>
                <c:pt idx="784">
                  <c:v>299.99</c:v>
                </c:pt>
                <c:pt idx="785">
                  <c:v>299.97000000000003</c:v>
                </c:pt>
                <c:pt idx="786">
                  <c:v>299.98</c:v>
                </c:pt>
                <c:pt idx="787">
                  <c:v>299.94</c:v>
                </c:pt>
                <c:pt idx="788">
                  <c:v>299.99</c:v>
                </c:pt>
                <c:pt idx="789">
                  <c:v>299.97000000000003</c:v>
                </c:pt>
                <c:pt idx="790">
                  <c:v>299.98</c:v>
                </c:pt>
                <c:pt idx="791">
                  <c:v>299.89</c:v>
                </c:pt>
                <c:pt idx="792">
                  <c:v>300.01</c:v>
                </c:pt>
                <c:pt idx="793">
                  <c:v>299.95</c:v>
                </c:pt>
                <c:pt idx="794">
                  <c:v>299.91000000000003</c:v>
                </c:pt>
                <c:pt idx="795">
                  <c:v>299.99</c:v>
                </c:pt>
                <c:pt idx="796">
                  <c:v>299.99</c:v>
                </c:pt>
                <c:pt idx="797">
                  <c:v>300.02</c:v>
                </c:pt>
                <c:pt idx="798">
                  <c:v>300.02</c:v>
                </c:pt>
                <c:pt idx="799">
                  <c:v>300.06</c:v>
                </c:pt>
                <c:pt idx="800">
                  <c:v>300.05</c:v>
                </c:pt>
                <c:pt idx="801">
                  <c:v>299.99</c:v>
                </c:pt>
                <c:pt idx="802">
                  <c:v>299.99</c:v>
                </c:pt>
                <c:pt idx="803">
                  <c:v>299.95999999999998</c:v>
                </c:pt>
                <c:pt idx="804">
                  <c:v>299.95999999999998</c:v>
                </c:pt>
                <c:pt idx="805">
                  <c:v>300.04000000000002</c:v>
                </c:pt>
                <c:pt idx="806">
                  <c:v>300.01</c:v>
                </c:pt>
                <c:pt idx="807">
                  <c:v>300.02</c:v>
                </c:pt>
                <c:pt idx="808">
                  <c:v>299.95999999999998</c:v>
                </c:pt>
                <c:pt idx="809">
                  <c:v>299.97000000000003</c:v>
                </c:pt>
                <c:pt idx="810">
                  <c:v>300.02</c:v>
                </c:pt>
                <c:pt idx="811">
                  <c:v>300.08999999999997</c:v>
                </c:pt>
                <c:pt idx="812">
                  <c:v>299.99</c:v>
                </c:pt>
                <c:pt idx="813">
                  <c:v>300.02999999999997</c:v>
                </c:pt>
                <c:pt idx="814">
                  <c:v>299.99</c:v>
                </c:pt>
                <c:pt idx="815">
                  <c:v>300.01</c:v>
                </c:pt>
                <c:pt idx="816">
                  <c:v>300.02999999999997</c:v>
                </c:pt>
                <c:pt idx="817">
                  <c:v>299.95999999999998</c:v>
                </c:pt>
                <c:pt idx="818">
                  <c:v>300.01</c:v>
                </c:pt>
                <c:pt idx="819">
                  <c:v>299.97000000000003</c:v>
                </c:pt>
                <c:pt idx="820">
                  <c:v>299.95999999999998</c:v>
                </c:pt>
                <c:pt idx="821">
                  <c:v>300.02</c:v>
                </c:pt>
                <c:pt idx="822">
                  <c:v>300.02</c:v>
                </c:pt>
                <c:pt idx="823">
                  <c:v>300.02999999999997</c:v>
                </c:pt>
                <c:pt idx="824">
                  <c:v>300.02999999999997</c:v>
                </c:pt>
                <c:pt idx="825">
                  <c:v>299.95</c:v>
                </c:pt>
                <c:pt idx="826">
                  <c:v>300.05</c:v>
                </c:pt>
                <c:pt idx="827">
                  <c:v>299.98</c:v>
                </c:pt>
                <c:pt idx="828">
                  <c:v>300.02999999999997</c:v>
                </c:pt>
                <c:pt idx="829">
                  <c:v>300.10000000000002</c:v>
                </c:pt>
                <c:pt idx="830">
                  <c:v>299.98</c:v>
                </c:pt>
                <c:pt idx="831">
                  <c:v>299.99</c:v>
                </c:pt>
                <c:pt idx="832">
                  <c:v>300.02</c:v>
                </c:pt>
                <c:pt idx="833">
                  <c:v>300.05</c:v>
                </c:pt>
                <c:pt idx="834">
                  <c:v>299.99</c:v>
                </c:pt>
                <c:pt idx="835">
                  <c:v>299.95</c:v>
                </c:pt>
                <c:pt idx="836">
                  <c:v>300.01</c:v>
                </c:pt>
                <c:pt idx="837">
                  <c:v>299.99</c:v>
                </c:pt>
                <c:pt idx="838">
                  <c:v>300.02999999999997</c:v>
                </c:pt>
                <c:pt idx="839">
                  <c:v>299.97000000000003</c:v>
                </c:pt>
                <c:pt idx="840">
                  <c:v>299.99</c:v>
                </c:pt>
                <c:pt idx="841">
                  <c:v>300.05</c:v>
                </c:pt>
                <c:pt idx="842">
                  <c:v>300.04000000000002</c:v>
                </c:pt>
                <c:pt idx="843">
                  <c:v>299.97000000000003</c:v>
                </c:pt>
                <c:pt idx="844">
                  <c:v>300.02</c:v>
                </c:pt>
                <c:pt idx="845">
                  <c:v>300.02</c:v>
                </c:pt>
                <c:pt idx="846">
                  <c:v>300.04000000000002</c:v>
                </c:pt>
                <c:pt idx="847">
                  <c:v>300.02999999999997</c:v>
                </c:pt>
                <c:pt idx="848">
                  <c:v>300.05</c:v>
                </c:pt>
                <c:pt idx="849">
                  <c:v>300.05</c:v>
                </c:pt>
                <c:pt idx="850">
                  <c:v>300.04000000000002</c:v>
                </c:pt>
                <c:pt idx="851">
                  <c:v>300.13</c:v>
                </c:pt>
                <c:pt idx="852">
                  <c:v>300.02</c:v>
                </c:pt>
                <c:pt idx="853">
                  <c:v>300.04000000000002</c:v>
                </c:pt>
                <c:pt idx="854">
                  <c:v>300.13</c:v>
                </c:pt>
                <c:pt idx="855">
                  <c:v>300.02</c:v>
                </c:pt>
                <c:pt idx="856">
                  <c:v>300.06</c:v>
                </c:pt>
                <c:pt idx="857">
                  <c:v>300.01</c:v>
                </c:pt>
                <c:pt idx="858">
                  <c:v>300.10000000000002</c:v>
                </c:pt>
                <c:pt idx="859">
                  <c:v>299.99</c:v>
                </c:pt>
                <c:pt idx="860">
                  <c:v>300.01</c:v>
                </c:pt>
                <c:pt idx="861">
                  <c:v>300.02</c:v>
                </c:pt>
                <c:pt idx="862">
                  <c:v>299.95999999999998</c:v>
                </c:pt>
                <c:pt idx="863">
                  <c:v>299.95</c:v>
                </c:pt>
                <c:pt idx="864">
                  <c:v>299.92</c:v>
                </c:pt>
                <c:pt idx="865">
                  <c:v>300.02999999999997</c:v>
                </c:pt>
                <c:pt idx="866">
                  <c:v>300.02999999999997</c:v>
                </c:pt>
                <c:pt idx="867">
                  <c:v>299.99</c:v>
                </c:pt>
                <c:pt idx="868">
                  <c:v>299.98</c:v>
                </c:pt>
                <c:pt idx="869">
                  <c:v>299.95999999999998</c:v>
                </c:pt>
                <c:pt idx="870">
                  <c:v>299.99</c:v>
                </c:pt>
                <c:pt idx="871">
                  <c:v>300.01</c:v>
                </c:pt>
                <c:pt idx="872">
                  <c:v>300.01</c:v>
                </c:pt>
                <c:pt idx="873">
                  <c:v>299.94</c:v>
                </c:pt>
                <c:pt idx="874">
                  <c:v>300.02999999999997</c:v>
                </c:pt>
                <c:pt idx="875">
                  <c:v>300.02</c:v>
                </c:pt>
                <c:pt idx="876">
                  <c:v>299.99</c:v>
                </c:pt>
                <c:pt idx="877">
                  <c:v>300.08</c:v>
                </c:pt>
                <c:pt idx="878">
                  <c:v>300.02</c:v>
                </c:pt>
                <c:pt idx="879">
                  <c:v>300.14</c:v>
                </c:pt>
                <c:pt idx="880">
                  <c:v>300.06</c:v>
                </c:pt>
                <c:pt idx="881">
                  <c:v>300.08</c:v>
                </c:pt>
                <c:pt idx="882">
                  <c:v>300.08999999999997</c:v>
                </c:pt>
                <c:pt idx="883">
                  <c:v>299.99</c:v>
                </c:pt>
                <c:pt idx="884">
                  <c:v>300.08999999999997</c:v>
                </c:pt>
                <c:pt idx="885">
                  <c:v>299.97000000000003</c:v>
                </c:pt>
                <c:pt idx="886">
                  <c:v>300.02999999999997</c:v>
                </c:pt>
                <c:pt idx="887">
                  <c:v>300.01</c:v>
                </c:pt>
                <c:pt idx="888">
                  <c:v>300.01</c:v>
                </c:pt>
                <c:pt idx="889">
                  <c:v>299.99</c:v>
                </c:pt>
                <c:pt idx="890">
                  <c:v>300.02</c:v>
                </c:pt>
                <c:pt idx="891">
                  <c:v>299.94</c:v>
                </c:pt>
                <c:pt idx="892">
                  <c:v>299.95999999999998</c:v>
                </c:pt>
                <c:pt idx="893">
                  <c:v>300.04000000000002</c:v>
                </c:pt>
                <c:pt idx="894">
                  <c:v>299.99</c:v>
                </c:pt>
                <c:pt idx="895">
                  <c:v>299.95</c:v>
                </c:pt>
                <c:pt idx="896">
                  <c:v>299.91000000000003</c:v>
                </c:pt>
                <c:pt idx="897">
                  <c:v>299.92</c:v>
                </c:pt>
                <c:pt idx="898">
                  <c:v>300.02</c:v>
                </c:pt>
                <c:pt idx="899">
                  <c:v>299.98</c:v>
                </c:pt>
                <c:pt idx="900">
                  <c:v>300.01</c:v>
                </c:pt>
                <c:pt idx="901">
                  <c:v>300.08</c:v>
                </c:pt>
                <c:pt idx="902">
                  <c:v>300.08999999999997</c:v>
                </c:pt>
                <c:pt idx="903">
                  <c:v>300.08</c:v>
                </c:pt>
                <c:pt idx="904">
                  <c:v>299.97000000000003</c:v>
                </c:pt>
                <c:pt idx="905">
                  <c:v>300.02999999999997</c:v>
                </c:pt>
                <c:pt idx="906">
                  <c:v>299.95999999999998</c:v>
                </c:pt>
                <c:pt idx="907">
                  <c:v>300.05</c:v>
                </c:pt>
                <c:pt idx="908">
                  <c:v>300.05</c:v>
                </c:pt>
                <c:pt idx="909">
                  <c:v>299.97000000000003</c:v>
                </c:pt>
                <c:pt idx="910">
                  <c:v>299.95999999999998</c:v>
                </c:pt>
                <c:pt idx="911">
                  <c:v>299.95999999999998</c:v>
                </c:pt>
                <c:pt idx="912">
                  <c:v>300.02</c:v>
                </c:pt>
                <c:pt idx="913">
                  <c:v>300.01</c:v>
                </c:pt>
                <c:pt idx="914">
                  <c:v>299.99</c:v>
                </c:pt>
                <c:pt idx="915">
                  <c:v>300.02</c:v>
                </c:pt>
                <c:pt idx="916">
                  <c:v>299.99</c:v>
                </c:pt>
                <c:pt idx="917">
                  <c:v>299.99</c:v>
                </c:pt>
                <c:pt idx="918">
                  <c:v>299.99</c:v>
                </c:pt>
                <c:pt idx="919">
                  <c:v>299.92</c:v>
                </c:pt>
                <c:pt idx="920">
                  <c:v>300.02</c:v>
                </c:pt>
                <c:pt idx="921">
                  <c:v>299.95</c:v>
                </c:pt>
                <c:pt idx="922">
                  <c:v>299.95</c:v>
                </c:pt>
                <c:pt idx="923">
                  <c:v>299.98</c:v>
                </c:pt>
                <c:pt idx="924">
                  <c:v>299.94</c:v>
                </c:pt>
                <c:pt idx="925">
                  <c:v>300.05</c:v>
                </c:pt>
                <c:pt idx="926">
                  <c:v>299.98</c:v>
                </c:pt>
                <c:pt idx="927">
                  <c:v>300.01</c:v>
                </c:pt>
                <c:pt idx="928">
                  <c:v>299.97000000000003</c:v>
                </c:pt>
                <c:pt idx="929">
                  <c:v>300.01</c:v>
                </c:pt>
                <c:pt idx="930">
                  <c:v>299.97000000000003</c:v>
                </c:pt>
                <c:pt idx="931">
                  <c:v>300.02</c:v>
                </c:pt>
                <c:pt idx="932">
                  <c:v>299.95</c:v>
                </c:pt>
                <c:pt idx="933">
                  <c:v>299.99</c:v>
                </c:pt>
                <c:pt idx="934">
                  <c:v>299.97000000000003</c:v>
                </c:pt>
                <c:pt idx="935">
                  <c:v>299.95999999999998</c:v>
                </c:pt>
                <c:pt idx="936">
                  <c:v>299.99</c:v>
                </c:pt>
                <c:pt idx="937">
                  <c:v>299.98</c:v>
                </c:pt>
                <c:pt idx="938">
                  <c:v>300.05</c:v>
                </c:pt>
                <c:pt idx="939">
                  <c:v>300.01</c:v>
                </c:pt>
                <c:pt idx="940">
                  <c:v>299.99</c:v>
                </c:pt>
                <c:pt idx="941">
                  <c:v>299.95999999999998</c:v>
                </c:pt>
                <c:pt idx="942">
                  <c:v>299.99</c:v>
                </c:pt>
                <c:pt idx="943">
                  <c:v>300.08</c:v>
                </c:pt>
                <c:pt idx="944">
                  <c:v>299.98</c:v>
                </c:pt>
                <c:pt idx="945">
                  <c:v>299.95</c:v>
                </c:pt>
                <c:pt idx="946">
                  <c:v>299.97000000000003</c:v>
                </c:pt>
                <c:pt idx="947">
                  <c:v>300.01</c:v>
                </c:pt>
                <c:pt idx="948">
                  <c:v>299.97000000000003</c:v>
                </c:pt>
                <c:pt idx="949">
                  <c:v>299.95999999999998</c:v>
                </c:pt>
                <c:pt idx="950">
                  <c:v>299.98</c:v>
                </c:pt>
                <c:pt idx="951">
                  <c:v>299.98</c:v>
                </c:pt>
                <c:pt idx="952">
                  <c:v>300.02</c:v>
                </c:pt>
                <c:pt idx="953">
                  <c:v>300.02</c:v>
                </c:pt>
                <c:pt idx="954">
                  <c:v>300.05</c:v>
                </c:pt>
                <c:pt idx="955">
                  <c:v>300.08</c:v>
                </c:pt>
                <c:pt idx="956">
                  <c:v>299.95</c:v>
                </c:pt>
                <c:pt idx="957">
                  <c:v>300.02999999999997</c:v>
                </c:pt>
                <c:pt idx="958">
                  <c:v>300.08999999999997</c:v>
                </c:pt>
                <c:pt idx="959">
                  <c:v>300.06</c:v>
                </c:pt>
                <c:pt idx="960">
                  <c:v>299.99</c:v>
                </c:pt>
                <c:pt idx="961">
                  <c:v>300.02</c:v>
                </c:pt>
                <c:pt idx="962">
                  <c:v>300.02</c:v>
                </c:pt>
                <c:pt idx="963">
                  <c:v>300.02</c:v>
                </c:pt>
                <c:pt idx="964">
                  <c:v>300.02</c:v>
                </c:pt>
                <c:pt idx="965">
                  <c:v>299.98</c:v>
                </c:pt>
                <c:pt idx="966">
                  <c:v>299.98</c:v>
                </c:pt>
                <c:pt idx="967">
                  <c:v>299.95999999999998</c:v>
                </c:pt>
                <c:pt idx="968">
                  <c:v>300.08</c:v>
                </c:pt>
                <c:pt idx="969">
                  <c:v>299.95</c:v>
                </c:pt>
                <c:pt idx="970">
                  <c:v>299.98</c:v>
                </c:pt>
                <c:pt idx="971">
                  <c:v>299.95</c:v>
                </c:pt>
                <c:pt idx="972">
                  <c:v>300.05</c:v>
                </c:pt>
                <c:pt idx="973">
                  <c:v>299.92</c:v>
                </c:pt>
                <c:pt idx="974">
                  <c:v>300.04000000000002</c:v>
                </c:pt>
                <c:pt idx="975">
                  <c:v>299.89999999999998</c:v>
                </c:pt>
                <c:pt idx="976">
                  <c:v>300.02</c:v>
                </c:pt>
                <c:pt idx="977">
                  <c:v>300.02999999999997</c:v>
                </c:pt>
                <c:pt idx="978">
                  <c:v>300.02999999999997</c:v>
                </c:pt>
                <c:pt idx="979">
                  <c:v>300.01</c:v>
                </c:pt>
                <c:pt idx="980">
                  <c:v>299.98</c:v>
                </c:pt>
                <c:pt idx="981">
                  <c:v>299.99</c:v>
                </c:pt>
                <c:pt idx="982">
                  <c:v>300.02999999999997</c:v>
                </c:pt>
                <c:pt idx="983">
                  <c:v>300.06</c:v>
                </c:pt>
                <c:pt idx="984">
                  <c:v>300.05</c:v>
                </c:pt>
                <c:pt idx="985">
                  <c:v>299.95999999999998</c:v>
                </c:pt>
                <c:pt idx="986">
                  <c:v>300.04000000000002</c:v>
                </c:pt>
                <c:pt idx="987">
                  <c:v>299.95999999999998</c:v>
                </c:pt>
                <c:pt idx="988">
                  <c:v>299.97000000000003</c:v>
                </c:pt>
                <c:pt idx="989">
                  <c:v>300.01</c:v>
                </c:pt>
                <c:pt idx="990">
                  <c:v>299.95999999999998</c:v>
                </c:pt>
                <c:pt idx="991">
                  <c:v>300.02</c:v>
                </c:pt>
                <c:pt idx="992">
                  <c:v>300.05</c:v>
                </c:pt>
                <c:pt idx="993">
                  <c:v>300.02999999999997</c:v>
                </c:pt>
                <c:pt idx="994">
                  <c:v>299.99</c:v>
                </c:pt>
                <c:pt idx="995">
                  <c:v>299.99</c:v>
                </c:pt>
                <c:pt idx="996">
                  <c:v>299.95999999999998</c:v>
                </c:pt>
                <c:pt idx="997">
                  <c:v>299.99</c:v>
                </c:pt>
                <c:pt idx="998">
                  <c:v>299.97000000000003</c:v>
                </c:pt>
                <c:pt idx="999">
                  <c:v>299.91000000000003</c:v>
                </c:pt>
                <c:pt idx="1000">
                  <c:v>299.98</c:v>
                </c:pt>
                <c:pt idx="1001">
                  <c:v>299.99</c:v>
                </c:pt>
                <c:pt idx="1002">
                  <c:v>299.98</c:v>
                </c:pt>
                <c:pt idx="1003">
                  <c:v>300.02999999999997</c:v>
                </c:pt>
                <c:pt idx="1004">
                  <c:v>300.02</c:v>
                </c:pt>
                <c:pt idx="1005">
                  <c:v>300.02</c:v>
                </c:pt>
                <c:pt idx="1006">
                  <c:v>300.02</c:v>
                </c:pt>
                <c:pt idx="1007">
                  <c:v>299.98</c:v>
                </c:pt>
                <c:pt idx="1008">
                  <c:v>300.01</c:v>
                </c:pt>
                <c:pt idx="1009">
                  <c:v>300.02999999999997</c:v>
                </c:pt>
                <c:pt idx="1010">
                  <c:v>300.01</c:v>
                </c:pt>
                <c:pt idx="1011">
                  <c:v>300.04000000000002</c:v>
                </c:pt>
                <c:pt idx="1012">
                  <c:v>299.98</c:v>
                </c:pt>
                <c:pt idx="1013">
                  <c:v>299.95999999999998</c:v>
                </c:pt>
                <c:pt idx="1014">
                  <c:v>300.02999999999997</c:v>
                </c:pt>
                <c:pt idx="1015">
                  <c:v>299.99</c:v>
                </c:pt>
                <c:pt idx="1016">
                  <c:v>299.95999999999998</c:v>
                </c:pt>
                <c:pt idx="1017">
                  <c:v>299.97000000000003</c:v>
                </c:pt>
                <c:pt idx="1018">
                  <c:v>300.02</c:v>
                </c:pt>
                <c:pt idx="1019">
                  <c:v>299.99</c:v>
                </c:pt>
                <c:pt idx="1020">
                  <c:v>300.12</c:v>
                </c:pt>
                <c:pt idx="1021">
                  <c:v>300.04000000000002</c:v>
                </c:pt>
                <c:pt idx="1022">
                  <c:v>299.95999999999998</c:v>
                </c:pt>
                <c:pt idx="1023">
                  <c:v>299.95</c:v>
                </c:pt>
                <c:pt idx="1024">
                  <c:v>299.95999999999998</c:v>
                </c:pt>
                <c:pt idx="1025">
                  <c:v>300.08</c:v>
                </c:pt>
                <c:pt idx="1026">
                  <c:v>299.98</c:v>
                </c:pt>
                <c:pt idx="1027">
                  <c:v>299.99</c:v>
                </c:pt>
                <c:pt idx="1028">
                  <c:v>299.95999999999998</c:v>
                </c:pt>
                <c:pt idx="1029">
                  <c:v>299.99</c:v>
                </c:pt>
                <c:pt idx="1030">
                  <c:v>299.98</c:v>
                </c:pt>
                <c:pt idx="1031">
                  <c:v>300.04000000000002</c:v>
                </c:pt>
                <c:pt idx="1032">
                  <c:v>300.04000000000002</c:v>
                </c:pt>
                <c:pt idx="1033">
                  <c:v>300.01</c:v>
                </c:pt>
                <c:pt idx="1034">
                  <c:v>300.01</c:v>
                </c:pt>
                <c:pt idx="1035">
                  <c:v>300.02</c:v>
                </c:pt>
                <c:pt idx="1036">
                  <c:v>300.02</c:v>
                </c:pt>
                <c:pt idx="1037">
                  <c:v>300.04000000000002</c:v>
                </c:pt>
                <c:pt idx="1038">
                  <c:v>299.99</c:v>
                </c:pt>
                <c:pt idx="1039">
                  <c:v>299.95</c:v>
                </c:pt>
                <c:pt idx="1040">
                  <c:v>299.98</c:v>
                </c:pt>
                <c:pt idx="1041">
                  <c:v>300.02</c:v>
                </c:pt>
                <c:pt idx="1042">
                  <c:v>299.99</c:v>
                </c:pt>
                <c:pt idx="1043">
                  <c:v>299.99</c:v>
                </c:pt>
                <c:pt idx="1044">
                  <c:v>299.98</c:v>
                </c:pt>
                <c:pt idx="1045">
                  <c:v>299.97000000000003</c:v>
                </c:pt>
                <c:pt idx="1046">
                  <c:v>299.99</c:v>
                </c:pt>
                <c:pt idx="1047">
                  <c:v>300.02999999999997</c:v>
                </c:pt>
                <c:pt idx="1048">
                  <c:v>299.98</c:v>
                </c:pt>
                <c:pt idx="1049">
                  <c:v>299.94</c:v>
                </c:pt>
                <c:pt idx="1050">
                  <c:v>299.99</c:v>
                </c:pt>
                <c:pt idx="1051">
                  <c:v>300.01</c:v>
                </c:pt>
                <c:pt idx="1052">
                  <c:v>299.98</c:v>
                </c:pt>
                <c:pt idx="1053">
                  <c:v>300.04000000000002</c:v>
                </c:pt>
                <c:pt idx="1054">
                  <c:v>300.05</c:v>
                </c:pt>
                <c:pt idx="1055">
                  <c:v>300.10000000000002</c:v>
                </c:pt>
                <c:pt idx="1056">
                  <c:v>300.02</c:v>
                </c:pt>
                <c:pt idx="1057">
                  <c:v>300.02999999999997</c:v>
                </c:pt>
                <c:pt idx="1058">
                  <c:v>299.95999999999998</c:v>
                </c:pt>
                <c:pt idx="1059">
                  <c:v>300.08</c:v>
                </c:pt>
                <c:pt idx="1060">
                  <c:v>299.94</c:v>
                </c:pt>
                <c:pt idx="1061">
                  <c:v>299.99</c:v>
                </c:pt>
                <c:pt idx="1062">
                  <c:v>300.02999999999997</c:v>
                </c:pt>
                <c:pt idx="1063">
                  <c:v>299.99</c:v>
                </c:pt>
                <c:pt idx="1064">
                  <c:v>300.08</c:v>
                </c:pt>
                <c:pt idx="1065">
                  <c:v>299.98</c:v>
                </c:pt>
                <c:pt idx="1066">
                  <c:v>299.89999999999998</c:v>
                </c:pt>
                <c:pt idx="1067">
                  <c:v>299.98</c:v>
                </c:pt>
                <c:pt idx="1068">
                  <c:v>299.94</c:v>
                </c:pt>
                <c:pt idx="1069">
                  <c:v>299.97000000000003</c:v>
                </c:pt>
                <c:pt idx="1070">
                  <c:v>299.98</c:v>
                </c:pt>
                <c:pt idx="1071">
                  <c:v>299.99</c:v>
                </c:pt>
                <c:pt idx="1072">
                  <c:v>300.04000000000002</c:v>
                </c:pt>
                <c:pt idx="1073">
                  <c:v>299.99</c:v>
                </c:pt>
                <c:pt idx="1074">
                  <c:v>300.02</c:v>
                </c:pt>
                <c:pt idx="1075">
                  <c:v>300.02</c:v>
                </c:pt>
                <c:pt idx="1076">
                  <c:v>299.97000000000003</c:v>
                </c:pt>
                <c:pt idx="1077">
                  <c:v>300.12</c:v>
                </c:pt>
                <c:pt idx="1078">
                  <c:v>299.99</c:v>
                </c:pt>
                <c:pt idx="1079">
                  <c:v>299.99</c:v>
                </c:pt>
                <c:pt idx="1080">
                  <c:v>299.98</c:v>
                </c:pt>
                <c:pt idx="1081">
                  <c:v>299.94</c:v>
                </c:pt>
                <c:pt idx="1082">
                  <c:v>299.97000000000003</c:v>
                </c:pt>
                <c:pt idx="1083">
                  <c:v>300.02999999999997</c:v>
                </c:pt>
                <c:pt idx="1084">
                  <c:v>299.95</c:v>
                </c:pt>
                <c:pt idx="1085">
                  <c:v>299.95999999999998</c:v>
                </c:pt>
                <c:pt idx="1086">
                  <c:v>299.99</c:v>
                </c:pt>
                <c:pt idx="1087">
                  <c:v>299.99</c:v>
                </c:pt>
                <c:pt idx="1088">
                  <c:v>299.95999999999998</c:v>
                </c:pt>
                <c:pt idx="1089">
                  <c:v>300.02</c:v>
                </c:pt>
                <c:pt idx="1090">
                  <c:v>300.04000000000002</c:v>
                </c:pt>
                <c:pt idx="1091">
                  <c:v>300.04000000000002</c:v>
                </c:pt>
                <c:pt idx="1092">
                  <c:v>300.05</c:v>
                </c:pt>
                <c:pt idx="1093">
                  <c:v>300.02</c:v>
                </c:pt>
                <c:pt idx="1094">
                  <c:v>300.04000000000002</c:v>
                </c:pt>
                <c:pt idx="1095">
                  <c:v>300.02999999999997</c:v>
                </c:pt>
                <c:pt idx="1096">
                  <c:v>299.98</c:v>
                </c:pt>
                <c:pt idx="1097">
                  <c:v>299.95999999999998</c:v>
                </c:pt>
                <c:pt idx="1098">
                  <c:v>299.97000000000003</c:v>
                </c:pt>
                <c:pt idx="1099">
                  <c:v>299.99</c:v>
                </c:pt>
                <c:pt idx="1100">
                  <c:v>299.99</c:v>
                </c:pt>
                <c:pt idx="1101">
                  <c:v>299.97000000000003</c:v>
                </c:pt>
                <c:pt idx="1102">
                  <c:v>299.99</c:v>
                </c:pt>
                <c:pt idx="1103">
                  <c:v>299.89999999999998</c:v>
                </c:pt>
                <c:pt idx="1104">
                  <c:v>300.04000000000002</c:v>
                </c:pt>
                <c:pt idx="1105">
                  <c:v>299.98</c:v>
                </c:pt>
                <c:pt idx="1106">
                  <c:v>299.98</c:v>
                </c:pt>
                <c:pt idx="1107">
                  <c:v>299.99</c:v>
                </c:pt>
                <c:pt idx="1108">
                  <c:v>300.01</c:v>
                </c:pt>
                <c:pt idx="1109">
                  <c:v>300.02</c:v>
                </c:pt>
                <c:pt idx="1110">
                  <c:v>299.98</c:v>
                </c:pt>
                <c:pt idx="1111">
                  <c:v>299.98</c:v>
                </c:pt>
                <c:pt idx="1112">
                  <c:v>299.98</c:v>
                </c:pt>
                <c:pt idx="1113">
                  <c:v>300.02</c:v>
                </c:pt>
                <c:pt idx="1114">
                  <c:v>300.02</c:v>
                </c:pt>
                <c:pt idx="1115">
                  <c:v>300.04000000000002</c:v>
                </c:pt>
                <c:pt idx="1116">
                  <c:v>300.02999999999997</c:v>
                </c:pt>
                <c:pt idx="1117">
                  <c:v>299.97000000000003</c:v>
                </c:pt>
                <c:pt idx="1118">
                  <c:v>300.04000000000002</c:v>
                </c:pt>
                <c:pt idx="1119">
                  <c:v>299.92</c:v>
                </c:pt>
                <c:pt idx="1120">
                  <c:v>299.99</c:v>
                </c:pt>
                <c:pt idx="1121">
                  <c:v>300.02999999999997</c:v>
                </c:pt>
                <c:pt idx="1122">
                  <c:v>299.92</c:v>
                </c:pt>
                <c:pt idx="1123">
                  <c:v>299.92</c:v>
                </c:pt>
                <c:pt idx="1124">
                  <c:v>299.94</c:v>
                </c:pt>
                <c:pt idx="1125">
                  <c:v>299.98</c:v>
                </c:pt>
                <c:pt idx="1126">
                  <c:v>299.99</c:v>
                </c:pt>
                <c:pt idx="1127">
                  <c:v>299.95</c:v>
                </c:pt>
                <c:pt idx="1128">
                  <c:v>300.01</c:v>
                </c:pt>
                <c:pt idx="1129">
                  <c:v>300.02999999999997</c:v>
                </c:pt>
                <c:pt idx="1130">
                  <c:v>299.95999999999998</c:v>
                </c:pt>
                <c:pt idx="1131">
                  <c:v>299.95999999999998</c:v>
                </c:pt>
                <c:pt idx="1132">
                  <c:v>300.02999999999997</c:v>
                </c:pt>
                <c:pt idx="1133">
                  <c:v>300.05</c:v>
                </c:pt>
                <c:pt idx="1134">
                  <c:v>300.02</c:v>
                </c:pt>
                <c:pt idx="1135">
                  <c:v>299.97000000000003</c:v>
                </c:pt>
                <c:pt idx="1136">
                  <c:v>300.04000000000002</c:v>
                </c:pt>
                <c:pt idx="1137">
                  <c:v>300.02999999999997</c:v>
                </c:pt>
                <c:pt idx="1138">
                  <c:v>299.94</c:v>
                </c:pt>
                <c:pt idx="1139">
                  <c:v>300.05</c:v>
                </c:pt>
                <c:pt idx="1140">
                  <c:v>300.05</c:v>
                </c:pt>
                <c:pt idx="1141">
                  <c:v>299.89</c:v>
                </c:pt>
                <c:pt idx="1142">
                  <c:v>299.95999999999998</c:v>
                </c:pt>
                <c:pt idx="1143">
                  <c:v>300.08</c:v>
                </c:pt>
                <c:pt idx="1144">
                  <c:v>299.94</c:v>
                </c:pt>
                <c:pt idx="1145">
                  <c:v>299.98</c:v>
                </c:pt>
                <c:pt idx="1146">
                  <c:v>299.97000000000003</c:v>
                </c:pt>
                <c:pt idx="1147">
                  <c:v>299.98</c:v>
                </c:pt>
                <c:pt idx="1148">
                  <c:v>300.01</c:v>
                </c:pt>
                <c:pt idx="1149">
                  <c:v>300.08</c:v>
                </c:pt>
                <c:pt idx="1150">
                  <c:v>299.92</c:v>
                </c:pt>
                <c:pt idx="1151">
                  <c:v>300.02999999999997</c:v>
                </c:pt>
                <c:pt idx="1152">
                  <c:v>299.94</c:v>
                </c:pt>
                <c:pt idx="1153">
                  <c:v>299.95999999999998</c:v>
                </c:pt>
                <c:pt idx="1154">
                  <c:v>299.94</c:v>
                </c:pt>
                <c:pt idx="1155">
                  <c:v>300.01</c:v>
                </c:pt>
                <c:pt idx="1156">
                  <c:v>299.98</c:v>
                </c:pt>
                <c:pt idx="1157">
                  <c:v>299.94</c:v>
                </c:pt>
                <c:pt idx="1158">
                  <c:v>299.95999999999998</c:v>
                </c:pt>
                <c:pt idx="1159">
                  <c:v>299.97000000000003</c:v>
                </c:pt>
                <c:pt idx="1160">
                  <c:v>299.95</c:v>
                </c:pt>
                <c:pt idx="1161">
                  <c:v>300.08</c:v>
                </c:pt>
                <c:pt idx="1162">
                  <c:v>299.98</c:v>
                </c:pt>
                <c:pt idx="1163">
                  <c:v>300.02999999999997</c:v>
                </c:pt>
                <c:pt idx="1164">
                  <c:v>300.02</c:v>
                </c:pt>
                <c:pt idx="1165">
                  <c:v>300.08</c:v>
                </c:pt>
                <c:pt idx="1166">
                  <c:v>300.02</c:v>
                </c:pt>
                <c:pt idx="1167">
                  <c:v>300.02</c:v>
                </c:pt>
                <c:pt idx="1168">
                  <c:v>300.01</c:v>
                </c:pt>
                <c:pt idx="1169">
                  <c:v>299.97000000000003</c:v>
                </c:pt>
                <c:pt idx="1170">
                  <c:v>299.97000000000003</c:v>
                </c:pt>
                <c:pt idx="1171">
                  <c:v>300.04000000000002</c:v>
                </c:pt>
                <c:pt idx="1172">
                  <c:v>299.92</c:v>
                </c:pt>
                <c:pt idx="1173">
                  <c:v>299.97000000000003</c:v>
                </c:pt>
                <c:pt idx="1174">
                  <c:v>299.97000000000003</c:v>
                </c:pt>
                <c:pt idx="1175">
                  <c:v>300.02</c:v>
                </c:pt>
                <c:pt idx="1176">
                  <c:v>300.02</c:v>
                </c:pt>
                <c:pt idx="1177">
                  <c:v>299.98</c:v>
                </c:pt>
                <c:pt idx="1178">
                  <c:v>299.95999999999998</c:v>
                </c:pt>
                <c:pt idx="1179">
                  <c:v>300.02999999999997</c:v>
                </c:pt>
                <c:pt idx="1180">
                  <c:v>300.05</c:v>
                </c:pt>
                <c:pt idx="1181">
                  <c:v>300.02999999999997</c:v>
                </c:pt>
                <c:pt idx="1182">
                  <c:v>300.01</c:v>
                </c:pt>
                <c:pt idx="1183">
                  <c:v>300.01</c:v>
                </c:pt>
                <c:pt idx="1184">
                  <c:v>299.88</c:v>
                </c:pt>
                <c:pt idx="1185">
                  <c:v>299.92</c:v>
                </c:pt>
                <c:pt idx="1186">
                  <c:v>300.04000000000002</c:v>
                </c:pt>
                <c:pt idx="1187">
                  <c:v>299.91000000000003</c:v>
                </c:pt>
                <c:pt idx="1188">
                  <c:v>299.95999999999998</c:v>
                </c:pt>
                <c:pt idx="1189">
                  <c:v>299.97000000000003</c:v>
                </c:pt>
                <c:pt idx="1190">
                  <c:v>299.98</c:v>
                </c:pt>
                <c:pt idx="1191">
                  <c:v>299.95999999999998</c:v>
                </c:pt>
                <c:pt idx="1192">
                  <c:v>299.97000000000003</c:v>
                </c:pt>
                <c:pt idx="1193">
                  <c:v>299.92</c:v>
                </c:pt>
                <c:pt idx="1194">
                  <c:v>299.98</c:v>
                </c:pt>
                <c:pt idx="1195">
                  <c:v>300.04000000000002</c:v>
                </c:pt>
                <c:pt idx="1196">
                  <c:v>300.02</c:v>
                </c:pt>
                <c:pt idx="1197">
                  <c:v>300.02999999999997</c:v>
                </c:pt>
                <c:pt idx="1198">
                  <c:v>299.97000000000003</c:v>
                </c:pt>
                <c:pt idx="1199">
                  <c:v>300.02</c:v>
                </c:pt>
                <c:pt idx="1200">
                  <c:v>300.02999999999997</c:v>
                </c:pt>
                <c:pt idx="1201">
                  <c:v>300.05</c:v>
                </c:pt>
                <c:pt idx="1202">
                  <c:v>299.99</c:v>
                </c:pt>
                <c:pt idx="1203">
                  <c:v>299.97000000000003</c:v>
                </c:pt>
                <c:pt idx="1204">
                  <c:v>299.98</c:v>
                </c:pt>
                <c:pt idx="1205">
                  <c:v>299.92</c:v>
                </c:pt>
                <c:pt idx="1206">
                  <c:v>299.91000000000003</c:v>
                </c:pt>
                <c:pt idx="1207">
                  <c:v>299.98</c:v>
                </c:pt>
                <c:pt idx="1208">
                  <c:v>300.02999999999997</c:v>
                </c:pt>
                <c:pt idx="1209">
                  <c:v>300.02</c:v>
                </c:pt>
                <c:pt idx="1210">
                  <c:v>300.02999999999997</c:v>
                </c:pt>
                <c:pt idx="1211">
                  <c:v>299.99</c:v>
                </c:pt>
                <c:pt idx="1212">
                  <c:v>300.02999999999997</c:v>
                </c:pt>
                <c:pt idx="1213">
                  <c:v>299.95</c:v>
                </c:pt>
                <c:pt idx="1214">
                  <c:v>300.02999999999997</c:v>
                </c:pt>
                <c:pt idx="1215">
                  <c:v>299.95999999999998</c:v>
                </c:pt>
                <c:pt idx="1216">
                  <c:v>299.98</c:v>
                </c:pt>
                <c:pt idx="1217">
                  <c:v>300.02</c:v>
                </c:pt>
                <c:pt idx="1218">
                  <c:v>299.95</c:v>
                </c:pt>
                <c:pt idx="1219">
                  <c:v>300.05</c:v>
                </c:pt>
                <c:pt idx="1220">
                  <c:v>299.91000000000003</c:v>
                </c:pt>
                <c:pt idx="1221">
                  <c:v>299.87</c:v>
                </c:pt>
                <c:pt idx="1222">
                  <c:v>299.95</c:v>
                </c:pt>
                <c:pt idx="1223">
                  <c:v>299.95</c:v>
                </c:pt>
                <c:pt idx="1224">
                  <c:v>299.91000000000003</c:v>
                </c:pt>
                <c:pt idx="1225">
                  <c:v>299.99</c:v>
                </c:pt>
                <c:pt idx="1226">
                  <c:v>300.05</c:v>
                </c:pt>
                <c:pt idx="1227">
                  <c:v>299.94</c:v>
                </c:pt>
                <c:pt idx="1228">
                  <c:v>299.99</c:v>
                </c:pt>
                <c:pt idx="1229">
                  <c:v>300.02999999999997</c:v>
                </c:pt>
                <c:pt idx="1230">
                  <c:v>299.98</c:v>
                </c:pt>
                <c:pt idx="1231">
                  <c:v>300.02</c:v>
                </c:pt>
                <c:pt idx="1232">
                  <c:v>300.08</c:v>
                </c:pt>
                <c:pt idx="1233">
                  <c:v>300.02</c:v>
                </c:pt>
                <c:pt idx="1234">
                  <c:v>300.08</c:v>
                </c:pt>
                <c:pt idx="1235">
                  <c:v>300.02999999999997</c:v>
                </c:pt>
                <c:pt idx="1236">
                  <c:v>300.02</c:v>
                </c:pt>
                <c:pt idx="1237">
                  <c:v>299.97000000000003</c:v>
                </c:pt>
                <c:pt idx="1238">
                  <c:v>299.91000000000003</c:v>
                </c:pt>
                <c:pt idx="1239">
                  <c:v>299.95999999999998</c:v>
                </c:pt>
                <c:pt idx="1240">
                  <c:v>300.05</c:v>
                </c:pt>
                <c:pt idx="1241">
                  <c:v>299.89999999999998</c:v>
                </c:pt>
                <c:pt idx="1242">
                  <c:v>299.94</c:v>
                </c:pt>
                <c:pt idx="1243">
                  <c:v>299.89999999999998</c:v>
                </c:pt>
                <c:pt idx="1244">
                  <c:v>299.98</c:v>
                </c:pt>
                <c:pt idx="1245">
                  <c:v>299.91000000000003</c:v>
                </c:pt>
                <c:pt idx="1246">
                  <c:v>299.98</c:v>
                </c:pt>
                <c:pt idx="1247">
                  <c:v>299.97000000000003</c:v>
                </c:pt>
                <c:pt idx="1248">
                  <c:v>299.98</c:v>
                </c:pt>
                <c:pt idx="1249">
                  <c:v>300.02999999999997</c:v>
                </c:pt>
                <c:pt idx="1250">
                  <c:v>300.01</c:v>
                </c:pt>
                <c:pt idx="1251">
                  <c:v>300.01</c:v>
                </c:pt>
                <c:pt idx="1252">
                  <c:v>300.04000000000002</c:v>
                </c:pt>
                <c:pt idx="1253">
                  <c:v>300.01</c:v>
                </c:pt>
                <c:pt idx="1254">
                  <c:v>300.02</c:v>
                </c:pt>
                <c:pt idx="1255">
                  <c:v>300.04000000000002</c:v>
                </c:pt>
                <c:pt idx="1256">
                  <c:v>299.98</c:v>
                </c:pt>
                <c:pt idx="1257">
                  <c:v>300.04000000000002</c:v>
                </c:pt>
                <c:pt idx="1258">
                  <c:v>300.01</c:v>
                </c:pt>
                <c:pt idx="1259">
                  <c:v>300.02999999999997</c:v>
                </c:pt>
                <c:pt idx="1260">
                  <c:v>300.05</c:v>
                </c:pt>
                <c:pt idx="1261">
                  <c:v>299.98</c:v>
                </c:pt>
                <c:pt idx="1262">
                  <c:v>300.02</c:v>
                </c:pt>
                <c:pt idx="1263">
                  <c:v>299.99</c:v>
                </c:pt>
                <c:pt idx="1264">
                  <c:v>299.95</c:v>
                </c:pt>
                <c:pt idx="1265">
                  <c:v>299.95</c:v>
                </c:pt>
                <c:pt idx="1266">
                  <c:v>299.97000000000003</c:v>
                </c:pt>
                <c:pt idx="1267">
                  <c:v>300.01</c:v>
                </c:pt>
                <c:pt idx="1268">
                  <c:v>299.99</c:v>
                </c:pt>
                <c:pt idx="1269">
                  <c:v>299.98</c:v>
                </c:pt>
                <c:pt idx="1270">
                  <c:v>299.99</c:v>
                </c:pt>
                <c:pt idx="1271">
                  <c:v>300.08999999999997</c:v>
                </c:pt>
                <c:pt idx="1272">
                  <c:v>299.97000000000003</c:v>
                </c:pt>
                <c:pt idx="1273">
                  <c:v>300.02</c:v>
                </c:pt>
                <c:pt idx="1274">
                  <c:v>299.95</c:v>
                </c:pt>
                <c:pt idx="1275">
                  <c:v>300.02999999999997</c:v>
                </c:pt>
                <c:pt idx="1276">
                  <c:v>300.08999999999997</c:v>
                </c:pt>
                <c:pt idx="1277">
                  <c:v>300.02999999999997</c:v>
                </c:pt>
                <c:pt idx="1278">
                  <c:v>300.06</c:v>
                </c:pt>
                <c:pt idx="1279">
                  <c:v>300.05</c:v>
                </c:pt>
                <c:pt idx="1280">
                  <c:v>300.05</c:v>
                </c:pt>
                <c:pt idx="1281">
                  <c:v>300.01</c:v>
                </c:pt>
                <c:pt idx="1282">
                  <c:v>300.02999999999997</c:v>
                </c:pt>
                <c:pt idx="1283">
                  <c:v>300.02</c:v>
                </c:pt>
                <c:pt idx="1284">
                  <c:v>300.01</c:v>
                </c:pt>
                <c:pt idx="1285">
                  <c:v>299.91000000000003</c:v>
                </c:pt>
                <c:pt idx="1286">
                  <c:v>299.99</c:v>
                </c:pt>
                <c:pt idx="1287">
                  <c:v>299.98</c:v>
                </c:pt>
                <c:pt idx="1288">
                  <c:v>300.06</c:v>
                </c:pt>
                <c:pt idx="1289">
                  <c:v>300.01</c:v>
                </c:pt>
                <c:pt idx="1290">
                  <c:v>299.99</c:v>
                </c:pt>
                <c:pt idx="1291">
                  <c:v>299.99</c:v>
                </c:pt>
                <c:pt idx="1292">
                  <c:v>300.04000000000002</c:v>
                </c:pt>
                <c:pt idx="1293">
                  <c:v>299.89</c:v>
                </c:pt>
                <c:pt idx="1294">
                  <c:v>300.05</c:v>
                </c:pt>
                <c:pt idx="1295">
                  <c:v>300.02</c:v>
                </c:pt>
                <c:pt idx="1296">
                  <c:v>300.02999999999997</c:v>
                </c:pt>
                <c:pt idx="1297">
                  <c:v>300.02</c:v>
                </c:pt>
                <c:pt idx="1298">
                  <c:v>300.05</c:v>
                </c:pt>
                <c:pt idx="1299">
                  <c:v>299.98</c:v>
                </c:pt>
                <c:pt idx="1300">
                  <c:v>299.97000000000003</c:v>
                </c:pt>
                <c:pt idx="1301">
                  <c:v>300.02</c:v>
                </c:pt>
                <c:pt idx="1302">
                  <c:v>300.08</c:v>
                </c:pt>
                <c:pt idx="1303">
                  <c:v>299.94</c:v>
                </c:pt>
                <c:pt idx="1304">
                  <c:v>299.99</c:v>
                </c:pt>
                <c:pt idx="1305">
                  <c:v>299.97000000000003</c:v>
                </c:pt>
                <c:pt idx="1306">
                  <c:v>300.01</c:v>
                </c:pt>
                <c:pt idx="1307">
                  <c:v>299.98</c:v>
                </c:pt>
                <c:pt idx="1308">
                  <c:v>299.95</c:v>
                </c:pt>
                <c:pt idx="1309">
                  <c:v>300.02999999999997</c:v>
                </c:pt>
                <c:pt idx="1310">
                  <c:v>299.95</c:v>
                </c:pt>
                <c:pt idx="1311">
                  <c:v>300.05</c:v>
                </c:pt>
                <c:pt idx="1312">
                  <c:v>300.04000000000002</c:v>
                </c:pt>
                <c:pt idx="1313">
                  <c:v>299.99</c:v>
                </c:pt>
                <c:pt idx="1314">
                  <c:v>299.94</c:v>
                </c:pt>
                <c:pt idx="1315">
                  <c:v>299.95999999999998</c:v>
                </c:pt>
                <c:pt idx="1316">
                  <c:v>299.98</c:v>
                </c:pt>
                <c:pt idx="1317">
                  <c:v>300.01</c:v>
                </c:pt>
                <c:pt idx="1318">
                  <c:v>299.88</c:v>
                </c:pt>
                <c:pt idx="1319">
                  <c:v>299.95999999999998</c:v>
                </c:pt>
                <c:pt idx="1320">
                  <c:v>299.99</c:v>
                </c:pt>
                <c:pt idx="1321">
                  <c:v>300.01</c:v>
                </c:pt>
                <c:pt idx="1322">
                  <c:v>299.99</c:v>
                </c:pt>
                <c:pt idx="1323">
                  <c:v>300.08</c:v>
                </c:pt>
                <c:pt idx="1324">
                  <c:v>299.97000000000003</c:v>
                </c:pt>
                <c:pt idx="1325">
                  <c:v>299.91000000000003</c:v>
                </c:pt>
                <c:pt idx="1326">
                  <c:v>299.94</c:v>
                </c:pt>
                <c:pt idx="1327">
                  <c:v>299.94</c:v>
                </c:pt>
                <c:pt idx="1328">
                  <c:v>299.97000000000003</c:v>
                </c:pt>
                <c:pt idx="1329">
                  <c:v>300.06</c:v>
                </c:pt>
                <c:pt idx="1330">
                  <c:v>299.98</c:v>
                </c:pt>
                <c:pt idx="1331">
                  <c:v>300.02999999999997</c:v>
                </c:pt>
                <c:pt idx="1332">
                  <c:v>299.98</c:v>
                </c:pt>
                <c:pt idx="1333">
                  <c:v>300.02999999999997</c:v>
                </c:pt>
                <c:pt idx="1334">
                  <c:v>299.98</c:v>
                </c:pt>
                <c:pt idx="1335">
                  <c:v>300.02999999999997</c:v>
                </c:pt>
                <c:pt idx="1336">
                  <c:v>300.02999999999997</c:v>
                </c:pt>
                <c:pt idx="1337">
                  <c:v>300.01</c:v>
                </c:pt>
                <c:pt idx="1338">
                  <c:v>299.95</c:v>
                </c:pt>
                <c:pt idx="1339">
                  <c:v>299.99</c:v>
                </c:pt>
                <c:pt idx="1340">
                  <c:v>299.98</c:v>
                </c:pt>
                <c:pt idx="1341">
                  <c:v>299.95999999999998</c:v>
                </c:pt>
                <c:pt idx="1342">
                  <c:v>299.99</c:v>
                </c:pt>
                <c:pt idx="1343">
                  <c:v>300.02999999999997</c:v>
                </c:pt>
                <c:pt idx="1344">
                  <c:v>300.01</c:v>
                </c:pt>
                <c:pt idx="1345">
                  <c:v>300.04000000000002</c:v>
                </c:pt>
                <c:pt idx="1346">
                  <c:v>300.02999999999997</c:v>
                </c:pt>
                <c:pt idx="1347">
                  <c:v>300.02999999999997</c:v>
                </c:pt>
                <c:pt idx="1348">
                  <c:v>300.05</c:v>
                </c:pt>
                <c:pt idx="1349">
                  <c:v>300.01</c:v>
                </c:pt>
                <c:pt idx="1350">
                  <c:v>300.02999999999997</c:v>
                </c:pt>
                <c:pt idx="1351">
                  <c:v>300.01</c:v>
                </c:pt>
                <c:pt idx="1352">
                  <c:v>300.02999999999997</c:v>
                </c:pt>
                <c:pt idx="1353">
                  <c:v>299.98</c:v>
                </c:pt>
                <c:pt idx="1354">
                  <c:v>300.02999999999997</c:v>
                </c:pt>
                <c:pt idx="1355">
                  <c:v>300.02</c:v>
                </c:pt>
                <c:pt idx="1356">
                  <c:v>299.97000000000003</c:v>
                </c:pt>
                <c:pt idx="1357">
                  <c:v>299.92</c:v>
                </c:pt>
                <c:pt idx="1358">
                  <c:v>299.99</c:v>
                </c:pt>
                <c:pt idx="1359">
                  <c:v>300.01</c:v>
                </c:pt>
                <c:pt idx="1360">
                  <c:v>300.02</c:v>
                </c:pt>
                <c:pt idx="1361">
                  <c:v>299.97000000000003</c:v>
                </c:pt>
                <c:pt idx="1362">
                  <c:v>299.97000000000003</c:v>
                </c:pt>
                <c:pt idx="1363">
                  <c:v>300.02</c:v>
                </c:pt>
                <c:pt idx="1364">
                  <c:v>300.01</c:v>
                </c:pt>
                <c:pt idx="1365">
                  <c:v>300.02999999999997</c:v>
                </c:pt>
                <c:pt idx="1366">
                  <c:v>299.99</c:v>
                </c:pt>
                <c:pt idx="1367">
                  <c:v>300.04000000000002</c:v>
                </c:pt>
                <c:pt idx="1368">
                  <c:v>299.97000000000003</c:v>
                </c:pt>
                <c:pt idx="1369">
                  <c:v>300.04000000000002</c:v>
                </c:pt>
                <c:pt idx="1370">
                  <c:v>299.99</c:v>
                </c:pt>
                <c:pt idx="1371">
                  <c:v>300.06</c:v>
                </c:pt>
                <c:pt idx="1372">
                  <c:v>299.98</c:v>
                </c:pt>
                <c:pt idx="1373">
                  <c:v>299.99</c:v>
                </c:pt>
                <c:pt idx="1374">
                  <c:v>299.99</c:v>
                </c:pt>
                <c:pt idx="1375">
                  <c:v>300.04000000000002</c:v>
                </c:pt>
                <c:pt idx="1376">
                  <c:v>300.01</c:v>
                </c:pt>
                <c:pt idx="1377">
                  <c:v>300.02999999999997</c:v>
                </c:pt>
                <c:pt idx="1378">
                  <c:v>299.99</c:v>
                </c:pt>
                <c:pt idx="1379">
                  <c:v>300.05</c:v>
                </c:pt>
                <c:pt idx="1380">
                  <c:v>300.08</c:v>
                </c:pt>
                <c:pt idx="1381">
                  <c:v>300.12</c:v>
                </c:pt>
                <c:pt idx="1382">
                  <c:v>300.04000000000002</c:v>
                </c:pt>
                <c:pt idx="1383">
                  <c:v>300.08999999999997</c:v>
                </c:pt>
                <c:pt idx="1384">
                  <c:v>299.99</c:v>
                </c:pt>
                <c:pt idx="1385">
                  <c:v>299.98</c:v>
                </c:pt>
                <c:pt idx="1386">
                  <c:v>299.95</c:v>
                </c:pt>
                <c:pt idx="1387">
                  <c:v>300.02999999999997</c:v>
                </c:pt>
                <c:pt idx="1388">
                  <c:v>300.01</c:v>
                </c:pt>
                <c:pt idx="1389">
                  <c:v>299.98</c:v>
                </c:pt>
                <c:pt idx="1390">
                  <c:v>299.98</c:v>
                </c:pt>
                <c:pt idx="1391">
                  <c:v>299.97000000000003</c:v>
                </c:pt>
                <c:pt idx="1392">
                  <c:v>299.92</c:v>
                </c:pt>
                <c:pt idx="1393">
                  <c:v>300.04000000000002</c:v>
                </c:pt>
                <c:pt idx="1394">
                  <c:v>300.02999999999997</c:v>
                </c:pt>
                <c:pt idx="1395">
                  <c:v>299.95999999999998</c:v>
                </c:pt>
                <c:pt idx="1396">
                  <c:v>300.01</c:v>
                </c:pt>
                <c:pt idx="1397">
                  <c:v>299.97000000000003</c:v>
                </c:pt>
                <c:pt idx="1398">
                  <c:v>299.98</c:v>
                </c:pt>
                <c:pt idx="1399">
                  <c:v>299.98</c:v>
                </c:pt>
                <c:pt idx="1400">
                  <c:v>300.01</c:v>
                </c:pt>
                <c:pt idx="1401">
                  <c:v>300.02</c:v>
                </c:pt>
                <c:pt idx="1402">
                  <c:v>300.02999999999997</c:v>
                </c:pt>
                <c:pt idx="1403">
                  <c:v>299.99</c:v>
                </c:pt>
                <c:pt idx="1404">
                  <c:v>300.04000000000002</c:v>
                </c:pt>
                <c:pt idx="1405">
                  <c:v>299.97000000000003</c:v>
                </c:pt>
                <c:pt idx="1406">
                  <c:v>300.05</c:v>
                </c:pt>
                <c:pt idx="1407">
                  <c:v>299.99</c:v>
                </c:pt>
                <c:pt idx="1408">
                  <c:v>299.98</c:v>
                </c:pt>
                <c:pt idx="1409">
                  <c:v>300.04000000000002</c:v>
                </c:pt>
                <c:pt idx="1410">
                  <c:v>299.98</c:v>
                </c:pt>
                <c:pt idx="1411">
                  <c:v>300.01</c:v>
                </c:pt>
                <c:pt idx="1412">
                  <c:v>300.04000000000002</c:v>
                </c:pt>
                <c:pt idx="1413">
                  <c:v>300.02999999999997</c:v>
                </c:pt>
                <c:pt idx="1414">
                  <c:v>300.05</c:v>
                </c:pt>
                <c:pt idx="1415">
                  <c:v>300.05</c:v>
                </c:pt>
                <c:pt idx="1416">
                  <c:v>300.04000000000002</c:v>
                </c:pt>
                <c:pt idx="1417">
                  <c:v>300.05</c:v>
                </c:pt>
                <c:pt idx="1418">
                  <c:v>300.02</c:v>
                </c:pt>
                <c:pt idx="1419">
                  <c:v>300.05</c:v>
                </c:pt>
                <c:pt idx="1420">
                  <c:v>300.02999999999997</c:v>
                </c:pt>
                <c:pt idx="1421">
                  <c:v>299.95999999999998</c:v>
                </c:pt>
                <c:pt idx="1422">
                  <c:v>299.98</c:v>
                </c:pt>
                <c:pt idx="1423">
                  <c:v>300.01</c:v>
                </c:pt>
                <c:pt idx="1424">
                  <c:v>300.04000000000002</c:v>
                </c:pt>
                <c:pt idx="1425">
                  <c:v>300.02</c:v>
                </c:pt>
                <c:pt idx="1426">
                  <c:v>300.02999999999997</c:v>
                </c:pt>
                <c:pt idx="1427">
                  <c:v>300.02999999999997</c:v>
                </c:pt>
                <c:pt idx="1428">
                  <c:v>300.01</c:v>
                </c:pt>
                <c:pt idx="1429">
                  <c:v>299.97000000000003</c:v>
                </c:pt>
                <c:pt idx="1430">
                  <c:v>300.08</c:v>
                </c:pt>
                <c:pt idx="1431">
                  <c:v>300.06</c:v>
                </c:pt>
                <c:pt idx="1432">
                  <c:v>300.02</c:v>
                </c:pt>
                <c:pt idx="1433">
                  <c:v>299.98</c:v>
                </c:pt>
                <c:pt idx="1434">
                  <c:v>300.01</c:v>
                </c:pt>
                <c:pt idx="1435">
                  <c:v>300.08</c:v>
                </c:pt>
                <c:pt idx="1436">
                  <c:v>299.98</c:v>
                </c:pt>
                <c:pt idx="1437">
                  <c:v>299.97000000000003</c:v>
                </c:pt>
                <c:pt idx="1438">
                  <c:v>300.04000000000002</c:v>
                </c:pt>
                <c:pt idx="1439">
                  <c:v>300.04000000000002</c:v>
                </c:pt>
                <c:pt idx="1440">
                  <c:v>300.02999999999997</c:v>
                </c:pt>
                <c:pt idx="1441">
                  <c:v>299.99</c:v>
                </c:pt>
                <c:pt idx="1442">
                  <c:v>299.95999999999998</c:v>
                </c:pt>
                <c:pt idx="1443">
                  <c:v>300.04000000000002</c:v>
                </c:pt>
                <c:pt idx="1444">
                  <c:v>299.94</c:v>
                </c:pt>
                <c:pt idx="1445">
                  <c:v>300.01</c:v>
                </c:pt>
                <c:pt idx="1446">
                  <c:v>300.01</c:v>
                </c:pt>
                <c:pt idx="1447">
                  <c:v>300.02</c:v>
                </c:pt>
                <c:pt idx="1448">
                  <c:v>300.04000000000002</c:v>
                </c:pt>
                <c:pt idx="1449">
                  <c:v>300.08999999999997</c:v>
                </c:pt>
                <c:pt idx="1450">
                  <c:v>299.99</c:v>
                </c:pt>
                <c:pt idx="1451">
                  <c:v>299.99</c:v>
                </c:pt>
                <c:pt idx="1452">
                  <c:v>299.97000000000003</c:v>
                </c:pt>
                <c:pt idx="1453">
                  <c:v>299.98</c:v>
                </c:pt>
                <c:pt idx="1454">
                  <c:v>300.02999999999997</c:v>
                </c:pt>
                <c:pt idx="1455">
                  <c:v>299.97000000000003</c:v>
                </c:pt>
                <c:pt idx="1456">
                  <c:v>299.97000000000003</c:v>
                </c:pt>
                <c:pt idx="1457">
                  <c:v>299.97000000000003</c:v>
                </c:pt>
                <c:pt idx="1458">
                  <c:v>299.99</c:v>
                </c:pt>
                <c:pt idx="1459">
                  <c:v>300.02999999999997</c:v>
                </c:pt>
                <c:pt idx="1460">
                  <c:v>300.01</c:v>
                </c:pt>
                <c:pt idx="1461">
                  <c:v>299.97000000000003</c:v>
                </c:pt>
                <c:pt idx="1462">
                  <c:v>300.04000000000002</c:v>
                </c:pt>
                <c:pt idx="1463">
                  <c:v>299.98</c:v>
                </c:pt>
                <c:pt idx="1464">
                  <c:v>299.91000000000003</c:v>
                </c:pt>
                <c:pt idx="1465">
                  <c:v>300.02</c:v>
                </c:pt>
                <c:pt idx="1466">
                  <c:v>300.01</c:v>
                </c:pt>
                <c:pt idx="1467">
                  <c:v>300.01</c:v>
                </c:pt>
                <c:pt idx="1468">
                  <c:v>300.01</c:v>
                </c:pt>
                <c:pt idx="1469">
                  <c:v>299.97000000000003</c:v>
                </c:pt>
                <c:pt idx="1470">
                  <c:v>299.97000000000003</c:v>
                </c:pt>
                <c:pt idx="1471">
                  <c:v>300.01</c:v>
                </c:pt>
                <c:pt idx="1472">
                  <c:v>299.95999999999998</c:v>
                </c:pt>
                <c:pt idx="1473">
                  <c:v>299.99</c:v>
                </c:pt>
                <c:pt idx="1474">
                  <c:v>299.97000000000003</c:v>
                </c:pt>
                <c:pt idx="1475">
                  <c:v>300.01</c:v>
                </c:pt>
                <c:pt idx="1476">
                  <c:v>299.97000000000003</c:v>
                </c:pt>
                <c:pt idx="1477">
                  <c:v>300.02999999999997</c:v>
                </c:pt>
                <c:pt idx="1478">
                  <c:v>299.97000000000003</c:v>
                </c:pt>
                <c:pt idx="1479">
                  <c:v>299.95999999999998</c:v>
                </c:pt>
                <c:pt idx="1480">
                  <c:v>299.98</c:v>
                </c:pt>
                <c:pt idx="1481">
                  <c:v>299.98</c:v>
                </c:pt>
                <c:pt idx="1482">
                  <c:v>299.95999999999998</c:v>
                </c:pt>
                <c:pt idx="1483">
                  <c:v>299.98</c:v>
                </c:pt>
                <c:pt idx="1484">
                  <c:v>300.02</c:v>
                </c:pt>
                <c:pt idx="1485">
                  <c:v>300.01</c:v>
                </c:pt>
                <c:pt idx="1486">
                  <c:v>300.01</c:v>
                </c:pt>
                <c:pt idx="1487">
                  <c:v>299.95999999999998</c:v>
                </c:pt>
                <c:pt idx="1488">
                  <c:v>299.97000000000003</c:v>
                </c:pt>
                <c:pt idx="1489">
                  <c:v>299.95</c:v>
                </c:pt>
                <c:pt idx="1490">
                  <c:v>299.95999999999998</c:v>
                </c:pt>
                <c:pt idx="1491">
                  <c:v>299.97000000000003</c:v>
                </c:pt>
                <c:pt idx="1492">
                  <c:v>299.95999999999998</c:v>
                </c:pt>
                <c:pt idx="1493">
                  <c:v>300.02999999999997</c:v>
                </c:pt>
                <c:pt idx="1494">
                  <c:v>299.98</c:v>
                </c:pt>
                <c:pt idx="1495">
                  <c:v>300.04000000000002</c:v>
                </c:pt>
                <c:pt idx="1496">
                  <c:v>300.04000000000002</c:v>
                </c:pt>
                <c:pt idx="1497">
                  <c:v>300.06</c:v>
                </c:pt>
                <c:pt idx="1498">
                  <c:v>299.95</c:v>
                </c:pt>
                <c:pt idx="1499">
                  <c:v>300.04000000000002</c:v>
                </c:pt>
                <c:pt idx="1500">
                  <c:v>299.97000000000003</c:v>
                </c:pt>
                <c:pt idx="1501">
                  <c:v>299.98</c:v>
                </c:pt>
                <c:pt idx="1502">
                  <c:v>300.04000000000002</c:v>
                </c:pt>
                <c:pt idx="1503">
                  <c:v>300.05</c:v>
                </c:pt>
                <c:pt idx="1504">
                  <c:v>300.04000000000002</c:v>
                </c:pt>
                <c:pt idx="1505">
                  <c:v>299.97000000000003</c:v>
                </c:pt>
                <c:pt idx="1506">
                  <c:v>300.05</c:v>
                </c:pt>
                <c:pt idx="1507">
                  <c:v>299.97000000000003</c:v>
                </c:pt>
                <c:pt idx="1508">
                  <c:v>299.95</c:v>
                </c:pt>
                <c:pt idx="1509">
                  <c:v>299.97000000000003</c:v>
                </c:pt>
                <c:pt idx="1510">
                  <c:v>300.02</c:v>
                </c:pt>
                <c:pt idx="1511">
                  <c:v>299.97000000000003</c:v>
                </c:pt>
                <c:pt idx="1512">
                  <c:v>299.95</c:v>
                </c:pt>
                <c:pt idx="1513">
                  <c:v>300.02</c:v>
                </c:pt>
                <c:pt idx="1514">
                  <c:v>299.89</c:v>
                </c:pt>
                <c:pt idx="1515">
                  <c:v>300.02</c:v>
                </c:pt>
                <c:pt idx="1516">
                  <c:v>299.98</c:v>
                </c:pt>
                <c:pt idx="1517">
                  <c:v>299.95999999999998</c:v>
                </c:pt>
                <c:pt idx="1518">
                  <c:v>300.04000000000002</c:v>
                </c:pt>
                <c:pt idx="1519">
                  <c:v>299.95</c:v>
                </c:pt>
                <c:pt idx="1520">
                  <c:v>300.01</c:v>
                </c:pt>
                <c:pt idx="1521">
                  <c:v>300.04000000000002</c:v>
                </c:pt>
                <c:pt idx="1522">
                  <c:v>300.02999999999997</c:v>
                </c:pt>
                <c:pt idx="1523">
                  <c:v>299.97000000000003</c:v>
                </c:pt>
                <c:pt idx="1524">
                  <c:v>300.02999999999997</c:v>
                </c:pt>
                <c:pt idx="1525">
                  <c:v>299.98</c:v>
                </c:pt>
                <c:pt idx="1526">
                  <c:v>299.98</c:v>
                </c:pt>
                <c:pt idx="1527">
                  <c:v>299.95999999999998</c:v>
                </c:pt>
                <c:pt idx="1528">
                  <c:v>300.02999999999997</c:v>
                </c:pt>
                <c:pt idx="1529">
                  <c:v>300.04000000000002</c:v>
                </c:pt>
                <c:pt idx="1530">
                  <c:v>299.95999999999998</c:v>
                </c:pt>
                <c:pt idx="1531">
                  <c:v>300.04000000000002</c:v>
                </c:pt>
                <c:pt idx="1532">
                  <c:v>300.08999999999997</c:v>
                </c:pt>
                <c:pt idx="1533">
                  <c:v>300.02999999999997</c:v>
                </c:pt>
                <c:pt idx="1534">
                  <c:v>300.02</c:v>
                </c:pt>
                <c:pt idx="1535">
                  <c:v>299.99</c:v>
                </c:pt>
                <c:pt idx="1536">
                  <c:v>300.02</c:v>
                </c:pt>
                <c:pt idx="1537">
                  <c:v>299.99</c:v>
                </c:pt>
                <c:pt idx="1538">
                  <c:v>300.02999999999997</c:v>
                </c:pt>
                <c:pt idx="1539">
                  <c:v>299.99</c:v>
                </c:pt>
                <c:pt idx="1540">
                  <c:v>300.02</c:v>
                </c:pt>
                <c:pt idx="1541">
                  <c:v>300.02999999999997</c:v>
                </c:pt>
                <c:pt idx="1542">
                  <c:v>300.04000000000002</c:v>
                </c:pt>
                <c:pt idx="1543">
                  <c:v>299.98</c:v>
                </c:pt>
                <c:pt idx="1544">
                  <c:v>299.95999999999998</c:v>
                </c:pt>
                <c:pt idx="1545">
                  <c:v>300.05</c:v>
                </c:pt>
                <c:pt idx="1546">
                  <c:v>300.01</c:v>
                </c:pt>
                <c:pt idx="1547">
                  <c:v>300.02999999999997</c:v>
                </c:pt>
                <c:pt idx="1548">
                  <c:v>299.98</c:v>
                </c:pt>
                <c:pt idx="1549">
                  <c:v>299.97000000000003</c:v>
                </c:pt>
                <c:pt idx="1550">
                  <c:v>299.98</c:v>
                </c:pt>
                <c:pt idx="1551">
                  <c:v>300.02999999999997</c:v>
                </c:pt>
                <c:pt idx="1552">
                  <c:v>300.01</c:v>
                </c:pt>
                <c:pt idx="1553">
                  <c:v>300.01</c:v>
                </c:pt>
                <c:pt idx="1554">
                  <c:v>299.99</c:v>
                </c:pt>
                <c:pt idx="1555">
                  <c:v>299.92</c:v>
                </c:pt>
                <c:pt idx="1556">
                  <c:v>300.01</c:v>
                </c:pt>
                <c:pt idx="1557">
                  <c:v>299.98</c:v>
                </c:pt>
                <c:pt idx="1558">
                  <c:v>299.99</c:v>
                </c:pt>
                <c:pt idx="1559">
                  <c:v>299.98</c:v>
                </c:pt>
                <c:pt idx="1560">
                  <c:v>300.06</c:v>
                </c:pt>
                <c:pt idx="1561">
                  <c:v>300.04000000000002</c:v>
                </c:pt>
                <c:pt idx="1562">
                  <c:v>300.04000000000002</c:v>
                </c:pt>
                <c:pt idx="1563">
                  <c:v>300.02999999999997</c:v>
                </c:pt>
                <c:pt idx="1564">
                  <c:v>299.99</c:v>
                </c:pt>
                <c:pt idx="1565">
                  <c:v>299.97000000000003</c:v>
                </c:pt>
                <c:pt idx="1566">
                  <c:v>300.05</c:v>
                </c:pt>
                <c:pt idx="1567">
                  <c:v>300.02999999999997</c:v>
                </c:pt>
                <c:pt idx="1568">
                  <c:v>300.02</c:v>
                </c:pt>
                <c:pt idx="1569">
                  <c:v>300.08</c:v>
                </c:pt>
                <c:pt idx="1570">
                  <c:v>300.08</c:v>
                </c:pt>
                <c:pt idx="1571">
                  <c:v>300.01</c:v>
                </c:pt>
                <c:pt idx="1572">
                  <c:v>300.06</c:v>
                </c:pt>
                <c:pt idx="1573">
                  <c:v>300.02999999999997</c:v>
                </c:pt>
                <c:pt idx="1574">
                  <c:v>300.02999999999997</c:v>
                </c:pt>
                <c:pt idx="1575">
                  <c:v>300.01</c:v>
                </c:pt>
                <c:pt idx="1576">
                  <c:v>299.91000000000003</c:v>
                </c:pt>
                <c:pt idx="1577">
                  <c:v>299.97000000000003</c:v>
                </c:pt>
                <c:pt idx="1578">
                  <c:v>299.99</c:v>
                </c:pt>
                <c:pt idx="1579">
                  <c:v>300.02999999999997</c:v>
                </c:pt>
                <c:pt idx="1580">
                  <c:v>299.98</c:v>
                </c:pt>
                <c:pt idx="1581">
                  <c:v>299.97000000000003</c:v>
                </c:pt>
                <c:pt idx="1582">
                  <c:v>299.99</c:v>
                </c:pt>
                <c:pt idx="1583">
                  <c:v>300.01</c:v>
                </c:pt>
                <c:pt idx="1584">
                  <c:v>300.08</c:v>
                </c:pt>
                <c:pt idx="1585">
                  <c:v>299.95</c:v>
                </c:pt>
                <c:pt idx="1586">
                  <c:v>300.02</c:v>
                </c:pt>
                <c:pt idx="1587">
                  <c:v>299.97000000000003</c:v>
                </c:pt>
                <c:pt idx="1588">
                  <c:v>299.99</c:v>
                </c:pt>
                <c:pt idx="1589">
                  <c:v>300.06</c:v>
                </c:pt>
                <c:pt idx="1590">
                  <c:v>300.01</c:v>
                </c:pt>
                <c:pt idx="1591">
                  <c:v>300.02999999999997</c:v>
                </c:pt>
                <c:pt idx="1592">
                  <c:v>299.98</c:v>
                </c:pt>
                <c:pt idx="1593">
                  <c:v>299.98</c:v>
                </c:pt>
                <c:pt idx="1594">
                  <c:v>300.02999999999997</c:v>
                </c:pt>
                <c:pt idx="1595">
                  <c:v>300.08999999999997</c:v>
                </c:pt>
                <c:pt idx="1596">
                  <c:v>300.02</c:v>
                </c:pt>
                <c:pt idx="1597">
                  <c:v>300.02</c:v>
                </c:pt>
                <c:pt idx="1598">
                  <c:v>300.02</c:v>
                </c:pt>
                <c:pt idx="1599">
                  <c:v>300.02999999999997</c:v>
                </c:pt>
                <c:pt idx="1600">
                  <c:v>299.99</c:v>
                </c:pt>
                <c:pt idx="1601">
                  <c:v>300.04000000000002</c:v>
                </c:pt>
                <c:pt idx="1602">
                  <c:v>300.06</c:v>
                </c:pt>
                <c:pt idx="1603">
                  <c:v>300.08999999999997</c:v>
                </c:pt>
                <c:pt idx="1604">
                  <c:v>300.01</c:v>
                </c:pt>
                <c:pt idx="1605">
                  <c:v>299.97000000000003</c:v>
                </c:pt>
                <c:pt idx="1606">
                  <c:v>299.95999999999998</c:v>
                </c:pt>
                <c:pt idx="1607">
                  <c:v>300.01</c:v>
                </c:pt>
                <c:pt idx="1608">
                  <c:v>299.94</c:v>
                </c:pt>
                <c:pt idx="1609">
                  <c:v>299.95</c:v>
                </c:pt>
                <c:pt idx="1610">
                  <c:v>299.95</c:v>
                </c:pt>
                <c:pt idx="1611">
                  <c:v>299.97000000000003</c:v>
                </c:pt>
                <c:pt idx="1612">
                  <c:v>300.04000000000002</c:v>
                </c:pt>
                <c:pt idx="1613">
                  <c:v>299.95</c:v>
                </c:pt>
                <c:pt idx="1614">
                  <c:v>300.01</c:v>
                </c:pt>
                <c:pt idx="1615">
                  <c:v>299.95999999999998</c:v>
                </c:pt>
                <c:pt idx="1616">
                  <c:v>299.98</c:v>
                </c:pt>
                <c:pt idx="1617">
                  <c:v>300.04000000000002</c:v>
                </c:pt>
                <c:pt idx="1618">
                  <c:v>299.98</c:v>
                </c:pt>
                <c:pt idx="1619">
                  <c:v>299.92</c:v>
                </c:pt>
                <c:pt idx="1620">
                  <c:v>300.01</c:v>
                </c:pt>
                <c:pt idx="1621">
                  <c:v>300.02</c:v>
                </c:pt>
                <c:pt idx="1622">
                  <c:v>300.01</c:v>
                </c:pt>
                <c:pt idx="1623">
                  <c:v>299.95999999999998</c:v>
                </c:pt>
                <c:pt idx="1624">
                  <c:v>300.05</c:v>
                </c:pt>
                <c:pt idx="1625">
                  <c:v>300.02</c:v>
                </c:pt>
                <c:pt idx="1626">
                  <c:v>300.01</c:v>
                </c:pt>
                <c:pt idx="1627">
                  <c:v>300.02</c:v>
                </c:pt>
                <c:pt idx="1628">
                  <c:v>300.01</c:v>
                </c:pt>
                <c:pt idx="1629">
                  <c:v>299.94</c:v>
                </c:pt>
                <c:pt idx="1630">
                  <c:v>300.06</c:v>
                </c:pt>
                <c:pt idx="1631">
                  <c:v>300.08999999999997</c:v>
                </c:pt>
                <c:pt idx="1632">
                  <c:v>300.06</c:v>
                </c:pt>
                <c:pt idx="1633">
                  <c:v>300.02</c:v>
                </c:pt>
                <c:pt idx="1634">
                  <c:v>300.01</c:v>
                </c:pt>
                <c:pt idx="1635">
                  <c:v>300.02999999999997</c:v>
                </c:pt>
                <c:pt idx="1636">
                  <c:v>299.97000000000003</c:v>
                </c:pt>
                <c:pt idx="1637">
                  <c:v>300.12</c:v>
                </c:pt>
                <c:pt idx="1638">
                  <c:v>300.12</c:v>
                </c:pt>
                <c:pt idx="1639">
                  <c:v>299.99</c:v>
                </c:pt>
                <c:pt idx="1640">
                  <c:v>299.95999999999998</c:v>
                </c:pt>
                <c:pt idx="1641">
                  <c:v>300.05</c:v>
                </c:pt>
                <c:pt idx="1642">
                  <c:v>299.95999999999998</c:v>
                </c:pt>
                <c:pt idx="1643">
                  <c:v>299.95999999999998</c:v>
                </c:pt>
                <c:pt idx="1644">
                  <c:v>299.92</c:v>
                </c:pt>
                <c:pt idx="1645">
                  <c:v>299.99</c:v>
                </c:pt>
                <c:pt idx="1646">
                  <c:v>300.02</c:v>
                </c:pt>
                <c:pt idx="1647">
                  <c:v>300.01</c:v>
                </c:pt>
                <c:pt idx="1648">
                  <c:v>299.97000000000003</c:v>
                </c:pt>
                <c:pt idx="1649">
                  <c:v>300.01</c:v>
                </c:pt>
                <c:pt idx="1650">
                  <c:v>299.98</c:v>
                </c:pt>
                <c:pt idx="1651">
                  <c:v>299.98</c:v>
                </c:pt>
                <c:pt idx="1652">
                  <c:v>300.02999999999997</c:v>
                </c:pt>
                <c:pt idx="1653">
                  <c:v>299.99</c:v>
                </c:pt>
                <c:pt idx="1654">
                  <c:v>299.99</c:v>
                </c:pt>
                <c:pt idx="1655">
                  <c:v>299.94</c:v>
                </c:pt>
                <c:pt idx="1656">
                  <c:v>300.02999999999997</c:v>
                </c:pt>
                <c:pt idx="1657">
                  <c:v>300.05</c:v>
                </c:pt>
                <c:pt idx="1658">
                  <c:v>300.05</c:v>
                </c:pt>
                <c:pt idx="1659">
                  <c:v>300.02</c:v>
                </c:pt>
                <c:pt idx="1660">
                  <c:v>300.01</c:v>
                </c:pt>
                <c:pt idx="1661">
                  <c:v>299.95</c:v>
                </c:pt>
                <c:pt idx="1662">
                  <c:v>299.99</c:v>
                </c:pt>
                <c:pt idx="1663">
                  <c:v>300.01</c:v>
                </c:pt>
                <c:pt idx="1664">
                  <c:v>300.08</c:v>
                </c:pt>
                <c:pt idx="1665">
                  <c:v>300.10000000000002</c:v>
                </c:pt>
                <c:pt idx="1666">
                  <c:v>299.94</c:v>
                </c:pt>
                <c:pt idx="1667">
                  <c:v>300.01</c:v>
                </c:pt>
                <c:pt idx="1668">
                  <c:v>300.05</c:v>
                </c:pt>
                <c:pt idx="1669">
                  <c:v>299.95</c:v>
                </c:pt>
                <c:pt idx="1670">
                  <c:v>300.02999999999997</c:v>
                </c:pt>
                <c:pt idx="1671">
                  <c:v>300.02</c:v>
                </c:pt>
                <c:pt idx="1672">
                  <c:v>299.97000000000003</c:v>
                </c:pt>
                <c:pt idx="1673">
                  <c:v>299.98</c:v>
                </c:pt>
                <c:pt idx="1674">
                  <c:v>299.98</c:v>
                </c:pt>
                <c:pt idx="1675">
                  <c:v>300.01</c:v>
                </c:pt>
                <c:pt idx="1676">
                  <c:v>299.95999999999998</c:v>
                </c:pt>
                <c:pt idx="1677">
                  <c:v>300.02</c:v>
                </c:pt>
                <c:pt idx="1678">
                  <c:v>300.02</c:v>
                </c:pt>
                <c:pt idx="1679">
                  <c:v>300.02</c:v>
                </c:pt>
                <c:pt idx="1680">
                  <c:v>300.08</c:v>
                </c:pt>
                <c:pt idx="1681">
                  <c:v>300.06</c:v>
                </c:pt>
                <c:pt idx="1682">
                  <c:v>300.01</c:v>
                </c:pt>
                <c:pt idx="1683">
                  <c:v>300.04000000000002</c:v>
                </c:pt>
                <c:pt idx="1684">
                  <c:v>300.01</c:v>
                </c:pt>
                <c:pt idx="1685">
                  <c:v>300.01</c:v>
                </c:pt>
                <c:pt idx="1686">
                  <c:v>300.04000000000002</c:v>
                </c:pt>
                <c:pt idx="1687">
                  <c:v>300.12</c:v>
                </c:pt>
                <c:pt idx="1688">
                  <c:v>299.97000000000003</c:v>
                </c:pt>
                <c:pt idx="1689">
                  <c:v>299.94</c:v>
                </c:pt>
                <c:pt idx="1690">
                  <c:v>299.91000000000003</c:v>
                </c:pt>
                <c:pt idx="1691">
                  <c:v>300.06</c:v>
                </c:pt>
                <c:pt idx="1692">
                  <c:v>299.95999999999998</c:v>
                </c:pt>
                <c:pt idx="1693">
                  <c:v>299.95999999999998</c:v>
                </c:pt>
                <c:pt idx="1694">
                  <c:v>300.01</c:v>
                </c:pt>
                <c:pt idx="1695">
                  <c:v>299.98</c:v>
                </c:pt>
                <c:pt idx="1696">
                  <c:v>299.94</c:v>
                </c:pt>
                <c:pt idx="1697">
                  <c:v>299.99</c:v>
                </c:pt>
                <c:pt idx="1698">
                  <c:v>299.95999999999998</c:v>
                </c:pt>
                <c:pt idx="1699">
                  <c:v>299.99</c:v>
                </c:pt>
                <c:pt idx="1700">
                  <c:v>299.97000000000003</c:v>
                </c:pt>
                <c:pt idx="1701">
                  <c:v>299.95</c:v>
                </c:pt>
                <c:pt idx="1702">
                  <c:v>300.01</c:v>
                </c:pt>
                <c:pt idx="1703">
                  <c:v>299.95</c:v>
                </c:pt>
                <c:pt idx="1704">
                  <c:v>299.97000000000003</c:v>
                </c:pt>
                <c:pt idx="1705">
                  <c:v>300.06</c:v>
                </c:pt>
                <c:pt idx="1706">
                  <c:v>299.98</c:v>
                </c:pt>
                <c:pt idx="1707">
                  <c:v>299.95999999999998</c:v>
                </c:pt>
                <c:pt idx="1708">
                  <c:v>300.01</c:v>
                </c:pt>
                <c:pt idx="1709">
                  <c:v>299.99</c:v>
                </c:pt>
                <c:pt idx="1710">
                  <c:v>299.99</c:v>
                </c:pt>
                <c:pt idx="1711">
                  <c:v>299.92</c:v>
                </c:pt>
                <c:pt idx="1712">
                  <c:v>300.05</c:v>
                </c:pt>
                <c:pt idx="1713">
                  <c:v>299.95</c:v>
                </c:pt>
                <c:pt idx="1714">
                  <c:v>299.99</c:v>
                </c:pt>
                <c:pt idx="1715">
                  <c:v>300.02999999999997</c:v>
                </c:pt>
                <c:pt idx="1716">
                  <c:v>299.98</c:v>
                </c:pt>
                <c:pt idx="1717">
                  <c:v>299.95999999999998</c:v>
                </c:pt>
                <c:pt idx="1718">
                  <c:v>300.02999999999997</c:v>
                </c:pt>
                <c:pt idx="1719">
                  <c:v>300.04000000000002</c:v>
                </c:pt>
                <c:pt idx="1720">
                  <c:v>300.04000000000002</c:v>
                </c:pt>
                <c:pt idx="1721">
                  <c:v>300.02999999999997</c:v>
                </c:pt>
                <c:pt idx="1722">
                  <c:v>300.04000000000002</c:v>
                </c:pt>
                <c:pt idx="1723">
                  <c:v>300.02</c:v>
                </c:pt>
                <c:pt idx="1724">
                  <c:v>300.05</c:v>
                </c:pt>
                <c:pt idx="1725">
                  <c:v>299.97000000000003</c:v>
                </c:pt>
                <c:pt idx="1726">
                  <c:v>299.98</c:v>
                </c:pt>
                <c:pt idx="1727">
                  <c:v>300.08999999999997</c:v>
                </c:pt>
                <c:pt idx="1728">
                  <c:v>300.04000000000002</c:v>
                </c:pt>
                <c:pt idx="1729">
                  <c:v>300.02999999999997</c:v>
                </c:pt>
                <c:pt idx="1730">
                  <c:v>299.99</c:v>
                </c:pt>
                <c:pt idx="1731">
                  <c:v>300.02999999999997</c:v>
                </c:pt>
                <c:pt idx="1732">
                  <c:v>299.97000000000003</c:v>
                </c:pt>
                <c:pt idx="1733">
                  <c:v>299.95999999999998</c:v>
                </c:pt>
                <c:pt idx="1734">
                  <c:v>299.95999999999998</c:v>
                </c:pt>
                <c:pt idx="1735">
                  <c:v>299.95</c:v>
                </c:pt>
                <c:pt idx="1736">
                  <c:v>300.04000000000002</c:v>
                </c:pt>
                <c:pt idx="1737">
                  <c:v>300.02</c:v>
                </c:pt>
                <c:pt idx="1738">
                  <c:v>299.98</c:v>
                </c:pt>
                <c:pt idx="1739">
                  <c:v>299.99</c:v>
                </c:pt>
                <c:pt idx="1740">
                  <c:v>299.97000000000003</c:v>
                </c:pt>
                <c:pt idx="1741">
                  <c:v>300.04000000000002</c:v>
                </c:pt>
                <c:pt idx="1742">
                  <c:v>300.02</c:v>
                </c:pt>
                <c:pt idx="1743">
                  <c:v>300.04000000000002</c:v>
                </c:pt>
                <c:pt idx="1744">
                  <c:v>300.02999999999997</c:v>
                </c:pt>
                <c:pt idx="1745">
                  <c:v>299.99</c:v>
                </c:pt>
                <c:pt idx="1746">
                  <c:v>299.97000000000003</c:v>
                </c:pt>
                <c:pt idx="1747">
                  <c:v>300.02999999999997</c:v>
                </c:pt>
                <c:pt idx="1748">
                  <c:v>300.02</c:v>
                </c:pt>
                <c:pt idx="1749">
                  <c:v>300.04000000000002</c:v>
                </c:pt>
                <c:pt idx="1750">
                  <c:v>300.02</c:v>
                </c:pt>
                <c:pt idx="1751">
                  <c:v>299.98</c:v>
                </c:pt>
                <c:pt idx="1752">
                  <c:v>300.04000000000002</c:v>
                </c:pt>
                <c:pt idx="1753">
                  <c:v>299.98</c:v>
                </c:pt>
                <c:pt idx="1754">
                  <c:v>300.04000000000002</c:v>
                </c:pt>
                <c:pt idx="1755">
                  <c:v>300.02999999999997</c:v>
                </c:pt>
                <c:pt idx="1756">
                  <c:v>299.99</c:v>
                </c:pt>
                <c:pt idx="1757">
                  <c:v>300.08</c:v>
                </c:pt>
                <c:pt idx="1758">
                  <c:v>299.97000000000003</c:v>
                </c:pt>
                <c:pt idx="1759">
                  <c:v>299.98</c:v>
                </c:pt>
                <c:pt idx="1760">
                  <c:v>299.94</c:v>
                </c:pt>
                <c:pt idx="1761">
                  <c:v>299.99</c:v>
                </c:pt>
                <c:pt idx="1762">
                  <c:v>299.98</c:v>
                </c:pt>
                <c:pt idx="1763">
                  <c:v>299.99</c:v>
                </c:pt>
                <c:pt idx="1764">
                  <c:v>300.01</c:v>
                </c:pt>
                <c:pt idx="1765">
                  <c:v>300.02</c:v>
                </c:pt>
                <c:pt idx="1766">
                  <c:v>299.97000000000003</c:v>
                </c:pt>
                <c:pt idx="1767">
                  <c:v>300.02</c:v>
                </c:pt>
                <c:pt idx="1768">
                  <c:v>299.97000000000003</c:v>
                </c:pt>
                <c:pt idx="1769">
                  <c:v>300.02</c:v>
                </c:pt>
                <c:pt idx="1770">
                  <c:v>300.01</c:v>
                </c:pt>
                <c:pt idx="1771">
                  <c:v>300.02999999999997</c:v>
                </c:pt>
                <c:pt idx="1772">
                  <c:v>300.08</c:v>
                </c:pt>
                <c:pt idx="1773">
                  <c:v>300.08</c:v>
                </c:pt>
                <c:pt idx="1774">
                  <c:v>299.97000000000003</c:v>
                </c:pt>
                <c:pt idx="1775">
                  <c:v>300.02</c:v>
                </c:pt>
                <c:pt idx="1776">
                  <c:v>299.94</c:v>
                </c:pt>
                <c:pt idx="1777">
                  <c:v>300.05</c:v>
                </c:pt>
                <c:pt idx="1778">
                  <c:v>300.04000000000002</c:v>
                </c:pt>
                <c:pt idx="1779">
                  <c:v>300.01</c:v>
                </c:pt>
                <c:pt idx="1780">
                  <c:v>300.01</c:v>
                </c:pt>
                <c:pt idx="1781">
                  <c:v>299.92</c:v>
                </c:pt>
                <c:pt idx="1782">
                  <c:v>299.97000000000003</c:v>
                </c:pt>
                <c:pt idx="1783">
                  <c:v>300.01</c:v>
                </c:pt>
                <c:pt idx="1784">
                  <c:v>299.98</c:v>
                </c:pt>
                <c:pt idx="1785">
                  <c:v>299.92</c:v>
                </c:pt>
                <c:pt idx="1786">
                  <c:v>300.02999999999997</c:v>
                </c:pt>
                <c:pt idx="1787">
                  <c:v>299.89999999999998</c:v>
                </c:pt>
                <c:pt idx="1788">
                  <c:v>300.01</c:v>
                </c:pt>
                <c:pt idx="1789">
                  <c:v>299.97000000000003</c:v>
                </c:pt>
                <c:pt idx="1790">
                  <c:v>299.89999999999998</c:v>
                </c:pt>
                <c:pt idx="1791">
                  <c:v>299.95</c:v>
                </c:pt>
                <c:pt idx="1792">
                  <c:v>299.89999999999998</c:v>
                </c:pt>
                <c:pt idx="1793">
                  <c:v>299.95</c:v>
                </c:pt>
                <c:pt idx="1794">
                  <c:v>299.95</c:v>
                </c:pt>
                <c:pt idx="1795">
                  <c:v>299.89999999999998</c:v>
                </c:pt>
                <c:pt idx="1796">
                  <c:v>299.95999999999998</c:v>
                </c:pt>
                <c:pt idx="1797">
                  <c:v>299.89999999999998</c:v>
                </c:pt>
                <c:pt idx="1798">
                  <c:v>300.02999999999997</c:v>
                </c:pt>
                <c:pt idx="1799">
                  <c:v>299.92</c:v>
                </c:pt>
                <c:pt idx="1800">
                  <c:v>299.97000000000003</c:v>
                </c:pt>
                <c:pt idx="1801">
                  <c:v>300.02999999999997</c:v>
                </c:pt>
                <c:pt idx="1802">
                  <c:v>299.95</c:v>
                </c:pt>
                <c:pt idx="1803">
                  <c:v>299.97000000000003</c:v>
                </c:pt>
                <c:pt idx="1804">
                  <c:v>299.98</c:v>
                </c:pt>
                <c:pt idx="1805">
                  <c:v>299.83</c:v>
                </c:pt>
                <c:pt idx="1806">
                  <c:v>297.88</c:v>
                </c:pt>
                <c:pt idx="1807">
                  <c:v>293.86</c:v>
                </c:pt>
                <c:pt idx="1808">
                  <c:v>289.16000000000003</c:v>
                </c:pt>
                <c:pt idx="1809">
                  <c:v>284.86</c:v>
                </c:pt>
                <c:pt idx="1810">
                  <c:v>280.77</c:v>
                </c:pt>
                <c:pt idx="1811">
                  <c:v>277.27</c:v>
                </c:pt>
                <c:pt idx="1812">
                  <c:v>274.41000000000003</c:v>
                </c:pt>
                <c:pt idx="1813">
                  <c:v>271.89</c:v>
                </c:pt>
                <c:pt idx="1814">
                  <c:v>269.70999999999998</c:v>
                </c:pt>
                <c:pt idx="1815">
                  <c:v>267.89</c:v>
                </c:pt>
                <c:pt idx="1816">
                  <c:v>266.33</c:v>
                </c:pt>
                <c:pt idx="1817">
                  <c:v>264.93</c:v>
                </c:pt>
                <c:pt idx="1818">
                  <c:v>263.81</c:v>
                </c:pt>
                <c:pt idx="1819">
                  <c:v>262.91000000000003</c:v>
                </c:pt>
                <c:pt idx="1820">
                  <c:v>262.18</c:v>
                </c:pt>
                <c:pt idx="1821">
                  <c:v>261.64999999999998</c:v>
                </c:pt>
                <c:pt idx="1822">
                  <c:v>261.2</c:v>
                </c:pt>
                <c:pt idx="1823">
                  <c:v>260.85000000000002</c:v>
                </c:pt>
                <c:pt idx="1824">
                  <c:v>260.58999999999997</c:v>
                </c:pt>
                <c:pt idx="1825">
                  <c:v>260.47000000000003</c:v>
                </c:pt>
                <c:pt idx="1826">
                  <c:v>260.47000000000003</c:v>
                </c:pt>
                <c:pt idx="1827">
                  <c:v>260.49</c:v>
                </c:pt>
                <c:pt idx="1828">
                  <c:v>260.60000000000002</c:v>
                </c:pt>
                <c:pt idx="1829">
                  <c:v>260.72000000000003</c:v>
                </c:pt>
                <c:pt idx="1830">
                  <c:v>260.97000000000003</c:v>
                </c:pt>
                <c:pt idx="1831">
                  <c:v>261.23</c:v>
                </c:pt>
                <c:pt idx="1832">
                  <c:v>261.64999999999998</c:v>
                </c:pt>
                <c:pt idx="1833">
                  <c:v>261.98</c:v>
                </c:pt>
                <c:pt idx="1834">
                  <c:v>262.41000000000003</c:v>
                </c:pt>
                <c:pt idx="1835">
                  <c:v>262.83999999999997</c:v>
                </c:pt>
                <c:pt idx="1836">
                  <c:v>263.33999999999997</c:v>
                </c:pt>
                <c:pt idx="1837">
                  <c:v>263.8</c:v>
                </c:pt>
                <c:pt idx="1838">
                  <c:v>264.23</c:v>
                </c:pt>
                <c:pt idx="1839">
                  <c:v>264.89999999999998</c:v>
                </c:pt>
                <c:pt idx="1840">
                  <c:v>265.39999999999998</c:v>
                </c:pt>
                <c:pt idx="1841">
                  <c:v>266.01</c:v>
                </c:pt>
                <c:pt idx="1842">
                  <c:v>266.63</c:v>
                </c:pt>
                <c:pt idx="1843">
                  <c:v>267.27999999999997</c:v>
                </c:pt>
                <c:pt idx="1844">
                  <c:v>267.83999999999997</c:v>
                </c:pt>
                <c:pt idx="1845">
                  <c:v>268.41000000000003</c:v>
                </c:pt>
                <c:pt idx="1846">
                  <c:v>269.08</c:v>
                </c:pt>
                <c:pt idx="1847">
                  <c:v>269.77</c:v>
                </c:pt>
                <c:pt idx="1848">
                  <c:v>270.39999999999998</c:v>
                </c:pt>
                <c:pt idx="1849">
                  <c:v>271.05</c:v>
                </c:pt>
                <c:pt idx="1850">
                  <c:v>271.70999999999998</c:v>
                </c:pt>
                <c:pt idx="1851">
                  <c:v>272.32</c:v>
                </c:pt>
                <c:pt idx="1852">
                  <c:v>273.05</c:v>
                </c:pt>
                <c:pt idx="1853">
                  <c:v>273.81</c:v>
                </c:pt>
                <c:pt idx="1854">
                  <c:v>274.27</c:v>
                </c:pt>
                <c:pt idx="1855">
                  <c:v>275.14</c:v>
                </c:pt>
                <c:pt idx="1856">
                  <c:v>275.76</c:v>
                </c:pt>
                <c:pt idx="1857">
                  <c:v>276.35000000000002</c:v>
                </c:pt>
                <c:pt idx="1858">
                  <c:v>277.08999999999997</c:v>
                </c:pt>
                <c:pt idx="1859">
                  <c:v>277.7</c:v>
                </c:pt>
                <c:pt idx="1860">
                  <c:v>278.44</c:v>
                </c:pt>
                <c:pt idx="1861">
                  <c:v>279.02999999999997</c:v>
                </c:pt>
                <c:pt idx="1862">
                  <c:v>279.75</c:v>
                </c:pt>
                <c:pt idx="1863">
                  <c:v>280.41000000000003</c:v>
                </c:pt>
                <c:pt idx="1864">
                  <c:v>280.95</c:v>
                </c:pt>
                <c:pt idx="1865">
                  <c:v>281.69</c:v>
                </c:pt>
                <c:pt idx="1866">
                  <c:v>282.3</c:v>
                </c:pt>
                <c:pt idx="1867">
                  <c:v>283.02</c:v>
                </c:pt>
                <c:pt idx="1868">
                  <c:v>283.60000000000002</c:v>
                </c:pt>
                <c:pt idx="1869">
                  <c:v>284.26</c:v>
                </c:pt>
                <c:pt idx="1870">
                  <c:v>284.87</c:v>
                </c:pt>
                <c:pt idx="1871">
                  <c:v>285.54000000000002</c:v>
                </c:pt>
                <c:pt idx="1872">
                  <c:v>286.11</c:v>
                </c:pt>
                <c:pt idx="1873">
                  <c:v>286.66000000000003</c:v>
                </c:pt>
                <c:pt idx="1874">
                  <c:v>287.33999999999997</c:v>
                </c:pt>
                <c:pt idx="1875">
                  <c:v>287.91000000000003</c:v>
                </c:pt>
                <c:pt idx="1876">
                  <c:v>288.41000000000003</c:v>
                </c:pt>
                <c:pt idx="1877">
                  <c:v>288.98</c:v>
                </c:pt>
                <c:pt idx="1878">
                  <c:v>289.33999999999997</c:v>
                </c:pt>
                <c:pt idx="1879">
                  <c:v>289.83999999999997</c:v>
                </c:pt>
                <c:pt idx="1880">
                  <c:v>290.33999999999997</c:v>
                </c:pt>
                <c:pt idx="1881">
                  <c:v>290.82</c:v>
                </c:pt>
                <c:pt idx="1882">
                  <c:v>291.25</c:v>
                </c:pt>
                <c:pt idx="1883">
                  <c:v>291.60000000000002</c:v>
                </c:pt>
                <c:pt idx="1884">
                  <c:v>292.02</c:v>
                </c:pt>
                <c:pt idx="1885">
                  <c:v>292.3</c:v>
                </c:pt>
                <c:pt idx="1886">
                  <c:v>292.70999999999998</c:v>
                </c:pt>
                <c:pt idx="1887">
                  <c:v>293.04000000000002</c:v>
                </c:pt>
                <c:pt idx="1888">
                  <c:v>293.33999999999997</c:v>
                </c:pt>
                <c:pt idx="1889">
                  <c:v>293.67</c:v>
                </c:pt>
                <c:pt idx="1890">
                  <c:v>293.97000000000003</c:v>
                </c:pt>
                <c:pt idx="1891">
                  <c:v>294.16000000000003</c:v>
                </c:pt>
                <c:pt idx="1892">
                  <c:v>294.5</c:v>
                </c:pt>
                <c:pt idx="1893">
                  <c:v>294.73</c:v>
                </c:pt>
                <c:pt idx="1894">
                  <c:v>294.95</c:v>
                </c:pt>
                <c:pt idx="1895">
                  <c:v>295.25</c:v>
                </c:pt>
                <c:pt idx="1896">
                  <c:v>295.38</c:v>
                </c:pt>
                <c:pt idx="1897">
                  <c:v>295.66000000000003</c:v>
                </c:pt>
                <c:pt idx="1898">
                  <c:v>295.82</c:v>
                </c:pt>
                <c:pt idx="1899">
                  <c:v>296.02999999999997</c:v>
                </c:pt>
                <c:pt idx="1900">
                  <c:v>296.23</c:v>
                </c:pt>
                <c:pt idx="1901">
                  <c:v>296.39999999999998</c:v>
                </c:pt>
                <c:pt idx="1902">
                  <c:v>296.64</c:v>
                </c:pt>
                <c:pt idx="1903">
                  <c:v>296.77999999999997</c:v>
                </c:pt>
                <c:pt idx="1904">
                  <c:v>296.89999999999998</c:v>
                </c:pt>
                <c:pt idx="1905">
                  <c:v>297.13</c:v>
                </c:pt>
                <c:pt idx="1906">
                  <c:v>297.22000000000003</c:v>
                </c:pt>
                <c:pt idx="1907">
                  <c:v>297.33</c:v>
                </c:pt>
                <c:pt idx="1908">
                  <c:v>297.45</c:v>
                </c:pt>
                <c:pt idx="1909">
                  <c:v>297.58</c:v>
                </c:pt>
                <c:pt idx="1910">
                  <c:v>297.74</c:v>
                </c:pt>
                <c:pt idx="1911">
                  <c:v>297.88</c:v>
                </c:pt>
                <c:pt idx="1912">
                  <c:v>297.93</c:v>
                </c:pt>
                <c:pt idx="1913">
                  <c:v>298.13</c:v>
                </c:pt>
                <c:pt idx="1914">
                  <c:v>298.27</c:v>
                </c:pt>
                <c:pt idx="1915">
                  <c:v>298.33999999999997</c:v>
                </c:pt>
                <c:pt idx="1916">
                  <c:v>298.38</c:v>
                </c:pt>
                <c:pt idx="1917">
                  <c:v>298.48</c:v>
                </c:pt>
                <c:pt idx="1918">
                  <c:v>298.45</c:v>
                </c:pt>
                <c:pt idx="1919">
                  <c:v>298.66000000000003</c:v>
                </c:pt>
                <c:pt idx="1920">
                  <c:v>298.7</c:v>
                </c:pt>
                <c:pt idx="1921">
                  <c:v>298.83999999999997</c:v>
                </c:pt>
                <c:pt idx="1922">
                  <c:v>298.86</c:v>
                </c:pt>
                <c:pt idx="1923">
                  <c:v>298.89</c:v>
                </c:pt>
                <c:pt idx="1924">
                  <c:v>299.02</c:v>
                </c:pt>
                <c:pt idx="1925">
                  <c:v>299.05</c:v>
                </c:pt>
                <c:pt idx="1926">
                  <c:v>299.10000000000002</c:v>
                </c:pt>
                <c:pt idx="1927">
                  <c:v>299.07</c:v>
                </c:pt>
                <c:pt idx="1928">
                  <c:v>299.20999999999998</c:v>
                </c:pt>
                <c:pt idx="1929">
                  <c:v>299.25</c:v>
                </c:pt>
                <c:pt idx="1930">
                  <c:v>299.20999999999998</c:v>
                </c:pt>
                <c:pt idx="1931">
                  <c:v>299.3</c:v>
                </c:pt>
                <c:pt idx="1932">
                  <c:v>299.39999999999998</c:v>
                </c:pt>
                <c:pt idx="1933">
                  <c:v>299.39999999999998</c:v>
                </c:pt>
                <c:pt idx="1934">
                  <c:v>299.45999999999998</c:v>
                </c:pt>
                <c:pt idx="1935">
                  <c:v>299.51</c:v>
                </c:pt>
                <c:pt idx="1936">
                  <c:v>299.55</c:v>
                </c:pt>
                <c:pt idx="1937">
                  <c:v>299.63</c:v>
                </c:pt>
                <c:pt idx="1938">
                  <c:v>299.63</c:v>
                </c:pt>
                <c:pt idx="1939">
                  <c:v>299.70999999999998</c:v>
                </c:pt>
                <c:pt idx="1940">
                  <c:v>299.73</c:v>
                </c:pt>
                <c:pt idx="1941">
                  <c:v>299.67</c:v>
                </c:pt>
                <c:pt idx="1942">
                  <c:v>299.63</c:v>
                </c:pt>
                <c:pt idx="1943">
                  <c:v>299.70999999999998</c:v>
                </c:pt>
                <c:pt idx="1944">
                  <c:v>299.77999999999997</c:v>
                </c:pt>
                <c:pt idx="1945">
                  <c:v>299.77999999999997</c:v>
                </c:pt>
                <c:pt idx="1946">
                  <c:v>299.77999999999997</c:v>
                </c:pt>
                <c:pt idx="1947">
                  <c:v>299.89999999999998</c:v>
                </c:pt>
                <c:pt idx="1948">
                  <c:v>299.83999999999997</c:v>
                </c:pt>
                <c:pt idx="1949">
                  <c:v>299.85000000000002</c:v>
                </c:pt>
                <c:pt idx="1950">
                  <c:v>299.92</c:v>
                </c:pt>
                <c:pt idx="1951">
                  <c:v>299.97000000000003</c:v>
                </c:pt>
                <c:pt idx="1952">
                  <c:v>299.98</c:v>
                </c:pt>
                <c:pt idx="1953">
                  <c:v>299.97000000000003</c:v>
                </c:pt>
                <c:pt idx="1954">
                  <c:v>299.97000000000003</c:v>
                </c:pt>
                <c:pt idx="1955">
                  <c:v>299.95999999999998</c:v>
                </c:pt>
                <c:pt idx="1956">
                  <c:v>300.01</c:v>
                </c:pt>
                <c:pt idx="1957">
                  <c:v>299.99</c:v>
                </c:pt>
                <c:pt idx="1958">
                  <c:v>299.97000000000003</c:v>
                </c:pt>
                <c:pt idx="1959">
                  <c:v>300.04000000000002</c:v>
                </c:pt>
                <c:pt idx="1960">
                  <c:v>299.99</c:v>
                </c:pt>
                <c:pt idx="1961">
                  <c:v>300.14</c:v>
                </c:pt>
                <c:pt idx="1962">
                  <c:v>300.04000000000002</c:v>
                </c:pt>
                <c:pt idx="1963">
                  <c:v>300.01</c:v>
                </c:pt>
                <c:pt idx="1964">
                  <c:v>300.01</c:v>
                </c:pt>
                <c:pt idx="1965">
                  <c:v>300.02</c:v>
                </c:pt>
                <c:pt idx="1966">
                  <c:v>300.08999999999997</c:v>
                </c:pt>
                <c:pt idx="1967">
                  <c:v>300.06</c:v>
                </c:pt>
                <c:pt idx="1968">
                  <c:v>300.12</c:v>
                </c:pt>
                <c:pt idx="1969">
                  <c:v>299.99</c:v>
                </c:pt>
                <c:pt idx="1970">
                  <c:v>300.02</c:v>
                </c:pt>
                <c:pt idx="1971">
                  <c:v>300.02</c:v>
                </c:pt>
                <c:pt idx="1972">
                  <c:v>300.06</c:v>
                </c:pt>
                <c:pt idx="1973">
                  <c:v>300.06</c:v>
                </c:pt>
                <c:pt idx="1974">
                  <c:v>300.06</c:v>
                </c:pt>
                <c:pt idx="1975">
                  <c:v>300.12</c:v>
                </c:pt>
                <c:pt idx="1976">
                  <c:v>300.08999999999997</c:v>
                </c:pt>
                <c:pt idx="1977">
                  <c:v>300.12</c:v>
                </c:pt>
                <c:pt idx="1978">
                  <c:v>300.12</c:v>
                </c:pt>
                <c:pt idx="1979">
                  <c:v>300.08</c:v>
                </c:pt>
                <c:pt idx="1980">
                  <c:v>300.10000000000002</c:v>
                </c:pt>
                <c:pt idx="1981">
                  <c:v>300.14</c:v>
                </c:pt>
                <c:pt idx="1982">
                  <c:v>300.10000000000002</c:v>
                </c:pt>
                <c:pt idx="1983">
                  <c:v>300.01</c:v>
                </c:pt>
                <c:pt idx="1984">
                  <c:v>300.04000000000002</c:v>
                </c:pt>
                <c:pt idx="1985">
                  <c:v>300.02999999999997</c:v>
                </c:pt>
                <c:pt idx="1986">
                  <c:v>300.06</c:v>
                </c:pt>
                <c:pt idx="1987">
                  <c:v>300.06</c:v>
                </c:pt>
                <c:pt idx="1988">
                  <c:v>300.06</c:v>
                </c:pt>
                <c:pt idx="1989">
                  <c:v>300.06</c:v>
                </c:pt>
                <c:pt idx="1990">
                  <c:v>300.08999999999997</c:v>
                </c:pt>
                <c:pt idx="1991">
                  <c:v>300.02</c:v>
                </c:pt>
                <c:pt idx="1992">
                  <c:v>300.04000000000002</c:v>
                </c:pt>
                <c:pt idx="1993">
                  <c:v>300.14</c:v>
                </c:pt>
                <c:pt idx="1994">
                  <c:v>300.08999999999997</c:v>
                </c:pt>
                <c:pt idx="1995">
                  <c:v>300.10000000000002</c:v>
                </c:pt>
                <c:pt idx="1996">
                  <c:v>300.16000000000003</c:v>
                </c:pt>
                <c:pt idx="1997">
                  <c:v>300.12</c:v>
                </c:pt>
                <c:pt idx="1998">
                  <c:v>300.06</c:v>
                </c:pt>
                <c:pt idx="1999">
                  <c:v>300.06</c:v>
                </c:pt>
                <c:pt idx="2000">
                  <c:v>300.12</c:v>
                </c:pt>
                <c:pt idx="2001">
                  <c:v>300.06</c:v>
                </c:pt>
                <c:pt idx="2002">
                  <c:v>300.08999999999997</c:v>
                </c:pt>
                <c:pt idx="2003">
                  <c:v>300.08</c:v>
                </c:pt>
                <c:pt idx="2004">
                  <c:v>300.05</c:v>
                </c:pt>
                <c:pt idx="2005">
                  <c:v>300.06</c:v>
                </c:pt>
                <c:pt idx="2006">
                  <c:v>300.08</c:v>
                </c:pt>
                <c:pt idx="2007">
                  <c:v>300.06</c:v>
                </c:pt>
                <c:pt idx="2008">
                  <c:v>300.08999999999997</c:v>
                </c:pt>
                <c:pt idx="2009">
                  <c:v>300.10000000000002</c:v>
                </c:pt>
                <c:pt idx="2010">
                  <c:v>300.10000000000002</c:v>
                </c:pt>
                <c:pt idx="2011">
                  <c:v>300.06</c:v>
                </c:pt>
                <c:pt idx="2012">
                  <c:v>300.08</c:v>
                </c:pt>
                <c:pt idx="2013">
                  <c:v>300.06</c:v>
                </c:pt>
                <c:pt idx="2014">
                  <c:v>300.08</c:v>
                </c:pt>
                <c:pt idx="2015">
                  <c:v>300.08999999999997</c:v>
                </c:pt>
                <c:pt idx="2016">
                  <c:v>300.02</c:v>
                </c:pt>
                <c:pt idx="2017">
                  <c:v>300.06</c:v>
                </c:pt>
                <c:pt idx="2018">
                  <c:v>300.10000000000002</c:v>
                </c:pt>
                <c:pt idx="2019">
                  <c:v>300.02999999999997</c:v>
                </c:pt>
                <c:pt idx="2020">
                  <c:v>300.04000000000002</c:v>
                </c:pt>
                <c:pt idx="2021">
                  <c:v>300.05</c:v>
                </c:pt>
                <c:pt idx="2022">
                  <c:v>300.04000000000002</c:v>
                </c:pt>
                <c:pt idx="2023">
                  <c:v>300.04000000000002</c:v>
                </c:pt>
                <c:pt idx="2024">
                  <c:v>300.02</c:v>
                </c:pt>
                <c:pt idx="2025">
                  <c:v>300.04000000000002</c:v>
                </c:pt>
                <c:pt idx="2026">
                  <c:v>300.08</c:v>
                </c:pt>
                <c:pt idx="2027">
                  <c:v>300.08</c:v>
                </c:pt>
                <c:pt idx="2028">
                  <c:v>300.04000000000002</c:v>
                </c:pt>
                <c:pt idx="2029">
                  <c:v>300.04000000000002</c:v>
                </c:pt>
                <c:pt idx="2030">
                  <c:v>300.05</c:v>
                </c:pt>
                <c:pt idx="2031">
                  <c:v>300.08999999999997</c:v>
                </c:pt>
                <c:pt idx="2032">
                  <c:v>300.06</c:v>
                </c:pt>
                <c:pt idx="2033">
                  <c:v>299.98</c:v>
                </c:pt>
                <c:pt idx="2034">
                  <c:v>300.05</c:v>
                </c:pt>
                <c:pt idx="2035">
                  <c:v>300.02</c:v>
                </c:pt>
                <c:pt idx="2036">
                  <c:v>300.04000000000002</c:v>
                </c:pt>
                <c:pt idx="2037">
                  <c:v>300.06</c:v>
                </c:pt>
                <c:pt idx="2038">
                  <c:v>300.04000000000002</c:v>
                </c:pt>
                <c:pt idx="2039">
                  <c:v>300.04000000000002</c:v>
                </c:pt>
                <c:pt idx="2040">
                  <c:v>299.98</c:v>
                </c:pt>
                <c:pt idx="2041">
                  <c:v>300.08</c:v>
                </c:pt>
                <c:pt idx="2042">
                  <c:v>299.99</c:v>
                </c:pt>
                <c:pt idx="2043">
                  <c:v>300.02</c:v>
                </c:pt>
                <c:pt idx="2044">
                  <c:v>300.04000000000002</c:v>
                </c:pt>
                <c:pt idx="2045">
                  <c:v>300.02999999999997</c:v>
                </c:pt>
                <c:pt idx="2046">
                  <c:v>300.05</c:v>
                </c:pt>
                <c:pt idx="2047">
                  <c:v>299.99</c:v>
                </c:pt>
                <c:pt idx="2048">
                  <c:v>300.12</c:v>
                </c:pt>
                <c:pt idx="2049">
                  <c:v>300.08999999999997</c:v>
                </c:pt>
                <c:pt idx="2050">
                  <c:v>300.04000000000002</c:v>
                </c:pt>
                <c:pt idx="2051">
                  <c:v>300.02</c:v>
                </c:pt>
                <c:pt idx="2052">
                  <c:v>300.05</c:v>
                </c:pt>
                <c:pt idx="2053">
                  <c:v>300.02999999999997</c:v>
                </c:pt>
                <c:pt idx="2054">
                  <c:v>300.05</c:v>
                </c:pt>
                <c:pt idx="2055">
                  <c:v>299.99</c:v>
                </c:pt>
                <c:pt idx="2056">
                  <c:v>300.01</c:v>
                </c:pt>
                <c:pt idx="2057">
                  <c:v>300.02</c:v>
                </c:pt>
                <c:pt idx="2058">
                  <c:v>300.05</c:v>
                </c:pt>
                <c:pt idx="2059">
                  <c:v>299.99</c:v>
                </c:pt>
                <c:pt idx="2060">
                  <c:v>300.05</c:v>
                </c:pt>
                <c:pt idx="2061">
                  <c:v>300.05</c:v>
                </c:pt>
                <c:pt idx="2062">
                  <c:v>300.04000000000002</c:v>
                </c:pt>
                <c:pt idx="2063">
                  <c:v>300.04000000000002</c:v>
                </c:pt>
                <c:pt idx="2064">
                  <c:v>300.08</c:v>
                </c:pt>
                <c:pt idx="2065">
                  <c:v>299.99</c:v>
                </c:pt>
                <c:pt idx="2066">
                  <c:v>300.01</c:v>
                </c:pt>
                <c:pt idx="2067">
                  <c:v>300.02</c:v>
                </c:pt>
                <c:pt idx="2068">
                  <c:v>300.01</c:v>
                </c:pt>
                <c:pt idx="2069">
                  <c:v>300.02999999999997</c:v>
                </c:pt>
                <c:pt idx="2070">
                  <c:v>299.98</c:v>
                </c:pt>
                <c:pt idx="2071">
                  <c:v>299.97000000000003</c:v>
                </c:pt>
                <c:pt idx="2072">
                  <c:v>299.98</c:v>
                </c:pt>
                <c:pt idx="2073">
                  <c:v>300.02</c:v>
                </c:pt>
                <c:pt idx="2074">
                  <c:v>300.02</c:v>
                </c:pt>
                <c:pt idx="2075">
                  <c:v>299.97000000000003</c:v>
                </c:pt>
                <c:pt idx="2076">
                  <c:v>300.08999999999997</c:v>
                </c:pt>
                <c:pt idx="2077">
                  <c:v>300.04000000000002</c:v>
                </c:pt>
                <c:pt idx="2078">
                  <c:v>299.99</c:v>
                </c:pt>
                <c:pt idx="2079">
                  <c:v>300.05</c:v>
                </c:pt>
                <c:pt idx="2080">
                  <c:v>300.01</c:v>
                </c:pt>
                <c:pt idx="2081">
                  <c:v>300.02</c:v>
                </c:pt>
                <c:pt idx="2082">
                  <c:v>299.99</c:v>
                </c:pt>
                <c:pt idx="2083">
                  <c:v>300.05</c:v>
                </c:pt>
                <c:pt idx="2084">
                  <c:v>300.02999999999997</c:v>
                </c:pt>
                <c:pt idx="2085">
                  <c:v>300.01</c:v>
                </c:pt>
                <c:pt idx="2086">
                  <c:v>300.02</c:v>
                </c:pt>
                <c:pt idx="2087">
                  <c:v>300.02</c:v>
                </c:pt>
                <c:pt idx="2088">
                  <c:v>299.95999999999998</c:v>
                </c:pt>
                <c:pt idx="2089">
                  <c:v>299.99</c:v>
                </c:pt>
                <c:pt idx="2090">
                  <c:v>300.02</c:v>
                </c:pt>
                <c:pt idx="2091">
                  <c:v>299.98</c:v>
                </c:pt>
                <c:pt idx="2092">
                  <c:v>300.01</c:v>
                </c:pt>
                <c:pt idx="2093">
                  <c:v>300.06</c:v>
                </c:pt>
                <c:pt idx="2094">
                  <c:v>299.95999999999998</c:v>
                </c:pt>
                <c:pt idx="2095">
                  <c:v>300.05</c:v>
                </c:pt>
                <c:pt idx="2096">
                  <c:v>300.02</c:v>
                </c:pt>
                <c:pt idx="2097">
                  <c:v>299.99</c:v>
                </c:pt>
                <c:pt idx="2098">
                  <c:v>299.95999999999998</c:v>
                </c:pt>
                <c:pt idx="2099">
                  <c:v>300.02</c:v>
                </c:pt>
                <c:pt idx="2100">
                  <c:v>300.02999999999997</c:v>
                </c:pt>
                <c:pt idx="2101">
                  <c:v>300.06</c:v>
                </c:pt>
                <c:pt idx="2102">
                  <c:v>300.01</c:v>
                </c:pt>
                <c:pt idx="2103">
                  <c:v>300.08</c:v>
                </c:pt>
                <c:pt idx="2104">
                  <c:v>299.97000000000003</c:v>
                </c:pt>
                <c:pt idx="2105">
                  <c:v>300.02</c:v>
                </c:pt>
                <c:pt idx="2106">
                  <c:v>300.08</c:v>
                </c:pt>
                <c:pt idx="2107">
                  <c:v>299.99</c:v>
                </c:pt>
                <c:pt idx="2108">
                  <c:v>300.08</c:v>
                </c:pt>
                <c:pt idx="2109">
                  <c:v>299.89999999999998</c:v>
                </c:pt>
                <c:pt idx="2110">
                  <c:v>300.02999999999997</c:v>
                </c:pt>
                <c:pt idx="2111">
                  <c:v>300.12</c:v>
                </c:pt>
                <c:pt idx="2112">
                  <c:v>300.01</c:v>
                </c:pt>
                <c:pt idx="2113">
                  <c:v>300.05</c:v>
                </c:pt>
                <c:pt idx="2114">
                  <c:v>300.02</c:v>
                </c:pt>
                <c:pt idx="2115">
                  <c:v>300.04000000000002</c:v>
                </c:pt>
                <c:pt idx="2116">
                  <c:v>300.05</c:v>
                </c:pt>
                <c:pt idx="2117">
                  <c:v>300.02</c:v>
                </c:pt>
                <c:pt idx="2118">
                  <c:v>299.99</c:v>
                </c:pt>
                <c:pt idx="2119">
                  <c:v>300.02</c:v>
                </c:pt>
                <c:pt idx="2120">
                  <c:v>300.04000000000002</c:v>
                </c:pt>
                <c:pt idx="2121">
                  <c:v>299.98</c:v>
                </c:pt>
                <c:pt idx="2122">
                  <c:v>299.97000000000003</c:v>
                </c:pt>
                <c:pt idx="2123">
                  <c:v>299.95999999999998</c:v>
                </c:pt>
                <c:pt idx="2124">
                  <c:v>299.99</c:v>
                </c:pt>
                <c:pt idx="2125">
                  <c:v>299.99</c:v>
                </c:pt>
                <c:pt idx="2126">
                  <c:v>299.99</c:v>
                </c:pt>
                <c:pt idx="2127">
                  <c:v>299.98</c:v>
                </c:pt>
                <c:pt idx="2128">
                  <c:v>300.05</c:v>
                </c:pt>
                <c:pt idx="2129">
                  <c:v>299.95</c:v>
                </c:pt>
                <c:pt idx="2130">
                  <c:v>299.94</c:v>
                </c:pt>
                <c:pt idx="2131">
                  <c:v>299.97000000000003</c:v>
                </c:pt>
                <c:pt idx="2132">
                  <c:v>300.05</c:v>
                </c:pt>
                <c:pt idx="2133">
                  <c:v>300.01</c:v>
                </c:pt>
                <c:pt idx="2134">
                  <c:v>299.98</c:v>
                </c:pt>
                <c:pt idx="2135">
                  <c:v>299.91000000000003</c:v>
                </c:pt>
                <c:pt idx="2136">
                  <c:v>300.02</c:v>
                </c:pt>
                <c:pt idx="2137">
                  <c:v>300.02</c:v>
                </c:pt>
                <c:pt idx="2138">
                  <c:v>300.04000000000002</c:v>
                </c:pt>
                <c:pt idx="2139">
                  <c:v>300.01</c:v>
                </c:pt>
                <c:pt idx="2140">
                  <c:v>300.01</c:v>
                </c:pt>
                <c:pt idx="2141">
                  <c:v>300.06</c:v>
                </c:pt>
                <c:pt idx="2142">
                  <c:v>300.02999999999997</c:v>
                </c:pt>
                <c:pt idx="2143">
                  <c:v>299.98</c:v>
                </c:pt>
                <c:pt idx="2144">
                  <c:v>299.97000000000003</c:v>
                </c:pt>
                <c:pt idx="2145">
                  <c:v>299.98</c:v>
                </c:pt>
                <c:pt idx="2146">
                  <c:v>300.05</c:v>
                </c:pt>
                <c:pt idx="2147">
                  <c:v>299.98</c:v>
                </c:pt>
                <c:pt idx="2148">
                  <c:v>299.98</c:v>
                </c:pt>
                <c:pt idx="2149">
                  <c:v>299.99</c:v>
                </c:pt>
                <c:pt idx="2150">
                  <c:v>300.02999999999997</c:v>
                </c:pt>
                <c:pt idx="2151">
                  <c:v>300.01</c:v>
                </c:pt>
                <c:pt idx="2152">
                  <c:v>300.06</c:v>
                </c:pt>
                <c:pt idx="2153">
                  <c:v>300.04000000000002</c:v>
                </c:pt>
                <c:pt idx="2154">
                  <c:v>299.97000000000003</c:v>
                </c:pt>
                <c:pt idx="2155">
                  <c:v>300.04000000000002</c:v>
                </c:pt>
                <c:pt idx="2156">
                  <c:v>299.97000000000003</c:v>
                </c:pt>
                <c:pt idx="2157">
                  <c:v>300.02</c:v>
                </c:pt>
                <c:pt idx="2158">
                  <c:v>300.02999999999997</c:v>
                </c:pt>
                <c:pt idx="2159">
                  <c:v>299.98</c:v>
                </c:pt>
                <c:pt idx="2160">
                  <c:v>299.97000000000003</c:v>
                </c:pt>
                <c:pt idx="2161">
                  <c:v>300.02999999999997</c:v>
                </c:pt>
                <c:pt idx="2162">
                  <c:v>299.92</c:v>
                </c:pt>
                <c:pt idx="2163">
                  <c:v>300.01</c:v>
                </c:pt>
                <c:pt idx="2164">
                  <c:v>299.97000000000003</c:v>
                </c:pt>
                <c:pt idx="2165">
                  <c:v>300.05</c:v>
                </c:pt>
                <c:pt idx="2166">
                  <c:v>300.02</c:v>
                </c:pt>
                <c:pt idx="2167">
                  <c:v>299.94</c:v>
                </c:pt>
                <c:pt idx="2168">
                  <c:v>299.95</c:v>
                </c:pt>
                <c:pt idx="2169">
                  <c:v>300.01</c:v>
                </c:pt>
                <c:pt idx="2170">
                  <c:v>300.02999999999997</c:v>
                </c:pt>
                <c:pt idx="2171">
                  <c:v>300.01</c:v>
                </c:pt>
                <c:pt idx="2172">
                  <c:v>299.99</c:v>
                </c:pt>
                <c:pt idx="2173">
                  <c:v>300.06</c:v>
                </c:pt>
                <c:pt idx="2174">
                  <c:v>299.98</c:v>
                </c:pt>
                <c:pt idx="2175">
                  <c:v>299.98</c:v>
                </c:pt>
                <c:pt idx="2176">
                  <c:v>299.94</c:v>
                </c:pt>
                <c:pt idx="2177">
                  <c:v>299.94</c:v>
                </c:pt>
                <c:pt idx="2178">
                  <c:v>299.98</c:v>
                </c:pt>
                <c:pt idx="2179">
                  <c:v>299.95999999999998</c:v>
                </c:pt>
                <c:pt idx="2180">
                  <c:v>299.94</c:v>
                </c:pt>
                <c:pt idx="2181">
                  <c:v>300.02999999999997</c:v>
                </c:pt>
                <c:pt idx="2182">
                  <c:v>300.01</c:v>
                </c:pt>
                <c:pt idx="2183">
                  <c:v>299.92</c:v>
                </c:pt>
                <c:pt idx="2184">
                  <c:v>299.95999999999998</c:v>
                </c:pt>
                <c:pt idx="2185">
                  <c:v>299.98</c:v>
                </c:pt>
                <c:pt idx="2186">
                  <c:v>299.94</c:v>
                </c:pt>
                <c:pt idx="2187">
                  <c:v>300.10000000000002</c:v>
                </c:pt>
                <c:pt idx="2188">
                  <c:v>300.02999999999997</c:v>
                </c:pt>
                <c:pt idx="2189">
                  <c:v>300.04000000000002</c:v>
                </c:pt>
                <c:pt idx="2190">
                  <c:v>300.02999999999997</c:v>
                </c:pt>
                <c:pt idx="2191">
                  <c:v>300.05</c:v>
                </c:pt>
                <c:pt idx="2192">
                  <c:v>300.02999999999997</c:v>
                </c:pt>
                <c:pt idx="2193">
                  <c:v>300.01</c:v>
                </c:pt>
                <c:pt idx="2194">
                  <c:v>299.95999999999998</c:v>
                </c:pt>
                <c:pt idx="2195">
                  <c:v>299.98</c:v>
                </c:pt>
                <c:pt idx="2196">
                  <c:v>299.95</c:v>
                </c:pt>
                <c:pt idx="2197">
                  <c:v>300.04000000000002</c:v>
                </c:pt>
                <c:pt idx="2198">
                  <c:v>300.08999999999997</c:v>
                </c:pt>
                <c:pt idx="2199">
                  <c:v>300.04000000000002</c:v>
                </c:pt>
                <c:pt idx="2200">
                  <c:v>299.98</c:v>
                </c:pt>
                <c:pt idx="2201">
                  <c:v>299.97000000000003</c:v>
                </c:pt>
                <c:pt idx="2202">
                  <c:v>299.95</c:v>
                </c:pt>
                <c:pt idx="2203">
                  <c:v>300.02</c:v>
                </c:pt>
                <c:pt idx="2204">
                  <c:v>299.99</c:v>
                </c:pt>
                <c:pt idx="2205">
                  <c:v>300.04000000000002</c:v>
                </c:pt>
                <c:pt idx="2206">
                  <c:v>300.02</c:v>
                </c:pt>
                <c:pt idx="2207">
                  <c:v>299.99</c:v>
                </c:pt>
                <c:pt idx="2208">
                  <c:v>300.02</c:v>
                </c:pt>
                <c:pt idx="2209">
                  <c:v>300.02</c:v>
                </c:pt>
                <c:pt idx="2210">
                  <c:v>300.02999999999997</c:v>
                </c:pt>
                <c:pt idx="2211">
                  <c:v>300.01</c:v>
                </c:pt>
                <c:pt idx="2212">
                  <c:v>300.02</c:v>
                </c:pt>
                <c:pt idx="2213">
                  <c:v>300.08999999999997</c:v>
                </c:pt>
                <c:pt idx="2214">
                  <c:v>299.98</c:v>
                </c:pt>
                <c:pt idx="2215">
                  <c:v>300.06</c:v>
                </c:pt>
                <c:pt idx="2216">
                  <c:v>300.08</c:v>
                </c:pt>
                <c:pt idx="2217">
                  <c:v>299.91000000000003</c:v>
                </c:pt>
                <c:pt idx="2218">
                  <c:v>299.98</c:v>
                </c:pt>
                <c:pt idx="2219">
                  <c:v>299.94</c:v>
                </c:pt>
                <c:pt idx="2220">
                  <c:v>299.95999999999998</c:v>
                </c:pt>
                <c:pt idx="2221">
                  <c:v>299.94</c:v>
                </c:pt>
                <c:pt idx="2222">
                  <c:v>299.95</c:v>
                </c:pt>
                <c:pt idx="2223">
                  <c:v>300.01</c:v>
                </c:pt>
                <c:pt idx="2224">
                  <c:v>299.91000000000003</c:v>
                </c:pt>
                <c:pt idx="2225">
                  <c:v>299.95</c:v>
                </c:pt>
                <c:pt idx="2226">
                  <c:v>300.02</c:v>
                </c:pt>
                <c:pt idx="2227">
                  <c:v>299.95</c:v>
                </c:pt>
                <c:pt idx="2228">
                  <c:v>299.97000000000003</c:v>
                </c:pt>
                <c:pt idx="2229">
                  <c:v>299.97000000000003</c:v>
                </c:pt>
                <c:pt idx="2230">
                  <c:v>300.01</c:v>
                </c:pt>
                <c:pt idx="2231">
                  <c:v>299.99</c:v>
                </c:pt>
                <c:pt idx="2232">
                  <c:v>299.97000000000003</c:v>
                </c:pt>
                <c:pt idx="2233">
                  <c:v>300.04000000000002</c:v>
                </c:pt>
                <c:pt idx="2234">
                  <c:v>300.05</c:v>
                </c:pt>
                <c:pt idx="2235">
                  <c:v>300.05</c:v>
                </c:pt>
                <c:pt idx="2236">
                  <c:v>299.95999999999998</c:v>
                </c:pt>
                <c:pt idx="2237">
                  <c:v>300.02999999999997</c:v>
                </c:pt>
                <c:pt idx="2238">
                  <c:v>299.98</c:v>
                </c:pt>
                <c:pt idx="2239">
                  <c:v>300.05</c:v>
                </c:pt>
                <c:pt idx="2240">
                  <c:v>299.99</c:v>
                </c:pt>
                <c:pt idx="2241">
                  <c:v>299.97000000000003</c:v>
                </c:pt>
                <c:pt idx="2242">
                  <c:v>299.94</c:v>
                </c:pt>
                <c:pt idx="2243">
                  <c:v>300.05</c:v>
                </c:pt>
                <c:pt idx="2244">
                  <c:v>299.95</c:v>
                </c:pt>
                <c:pt idx="2245">
                  <c:v>299.99</c:v>
                </c:pt>
                <c:pt idx="2246">
                  <c:v>299.99</c:v>
                </c:pt>
                <c:pt idx="2247">
                  <c:v>299.99</c:v>
                </c:pt>
                <c:pt idx="2248">
                  <c:v>300.01</c:v>
                </c:pt>
                <c:pt idx="2249">
                  <c:v>299.99</c:v>
                </c:pt>
                <c:pt idx="2250">
                  <c:v>299.98</c:v>
                </c:pt>
                <c:pt idx="2251">
                  <c:v>299.98</c:v>
                </c:pt>
                <c:pt idx="2252">
                  <c:v>299.99</c:v>
                </c:pt>
                <c:pt idx="2253">
                  <c:v>299.94</c:v>
                </c:pt>
                <c:pt idx="2254">
                  <c:v>300.02999999999997</c:v>
                </c:pt>
                <c:pt idx="2255">
                  <c:v>300.06</c:v>
                </c:pt>
                <c:pt idx="2256">
                  <c:v>299.99</c:v>
                </c:pt>
                <c:pt idx="2257">
                  <c:v>299.95999999999998</c:v>
                </c:pt>
                <c:pt idx="2258">
                  <c:v>300.02</c:v>
                </c:pt>
                <c:pt idx="2259">
                  <c:v>300.04000000000002</c:v>
                </c:pt>
                <c:pt idx="2260">
                  <c:v>300.01</c:v>
                </c:pt>
                <c:pt idx="2261">
                  <c:v>299.95</c:v>
                </c:pt>
                <c:pt idx="2262">
                  <c:v>300.04000000000002</c:v>
                </c:pt>
                <c:pt idx="2263">
                  <c:v>300.05</c:v>
                </c:pt>
                <c:pt idx="2264">
                  <c:v>300.02</c:v>
                </c:pt>
                <c:pt idx="2265">
                  <c:v>299.95</c:v>
                </c:pt>
                <c:pt idx="2266">
                  <c:v>300.04000000000002</c:v>
                </c:pt>
                <c:pt idx="2267">
                  <c:v>299.97000000000003</c:v>
                </c:pt>
                <c:pt idx="2268">
                  <c:v>299.99</c:v>
                </c:pt>
                <c:pt idx="2269">
                  <c:v>299.95999999999998</c:v>
                </c:pt>
                <c:pt idx="2270">
                  <c:v>299.97000000000003</c:v>
                </c:pt>
                <c:pt idx="2271">
                  <c:v>300.05</c:v>
                </c:pt>
                <c:pt idx="2272">
                  <c:v>300.01</c:v>
                </c:pt>
                <c:pt idx="2273">
                  <c:v>299.95</c:v>
                </c:pt>
                <c:pt idx="2274">
                  <c:v>300.04000000000002</c:v>
                </c:pt>
                <c:pt idx="2275">
                  <c:v>300.04000000000002</c:v>
                </c:pt>
                <c:pt idx="2276">
                  <c:v>299.99</c:v>
                </c:pt>
                <c:pt idx="2277">
                  <c:v>299.95999999999998</c:v>
                </c:pt>
                <c:pt idx="2278">
                  <c:v>300.01</c:v>
                </c:pt>
                <c:pt idx="2279">
                  <c:v>300.04000000000002</c:v>
                </c:pt>
                <c:pt idx="2280">
                  <c:v>300.01</c:v>
                </c:pt>
                <c:pt idx="2281">
                  <c:v>300.08</c:v>
                </c:pt>
                <c:pt idx="2282">
                  <c:v>300.05</c:v>
                </c:pt>
                <c:pt idx="2283">
                  <c:v>300.10000000000002</c:v>
                </c:pt>
                <c:pt idx="2284">
                  <c:v>299.99</c:v>
                </c:pt>
                <c:pt idx="2285">
                  <c:v>300.04000000000002</c:v>
                </c:pt>
                <c:pt idx="2286">
                  <c:v>299.91000000000003</c:v>
                </c:pt>
                <c:pt idx="2287">
                  <c:v>300.06</c:v>
                </c:pt>
                <c:pt idx="2288">
                  <c:v>299.99</c:v>
                </c:pt>
                <c:pt idx="2289">
                  <c:v>300.02</c:v>
                </c:pt>
                <c:pt idx="2290">
                  <c:v>299.89999999999998</c:v>
                </c:pt>
                <c:pt idx="2291">
                  <c:v>300.01</c:v>
                </c:pt>
                <c:pt idx="2292">
                  <c:v>300.04000000000002</c:v>
                </c:pt>
                <c:pt idx="2293">
                  <c:v>300.02</c:v>
                </c:pt>
                <c:pt idx="2294">
                  <c:v>300.05</c:v>
                </c:pt>
                <c:pt idx="2295">
                  <c:v>299.99</c:v>
                </c:pt>
                <c:pt idx="2296">
                  <c:v>300.05</c:v>
                </c:pt>
                <c:pt idx="2297">
                  <c:v>300.04000000000002</c:v>
                </c:pt>
                <c:pt idx="2298">
                  <c:v>299.99</c:v>
                </c:pt>
                <c:pt idx="2299">
                  <c:v>300.01</c:v>
                </c:pt>
                <c:pt idx="2300">
                  <c:v>299.99</c:v>
                </c:pt>
                <c:pt idx="2301">
                  <c:v>299.99</c:v>
                </c:pt>
                <c:pt idx="2302">
                  <c:v>300.02</c:v>
                </c:pt>
                <c:pt idx="2303">
                  <c:v>300.02</c:v>
                </c:pt>
                <c:pt idx="2304">
                  <c:v>299.99</c:v>
                </c:pt>
                <c:pt idx="2305">
                  <c:v>300.01</c:v>
                </c:pt>
                <c:pt idx="2306">
                  <c:v>300.06</c:v>
                </c:pt>
                <c:pt idx="2307">
                  <c:v>299.99</c:v>
                </c:pt>
                <c:pt idx="2308">
                  <c:v>299.97000000000003</c:v>
                </c:pt>
                <c:pt idx="2309">
                  <c:v>299.95999999999998</c:v>
                </c:pt>
                <c:pt idx="2310">
                  <c:v>299.92</c:v>
                </c:pt>
                <c:pt idx="2311">
                  <c:v>300.02</c:v>
                </c:pt>
                <c:pt idx="2312">
                  <c:v>299.95</c:v>
                </c:pt>
                <c:pt idx="2313">
                  <c:v>299.98</c:v>
                </c:pt>
                <c:pt idx="2314">
                  <c:v>299.94</c:v>
                </c:pt>
                <c:pt idx="2315">
                  <c:v>299.92</c:v>
                </c:pt>
                <c:pt idx="2316">
                  <c:v>299.98</c:v>
                </c:pt>
                <c:pt idx="2317">
                  <c:v>299.94</c:v>
                </c:pt>
                <c:pt idx="2318">
                  <c:v>300.02</c:v>
                </c:pt>
                <c:pt idx="2319">
                  <c:v>300.05</c:v>
                </c:pt>
                <c:pt idx="2320">
                  <c:v>300.05</c:v>
                </c:pt>
                <c:pt idx="2321">
                  <c:v>299.95999999999998</c:v>
                </c:pt>
                <c:pt idx="2322">
                  <c:v>299.95</c:v>
                </c:pt>
                <c:pt idx="2323">
                  <c:v>300.01</c:v>
                </c:pt>
                <c:pt idx="2324">
                  <c:v>300.02</c:v>
                </c:pt>
                <c:pt idx="2325">
                  <c:v>300.01</c:v>
                </c:pt>
                <c:pt idx="2326">
                  <c:v>299.95</c:v>
                </c:pt>
                <c:pt idx="2327">
                  <c:v>299.95999999999998</c:v>
                </c:pt>
                <c:pt idx="2328">
                  <c:v>300.02999999999997</c:v>
                </c:pt>
                <c:pt idx="2329">
                  <c:v>299.99</c:v>
                </c:pt>
                <c:pt idx="2330">
                  <c:v>300.02</c:v>
                </c:pt>
                <c:pt idx="2331">
                  <c:v>299.97000000000003</c:v>
                </c:pt>
                <c:pt idx="2332">
                  <c:v>300.06</c:v>
                </c:pt>
                <c:pt idx="2333">
                  <c:v>299.95999999999998</c:v>
                </c:pt>
                <c:pt idx="2334">
                  <c:v>300.02</c:v>
                </c:pt>
                <c:pt idx="2335">
                  <c:v>299.98</c:v>
                </c:pt>
                <c:pt idx="2336">
                  <c:v>299.91000000000003</c:v>
                </c:pt>
                <c:pt idx="2337">
                  <c:v>300.05</c:v>
                </c:pt>
                <c:pt idx="2338">
                  <c:v>300.01</c:v>
                </c:pt>
                <c:pt idx="2339">
                  <c:v>300.05</c:v>
                </c:pt>
                <c:pt idx="2340">
                  <c:v>300.05</c:v>
                </c:pt>
                <c:pt idx="2341">
                  <c:v>299.99</c:v>
                </c:pt>
                <c:pt idx="2342">
                  <c:v>300.02</c:v>
                </c:pt>
                <c:pt idx="2343">
                  <c:v>300.02</c:v>
                </c:pt>
                <c:pt idx="2344">
                  <c:v>299.97000000000003</c:v>
                </c:pt>
                <c:pt idx="2345">
                  <c:v>299.99</c:v>
                </c:pt>
                <c:pt idx="2346">
                  <c:v>299.99</c:v>
                </c:pt>
                <c:pt idx="2347">
                  <c:v>299.97000000000003</c:v>
                </c:pt>
                <c:pt idx="2348">
                  <c:v>300.04000000000002</c:v>
                </c:pt>
                <c:pt idx="2349">
                  <c:v>299.98</c:v>
                </c:pt>
                <c:pt idx="2350">
                  <c:v>299.97000000000003</c:v>
                </c:pt>
                <c:pt idx="2351">
                  <c:v>300.02</c:v>
                </c:pt>
                <c:pt idx="2352">
                  <c:v>299.95999999999998</c:v>
                </c:pt>
                <c:pt idx="2353">
                  <c:v>299.95</c:v>
                </c:pt>
                <c:pt idx="2354">
                  <c:v>299.94</c:v>
                </c:pt>
                <c:pt idx="2355">
                  <c:v>299.92</c:v>
                </c:pt>
                <c:pt idx="2356">
                  <c:v>300.02</c:v>
                </c:pt>
                <c:pt idx="2357">
                  <c:v>299.97000000000003</c:v>
                </c:pt>
                <c:pt idx="2358">
                  <c:v>299.94</c:v>
                </c:pt>
                <c:pt idx="2359">
                  <c:v>299.98</c:v>
                </c:pt>
                <c:pt idx="2360">
                  <c:v>299.98</c:v>
                </c:pt>
                <c:pt idx="2361">
                  <c:v>300.02999999999997</c:v>
                </c:pt>
                <c:pt idx="2362">
                  <c:v>300.06</c:v>
                </c:pt>
                <c:pt idx="2363">
                  <c:v>299.99</c:v>
                </c:pt>
                <c:pt idx="2364">
                  <c:v>299.94</c:v>
                </c:pt>
                <c:pt idx="2365">
                  <c:v>299.99</c:v>
                </c:pt>
                <c:pt idx="2366">
                  <c:v>299.94</c:v>
                </c:pt>
                <c:pt idx="2367">
                  <c:v>299.94</c:v>
                </c:pt>
                <c:pt idx="2368">
                  <c:v>299.97000000000003</c:v>
                </c:pt>
                <c:pt idx="2369">
                  <c:v>299.89999999999998</c:v>
                </c:pt>
                <c:pt idx="2370">
                  <c:v>300.02</c:v>
                </c:pt>
                <c:pt idx="2371">
                  <c:v>299.94</c:v>
                </c:pt>
                <c:pt idx="2372">
                  <c:v>299.97000000000003</c:v>
                </c:pt>
                <c:pt idx="2373">
                  <c:v>299.97000000000003</c:v>
                </c:pt>
                <c:pt idx="2374">
                  <c:v>300.02</c:v>
                </c:pt>
                <c:pt idx="2375">
                  <c:v>299.97000000000003</c:v>
                </c:pt>
                <c:pt idx="2376">
                  <c:v>300.02</c:v>
                </c:pt>
                <c:pt idx="2377">
                  <c:v>299.98</c:v>
                </c:pt>
                <c:pt idx="2378">
                  <c:v>299.92</c:v>
                </c:pt>
                <c:pt idx="2379">
                  <c:v>299.94</c:v>
                </c:pt>
                <c:pt idx="2380">
                  <c:v>299.99</c:v>
                </c:pt>
                <c:pt idx="2381">
                  <c:v>300.02999999999997</c:v>
                </c:pt>
                <c:pt idx="2382">
                  <c:v>299.97000000000003</c:v>
                </c:pt>
                <c:pt idx="2383">
                  <c:v>300.01</c:v>
                </c:pt>
                <c:pt idx="2384">
                  <c:v>299.97000000000003</c:v>
                </c:pt>
                <c:pt idx="2385">
                  <c:v>299.94</c:v>
                </c:pt>
                <c:pt idx="2386">
                  <c:v>299.99</c:v>
                </c:pt>
                <c:pt idx="2387">
                  <c:v>300.02999999999997</c:v>
                </c:pt>
                <c:pt idx="2388">
                  <c:v>300.02</c:v>
                </c:pt>
                <c:pt idx="2389">
                  <c:v>300.04000000000002</c:v>
                </c:pt>
                <c:pt idx="2390">
                  <c:v>299.99</c:v>
                </c:pt>
                <c:pt idx="2391">
                  <c:v>299.98</c:v>
                </c:pt>
                <c:pt idx="2392">
                  <c:v>299.98</c:v>
                </c:pt>
                <c:pt idx="2393">
                  <c:v>300.02</c:v>
                </c:pt>
                <c:pt idx="2394">
                  <c:v>300.02</c:v>
                </c:pt>
                <c:pt idx="2395">
                  <c:v>299.99</c:v>
                </c:pt>
                <c:pt idx="2396">
                  <c:v>300.01</c:v>
                </c:pt>
                <c:pt idx="2397">
                  <c:v>299.99</c:v>
                </c:pt>
                <c:pt idx="2398">
                  <c:v>299.97000000000003</c:v>
                </c:pt>
                <c:pt idx="2399">
                  <c:v>299.98</c:v>
                </c:pt>
                <c:pt idx="2400">
                  <c:v>300.02999999999997</c:v>
                </c:pt>
                <c:pt idx="2401">
                  <c:v>299.99</c:v>
                </c:pt>
                <c:pt idx="2402">
                  <c:v>300.02999999999997</c:v>
                </c:pt>
                <c:pt idx="2403">
                  <c:v>300.04000000000002</c:v>
                </c:pt>
                <c:pt idx="2404">
                  <c:v>299.99</c:v>
                </c:pt>
                <c:pt idx="2405">
                  <c:v>300.02</c:v>
                </c:pt>
                <c:pt idx="2406">
                  <c:v>299.95999999999998</c:v>
                </c:pt>
                <c:pt idx="2407">
                  <c:v>300.02999999999997</c:v>
                </c:pt>
                <c:pt idx="2408">
                  <c:v>299.94</c:v>
                </c:pt>
                <c:pt idx="2409">
                  <c:v>299.91000000000003</c:v>
                </c:pt>
                <c:pt idx="2410">
                  <c:v>299.98</c:v>
                </c:pt>
                <c:pt idx="2411">
                  <c:v>300.02999999999997</c:v>
                </c:pt>
                <c:pt idx="2412">
                  <c:v>299.99</c:v>
                </c:pt>
                <c:pt idx="2413">
                  <c:v>299.92</c:v>
                </c:pt>
                <c:pt idx="2414">
                  <c:v>299.98</c:v>
                </c:pt>
                <c:pt idx="2415">
                  <c:v>299.95</c:v>
                </c:pt>
                <c:pt idx="2416">
                  <c:v>299.98</c:v>
                </c:pt>
                <c:pt idx="2417">
                  <c:v>300.02</c:v>
                </c:pt>
                <c:pt idx="2418">
                  <c:v>300.08</c:v>
                </c:pt>
                <c:pt idx="2419">
                  <c:v>300.02</c:v>
                </c:pt>
                <c:pt idx="2420">
                  <c:v>300.08999999999997</c:v>
                </c:pt>
                <c:pt idx="2421">
                  <c:v>299.97000000000003</c:v>
                </c:pt>
                <c:pt idx="2422">
                  <c:v>300.01</c:v>
                </c:pt>
                <c:pt idx="2423">
                  <c:v>300.08999999999997</c:v>
                </c:pt>
                <c:pt idx="2424">
                  <c:v>300.02</c:v>
                </c:pt>
                <c:pt idx="2425">
                  <c:v>299.99</c:v>
                </c:pt>
                <c:pt idx="2426">
                  <c:v>300.02999999999997</c:v>
                </c:pt>
                <c:pt idx="2427">
                  <c:v>299.92</c:v>
                </c:pt>
                <c:pt idx="2428">
                  <c:v>300.02</c:v>
                </c:pt>
                <c:pt idx="2429">
                  <c:v>300.08</c:v>
                </c:pt>
                <c:pt idx="2430">
                  <c:v>300.04000000000002</c:v>
                </c:pt>
                <c:pt idx="2431">
                  <c:v>300.02</c:v>
                </c:pt>
                <c:pt idx="2432">
                  <c:v>299.99</c:v>
                </c:pt>
                <c:pt idx="2433">
                  <c:v>300.04000000000002</c:v>
                </c:pt>
                <c:pt idx="2434">
                  <c:v>299.95999999999998</c:v>
                </c:pt>
                <c:pt idx="2435">
                  <c:v>300.04000000000002</c:v>
                </c:pt>
                <c:pt idx="2436">
                  <c:v>299.98</c:v>
                </c:pt>
                <c:pt idx="2437">
                  <c:v>299.99</c:v>
                </c:pt>
                <c:pt idx="2438">
                  <c:v>300.02</c:v>
                </c:pt>
                <c:pt idx="2439">
                  <c:v>299.94</c:v>
                </c:pt>
                <c:pt idx="2440">
                  <c:v>299.98</c:v>
                </c:pt>
                <c:pt idx="2441">
                  <c:v>299.98</c:v>
                </c:pt>
                <c:pt idx="2442">
                  <c:v>300.02999999999997</c:v>
                </c:pt>
                <c:pt idx="2443">
                  <c:v>300.02</c:v>
                </c:pt>
                <c:pt idx="2444">
                  <c:v>300.02999999999997</c:v>
                </c:pt>
                <c:pt idx="2445">
                  <c:v>299.99</c:v>
                </c:pt>
                <c:pt idx="2446">
                  <c:v>300.01</c:v>
                </c:pt>
                <c:pt idx="2447">
                  <c:v>299.95999999999998</c:v>
                </c:pt>
                <c:pt idx="2448">
                  <c:v>299.95999999999998</c:v>
                </c:pt>
                <c:pt idx="2449">
                  <c:v>299.95999999999998</c:v>
                </c:pt>
                <c:pt idx="2450">
                  <c:v>300.01</c:v>
                </c:pt>
                <c:pt idx="2451">
                  <c:v>300.01</c:v>
                </c:pt>
                <c:pt idx="2452">
                  <c:v>300.13</c:v>
                </c:pt>
                <c:pt idx="2453">
                  <c:v>299.95999999999998</c:v>
                </c:pt>
                <c:pt idx="2454">
                  <c:v>300.01</c:v>
                </c:pt>
                <c:pt idx="2455">
                  <c:v>299.99</c:v>
                </c:pt>
                <c:pt idx="2456">
                  <c:v>299.87</c:v>
                </c:pt>
                <c:pt idx="2457">
                  <c:v>299.94</c:v>
                </c:pt>
                <c:pt idx="2458">
                  <c:v>299.95999999999998</c:v>
                </c:pt>
                <c:pt idx="2459">
                  <c:v>300.02999999999997</c:v>
                </c:pt>
                <c:pt idx="2460">
                  <c:v>299.99</c:v>
                </c:pt>
                <c:pt idx="2461">
                  <c:v>299.98</c:v>
                </c:pt>
                <c:pt idx="2462">
                  <c:v>300.02</c:v>
                </c:pt>
                <c:pt idx="2463">
                  <c:v>299.94</c:v>
                </c:pt>
                <c:pt idx="2464">
                  <c:v>299.99</c:v>
                </c:pt>
                <c:pt idx="2465">
                  <c:v>299.99</c:v>
                </c:pt>
                <c:pt idx="2466">
                  <c:v>299.94</c:v>
                </c:pt>
                <c:pt idx="2467">
                  <c:v>300.02999999999997</c:v>
                </c:pt>
                <c:pt idx="2468">
                  <c:v>300.02</c:v>
                </c:pt>
                <c:pt idx="2469">
                  <c:v>299.95999999999998</c:v>
                </c:pt>
                <c:pt idx="2470">
                  <c:v>299.98</c:v>
                </c:pt>
                <c:pt idx="2471">
                  <c:v>299.98</c:v>
                </c:pt>
                <c:pt idx="2472">
                  <c:v>299.95</c:v>
                </c:pt>
                <c:pt idx="2473">
                  <c:v>299.95</c:v>
                </c:pt>
                <c:pt idx="2474">
                  <c:v>299.99</c:v>
                </c:pt>
                <c:pt idx="2475">
                  <c:v>299.95</c:v>
                </c:pt>
                <c:pt idx="2476">
                  <c:v>300.01</c:v>
                </c:pt>
                <c:pt idx="2477">
                  <c:v>300.08999999999997</c:v>
                </c:pt>
                <c:pt idx="2478">
                  <c:v>299.98</c:v>
                </c:pt>
                <c:pt idx="2479">
                  <c:v>300.02999999999997</c:v>
                </c:pt>
                <c:pt idx="2480">
                  <c:v>299.98</c:v>
                </c:pt>
                <c:pt idx="2481">
                  <c:v>299.95999999999998</c:v>
                </c:pt>
                <c:pt idx="2482">
                  <c:v>300.01</c:v>
                </c:pt>
                <c:pt idx="2483">
                  <c:v>300.05</c:v>
                </c:pt>
                <c:pt idx="2484">
                  <c:v>299.98</c:v>
                </c:pt>
                <c:pt idx="2485">
                  <c:v>300.01</c:v>
                </c:pt>
                <c:pt idx="2486">
                  <c:v>299.97000000000003</c:v>
                </c:pt>
                <c:pt idx="2487">
                  <c:v>299.99</c:v>
                </c:pt>
                <c:pt idx="2488">
                  <c:v>299.97000000000003</c:v>
                </c:pt>
                <c:pt idx="2489">
                  <c:v>300.02999999999997</c:v>
                </c:pt>
                <c:pt idx="2490">
                  <c:v>300.01</c:v>
                </c:pt>
                <c:pt idx="2491">
                  <c:v>299.98</c:v>
                </c:pt>
                <c:pt idx="2492">
                  <c:v>299.91000000000003</c:v>
                </c:pt>
                <c:pt idx="2493">
                  <c:v>299.95999999999998</c:v>
                </c:pt>
                <c:pt idx="2494">
                  <c:v>299.95</c:v>
                </c:pt>
                <c:pt idx="2495">
                  <c:v>299.99</c:v>
                </c:pt>
                <c:pt idx="2496">
                  <c:v>299.99</c:v>
                </c:pt>
                <c:pt idx="2497">
                  <c:v>300.05</c:v>
                </c:pt>
                <c:pt idx="2498">
                  <c:v>300.04000000000002</c:v>
                </c:pt>
                <c:pt idx="2499">
                  <c:v>300.05</c:v>
                </c:pt>
                <c:pt idx="2500">
                  <c:v>300.02999999999997</c:v>
                </c:pt>
                <c:pt idx="2501">
                  <c:v>300.04000000000002</c:v>
                </c:pt>
                <c:pt idx="2502">
                  <c:v>300.02999999999997</c:v>
                </c:pt>
                <c:pt idx="2503">
                  <c:v>300.04000000000002</c:v>
                </c:pt>
                <c:pt idx="2504">
                  <c:v>300.05</c:v>
                </c:pt>
                <c:pt idx="2505">
                  <c:v>300.05</c:v>
                </c:pt>
                <c:pt idx="2506">
                  <c:v>300.04000000000002</c:v>
                </c:pt>
                <c:pt idx="2507">
                  <c:v>299.94</c:v>
                </c:pt>
                <c:pt idx="2508">
                  <c:v>299.94</c:v>
                </c:pt>
                <c:pt idx="2509">
                  <c:v>299.85000000000002</c:v>
                </c:pt>
                <c:pt idx="2510">
                  <c:v>299.89</c:v>
                </c:pt>
                <c:pt idx="2511">
                  <c:v>299.95</c:v>
                </c:pt>
                <c:pt idx="2512">
                  <c:v>299.89999999999998</c:v>
                </c:pt>
                <c:pt idx="2513">
                  <c:v>300.01</c:v>
                </c:pt>
                <c:pt idx="2514">
                  <c:v>300.02999999999997</c:v>
                </c:pt>
                <c:pt idx="2515">
                  <c:v>299.99</c:v>
                </c:pt>
                <c:pt idx="2516">
                  <c:v>300.02999999999997</c:v>
                </c:pt>
                <c:pt idx="2517">
                  <c:v>300.05</c:v>
                </c:pt>
                <c:pt idx="2518">
                  <c:v>300.01</c:v>
                </c:pt>
                <c:pt idx="2519">
                  <c:v>300.05</c:v>
                </c:pt>
                <c:pt idx="2520">
                  <c:v>300.08</c:v>
                </c:pt>
                <c:pt idx="2521">
                  <c:v>300.02999999999997</c:v>
                </c:pt>
                <c:pt idx="2522">
                  <c:v>299.97000000000003</c:v>
                </c:pt>
                <c:pt idx="2523">
                  <c:v>300.06</c:v>
                </c:pt>
                <c:pt idx="2524">
                  <c:v>300.02</c:v>
                </c:pt>
                <c:pt idx="2525">
                  <c:v>299.97000000000003</c:v>
                </c:pt>
                <c:pt idx="2526">
                  <c:v>300.04000000000002</c:v>
                </c:pt>
                <c:pt idx="2527">
                  <c:v>299.97000000000003</c:v>
                </c:pt>
                <c:pt idx="2528">
                  <c:v>299.98</c:v>
                </c:pt>
                <c:pt idx="2529">
                  <c:v>300.02999999999997</c:v>
                </c:pt>
                <c:pt idx="2530">
                  <c:v>300.02999999999997</c:v>
                </c:pt>
                <c:pt idx="2531">
                  <c:v>300.02</c:v>
                </c:pt>
                <c:pt idx="2532">
                  <c:v>300.01</c:v>
                </c:pt>
                <c:pt idx="2533">
                  <c:v>299.95</c:v>
                </c:pt>
                <c:pt idx="2534">
                  <c:v>299.99</c:v>
                </c:pt>
                <c:pt idx="2535">
                  <c:v>300.01</c:v>
                </c:pt>
                <c:pt idx="2536">
                  <c:v>300.05</c:v>
                </c:pt>
                <c:pt idx="2537">
                  <c:v>300.06</c:v>
                </c:pt>
                <c:pt idx="2538">
                  <c:v>300.02</c:v>
                </c:pt>
                <c:pt idx="2539">
                  <c:v>299.97000000000003</c:v>
                </c:pt>
                <c:pt idx="2540">
                  <c:v>299.91000000000003</c:v>
                </c:pt>
                <c:pt idx="2541">
                  <c:v>300.05</c:v>
                </c:pt>
                <c:pt idx="2542">
                  <c:v>300.05</c:v>
                </c:pt>
                <c:pt idx="2543">
                  <c:v>299.95</c:v>
                </c:pt>
                <c:pt idx="2544">
                  <c:v>299.98</c:v>
                </c:pt>
                <c:pt idx="2545">
                  <c:v>300.02999999999997</c:v>
                </c:pt>
                <c:pt idx="2546">
                  <c:v>300.08</c:v>
                </c:pt>
                <c:pt idx="2547">
                  <c:v>300.02999999999997</c:v>
                </c:pt>
                <c:pt idx="2548">
                  <c:v>300.02</c:v>
                </c:pt>
                <c:pt idx="2549">
                  <c:v>300.16000000000003</c:v>
                </c:pt>
                <c:pt idx="2550">
                  <c:v>300.05</c:v>
                </c:pt>
                <c:pt idx="2551">
                  <c:v>299.97000000000003</c:v>
                </c:pt>
                <c:pt idx="2552">
                  <c:v>300.01</c:v>
                </c:pt>
                <c:pt idx="2553">
                  <c:v>299.95999999999998</c:v>
                </c:pt>
                <c:pt idx="2554">
                  <c:v>300.05</c:v>
                </c:pt>
                <c:pt idx="2555">
                  <c:v>299.95999999999998</c:v>
                </c:pt>
                <c:pt idx="2556">
                  <c:v>299.94</c:v>
                </c:pt>
                <c:pt idx="2557">
                  <c:v>299.99</c:v>
                </c:pt>
                <c:pt idx="2558">
                  <c:v>300.04000000000002</c:v>
                </c:pt>
                <c:pt idx="2559">
                  <c:v>299.98</c:v>
                </c:pt>
                <c:pt idx="2560">
                  <c:v>300.01</c:v>
                </c:pt>
                <c:pt idx="2561">
                  <c:v>300.08</c:v>
                </c:pt>
                <c:pt idx="2562">
                  <c:v>299.95</c:v>
                </c:pt>
                <c:pt idx="2563">
                  <c:v>299.94</c:v>
                </c:pt>
                <c:pt idx="2564">
                  <c:v>299.89999999999998</c:v>
                </c:pt>
                <c:pt idx="2565">
                  <c:v>300.05</c:v>
                </c:pt>
                <c:pt idx="2566">
                  <c:v>299.89999999999998</c:v>
                </c:pt>
                <c:pt idx="2567">
                  <c:v>300.02999999999997</c:v>
                </c:pt>
                <c:pt idx="2568">
                  <c:v>299.95</c:v>
                </c:pt>
                <c:pt idx="2569">
                  <c:v>299.98</c:v>
                </c:pt>
                <c:pt idx="2570">
                  <c:v>299.95999999999998</c:v>
                </c:pt>
                <c:pt idx="2571">
                  <c:v>300.05</c:v>
                </c:pt>
                <c:pt idx="2572">
                  <c:v>300.02</c:v>
                </c:pt>
                <c:pt idx="2573">
                  <c:v>299.89999999999998</c:v>
                </c:pt>
                <c:pt idx="2574">
                  <c:v>299.97000000000003</c:v>
                </c:pt>
                <c:pt idx="2575">
                  <c:v>300.06</c:v>
                </c:pt>
                <c:pt idx="2576">
                  <c:v>299.94</c:v>
                </c:pt>
                <c:pt idx="2577">
                  <c:v>300.05</c:v>
                </c:pt>
                <c:pt idx="2578">
                  <c:v>300.01</c:v>
                </c:pt>
                <c:pt idx="2579">
                  <c:v>300.04000000000002</c:v>
                </c:pt>
                <c:pt idx="2580">
                  <c:v>300.02</c:v>
                </c:pt>
                <c:pt idx="2581">
                  <c:v>299.94</c:v>
                </c:pt>
                <c:pt idx="2582">
                  <c:v>300.01</c:v>
                </c:pt>
                <c:pt idx="2583">
                  <c:v>299.99</c:v>
                </c:pt>
                <c:pt idx="2584">
                  <c:v>300.02</c:v>
                </c:pt>
                <c:pt idx="2585">
                  <c:v>299.97000000000003</c:v>
                </c:pt>
                <c:pt idx="2586">
                  <c:v>299.98</c:v>
                </c:pt>
                <c:pt idx="2587">
                  <c:v>300.08999999999997</c:v>
                </c:pt>
                <c:pt idx="2588">
                  <c:v>300.02</c:v>
                </c:pt>
                <c:pt idx="2589">
                  <c:v>300.01</c:v>
                </c:pt>
                <c:pt idx="2590">
                  <c:v>299.99</c:v>
                </c:pt>
                <c:pt idx="2591">
                  <c:v>300.04000000000002</c:v>
                </c:pt>
                <c:pt idx="2592">
                  <c:v>300.02</c:v>
                </c:pt>
                <c:pt idx="2593">
                  <c:v>299.95</c:v>
                </c:pt>
                <c:pt idx="2594">
                  <c:v>299.94</c:v>
                </c:pt>
                <c:pt idx="2595">
                  <c:v>299.97000000000003</c:v>
                </c:pt>
                <c:pt idx="2596">
                  <c:v>299.95</c:v>
                </c:pt>
                <c:pt idx="2597">
                  <c:v>300.02</c:v>
                </c:pt>
                <c:pt idx="2598">
                  <c:v>299.99</c:v>
                </c:pt>
                <c:pt idx="2599">
                  <c:v>300.01</c:v>
                </c:pt>
                <c:pt idx="2600">
                  <c:v>300.01</c:v>
                </c:pt>
                <c:pt idx="2601">
                  <c:v>299.98</c:v>
                </c:pt>
                <c:pt idx="2602">
                  <c:v>300.02</c:v>
                </c:pt>
                <c:pt idx="2603">
                  <c:v>300.01</c:v>
                </c:pt>
                <c:pt idx="2604">
                  <c:v>300.02999999999997</c:v>
                </c:pt>
                <c:pt idx="2605">
                  <c:v>299.99</c:v>
                </c:pt>
                <c:pt idx="2606">
                  <c:v>300.12</c:v>
                </c:pt>
                <c:pt idx="2607">
                  <c:v>299.98</c:v>
                </c:pt>
                <c:pt idx="2608">
                  <c:v>300.01</c:v>
                </c:pt>
                <c:pt idx="2609">
                  <c:v>300.04000000000002</c:v>
                </c:pt>
                <c:pt idx="2610">
                  <c:v>299.95999999999998</c:v>
                </c:pt>
                <c:pt idx="2611">
                  <c:v>299.97000000000003</c:v>
                </c:pt>
                <c:pt idx="2612">
                  <c:v>299.95999999999998</c:v>
                </c:pt>
                <c:pt idx="2613">
                  <c:v>299.99</c:v>
                </c:pt>
                <c:pt idx="2614">
                  <c:v>300.02999999999997</c:v>
                </c:pt>
                <c:pt idx="2615">
                  <c:v>300.02999999999997</c:v>
                </c:pt>
                <c:pt idx="2616">
                  <c:v>300.01</c:v>
                </c:pt>
                <c:pt idx="2617">
                  <c:v>300.02</c:v>
                </c:pt>
                <c:pt idx="2618">
                  <c:v>299.99</c:v>
                </c:pt>
                <c:pt idx="2619">
                  <c:v>299.97000000000003</c:v>
                </c:pt>
                <c:pt idx="2620">
                  <c:v>300.02</c:v>
                </c:pt>
                <c:pt idx="2621">
                  <c:v>299.95</c:v>
                </c:pt>
                <c:pt idx="2622">
                  <c:v>300.02999999999997</c:v>
                </c:pt>
                <c:pt idx="2623">
                  <c:v>300.05</c:v>
                </c:pt>
                <c:pt idx="2624">
                  <c:v>299.95999999999998</c:v>
                </c:pt>
                <c:pt idx="2625">
                  <c:v>300.01</c:v>
                </c:pt>
                <c:pt idx="2626">
                  <c:v>299.89</c:v>
                </c:pt>
                <c:pt idx="2627">
                  <c:v>299.99</c:v>
                </c:pt>
                <c:pt idx="2628">
                  <c:v>299.99</c:v>
                </c:pt>
                <c:pt idx="2629">
                  <c:v>300.02999999999997</c:v>
                </c:pt>
                <c:pt idx="2630">
                  <c:v>299.89999999999998</c:v>
                </c:pt>
                <c:pt idx="2631">
                  <c:v>300.02</c:v>
                </c:pt>
                <c:pt idx="2632">
                  <c:v>300.01</c:v>
                </c:pt>
                <c:pt idx="2633">
                  <c:v>300.02999999999997</c:v>
                </c:pt>
                <c:pt idx="2634">
                  <c:v>300.02999999999997</c:v>
                </c:pt>
                <c:pt idx="2635">
                  <c:v>299.99</c:v>
                </c:pt>
                <c:pt idx="2636">
                  <c:v>299.98</c:v>
                </c:pt>
                <c:pt idx="2637">
                  <c:v>299.99</c:v>
                </c:pt>
                <c:pt idx="2638">
                  <c:v>299.98</c:v>
                </c:pt>
                <c:pt idx="2639">
                  <c:v>299.99</c:v>
                </c:pt>
                <c:pt idx="2640">
                  <c:v>299.95</c:v>
                </c:pt>
                <c:pt idx="2641">
                  <c:v>300.06</c:v>
                </c:pt>
                <c:pt idx="2642">
                  <c:v>299.94</c:v>
                </c:pt>
                <c:pt idx="2643">
                  <c:v>300.04000000000002</c:v>
                </c:pt>
                <c:pt idx="2644">
                  <c:v>299.97000000000003</c:v>
                </c:pt>
                <c:pt idx="2645">
                  <c:v>300.02</c:v>
                </c:pt>
                <c:pt idx="2646">
                  <c:v>299.98</c:v>
                </c:pt>
                <c:pt idx="2647">
                  <c:v>300.06</c:v>
                </c:pt>
                <c:pt idx="2648">
                  <c:v>299.98</c:v>
                </c:pt>
                <c:pt idx="2649">
                  <c:v>300.08</c:v>
                </c:pt>
                <c:pt idx="2650">
                  <c:v>300.02</c:v>
                </c:pt>
                <c:pt idx="2651">
                  <c:v>300.02</c:v>
                </c:pt>
                <c:pt idx="2652">
                  <c:v>299.99</c:v>
                </c:pt>
                <c:pt idx="2653">
                  <c:v>299.92</c:v>
                </c:pt>
                <c:pt idx="2654">
                  <c:v>299.98</c:v>
                </c:pt>
                <c:pt idx="2655">
                  <c:v>300.05</c:v>
                </c:pt>
                <c:pt idx="2656">
                  <c:v>299.99</c:v>
                </c:pt>
                <c:pt idx="2657">
                  <c:v>299.95999999999998</c:v>
                </c:pt>
                <c:pt idx="2658">
                  <c:v>299.97000000000003</c:v>
                </c:pt>
                <c:pt idx="2659">
                  <c:v>300.05</c:v>
                </c:pt>
                <c:pt idx="2660">
                  <c:v>300.08</c:v>
                </c:pt>
                <c:pt idx="2661">
                  <c:v>299.95999999999998</c:v>
                </c:pt>
                <c:pt idx="2662">
                  <c:v>300.02</c:v>
                </c:pt>
                <c:pt idx="2663">
                  <c:v>300.04000000000002</c:v>
                </c:pt>
                <c:pt idx="2664">
                  <c:v>300.01</c:v>
                </c:pt>
                <c:pt idx="2665">
                  <c:v>299.95</c:v>
                </c:pt>
                <c:pt idx="2666">
                  <c:v>299.98</c:v>
                </c:pt>
                <c:pt idx="2667">
                  <c:v>299.99</c:v>
                </c:pt>
                <c:pt idx="2668">
                  <c:v>300.01</c:v>
                </c:pt>
                <c:pt idx="2669">
                  <c:v>300.02</c:v>
                </c:pt>
                <c:pt idx="2670">
                  <c:v>300.05</c:v>
                </c:pt>
                <c:pt idx="2671">
                  <c:v>300.02</c:v>
                </c:pt>
                <c:pt idx="2672">
                  <c:v>300.13</c:v>
                </c:pt>
                <c:pt idx="2673">
                  <c:v>300.02</c:v>
                </c:pt>
                <c:pt idx="2674">
                  <c:v>300.02</c:v>
                </c:pt>
                <c:pt idx="2675">
                  <c:v>300.12</c:v>
                </c:pt>
                <c:pt idx="2676">
                  <c:v>300.06</c:v>
                </c:pt>
                <c:pt idx="2677">
                  <c:v>299.97000000000003</c:v>
                </c:pt>
                <c:pt idx="2678">
                  <c:v>300.02999999999997</c:v>
                </c:pt>
                <c:pt idx="2679">
                  <c:v>300.02</c:v>
                </c:pt>
                <c:pt idx="2680">
                  <c:v>300.01</c:v>
                </c:pt>
                <c:pt idx="2681">
                  <c:v>300.05</c:v>
                </c:pt>
                <c:pt idx="2682">
                  <c:v>299.95</c:v>
                </c:pt>
                <c:pt idx="2683">
                  <c:v>300.02</c:v>
                </c:pt>
                <c:pt idx="2684">
                  <c:v>299.95999999999998</c:v>
                </c:pt>
                <c:pt idx="2685">
                  <c:v>300.08</c:v>
                </c:pt>
                <c:pt idx="2686">
                  <c:v>299.99</c:v>
                </c:pt>
                <c:pt idx="2687">
                  <c:v>299.98</c:v>
                </c:pt>
                <c:pt idx="2688">
                  <c:v>299.95999999999998</c:v>
                </c:pt>
                <c:pt idx="2689">
                  <c:v>299.91000000000003</c:v>
                </c:pt>
                <c:pt idx="2690">
                  <c:v>299.95999999999998</c:v>
                </c:pt>
                <c:pt idx="2691">
                  <c:v>299.95999999999998</c:v>
                </c:pt>
                <c:pt idx="2692">
                  <c:v>300.01</c:v>
                </c:pt>
                <c:pt idx="2693">
                  <c:v>300.02</c:v>
                </c:pt>
                <c:pt idx="2694">
                  <c:v>299.98</c:v>
                </c:pt>
                <c:pt idx="2695">
                  <c:v>300.12</c:v>
                </c:pt>
                <c:pt idx="2696">
                  <c:v>300.02999999999997</c:v>
                </c:pt>
                <c:pt idx="2697">
                  <c:v>300.02</c:v>
                </c:pt>
                <c:pt idx="2698">
                  <c:v>300.02</c:v>
                </c:pt>
                <c:pt idx="2699">
                  <c:v>300.05</c:v>
                </c:pt>
                <c:pt idx="2700">
                  <c:v>299.97000000000003</c:v>
                </c:pt>
                <c:pt idx="2701">
                  <c:v>300.06</c:v>
                </c:pt>
                <c:pt idx="2702">
                  <c:v>299.97000000000003</c:v>
                </c:pt>
                <c:pt idx="2703">
                  <c:v>299.98</c:v>
                </c:pt>
                <c:pt idx="2704">
                  <c:v>299.98</c:v>
                </c:pt>
                <c:pt idx="2705">
                  <c:v>299.95999999999998</c:v>
                </c:pt>
                <c:pt idx="2706">
                  <c:v>300.02</c:v>
                </c:pt>
                <c:pt idx="2707">
                  <c:v>299.95</c:v>
                </c:pt>
                <c:pt idx="2708">
                  <c:v>299.98</c:v>
                </c:pt>
                <c:pt idx="2709">
                  <c:v>300.02</c:v>
                </c:pt>
                <c:pt idx="2710">
                  <c:v>300.05</c:v>
                </c:pt>
                <c:pt idx="2711">
                  <c:v>300.01</c:v>
                </c:pt>
                <c:pt idx="2712">
                  <c:v>300.06</c:v>
                </c:pt>
                <c:pt idx="2713">
                  <c:v>299.97000000000003</c:v>
                </c:pt>
                <c:pt idx="2714">
                  <c:v>299.97000000000003</c:v>
                </c:pt>
                <c:pt idx="2715">
                  <c:v>299.94</c:v>
                </c:pt>
                <c:pt idx="2716">
                  <c:v>299.97000000000003</c:v>
                </c:pt>
                <c:pt idx="2717">
                  <c:v>299.97000000000003</c:v>
                </c:pt>
                <c:pt idx="2718">
                  <c:v>299.98</c:v>
                </c:pt>
                <c:pt idx="2719">
                  <c:v>300.01</c:v>
                </c:pt>
                <c:pt idx="2720">
                  <c:v>300.02</c:v>
                </c:pt>
                <c:pt idx="2721">
                  <c:v>300.04000000000002</c:v>
                </c:pt>
                <c:pt idx="2722">
                  <c:v>299.97000000000003</c:v>
                </c:pt>
                <c:pt idx="2723">
                  <c:v>300.04000000000002</c:v>
                </c:pt>
                <c:pt idx="2724">
                  <c:v>299.95999999999998</c:v>
                </c:pt>
                <c:pt idx="2725">
                  <c:v>300.02999999999997</c:v>
                </c:pt>
                <c:pt idx="2726">
                  <c:v>300.02999999999997</c:v>
                </c:pt>
                <c:pt idx="2727">
                  <c:v>299.97000000000003</c:v>
                </c:pt>
                <c:pt idx="2728">
                  <c:v>300.02</c:v>
                </c:pt>
                <c:pt idx="2729">
                  <c:v>300.01</c:v>
                </c:pt>
                <c:pt idx="2730">
                  <c:v>300.01</c:v>
                </c:pt>
                <c:pt idx="2731">
                  <c:v>300.02</c:v>
                </c:pt>
                <c:pt idx="2732">
                  <c:v>299.94</c:v>
                </c:pt>
                <c:pt idx="2733">
                  <c:v>300.01</c:v>
                </c:pt>
                <c:pt idx="2734">
                  <c:v>299.94</c:v>
                </c:pt>
                <c:pt idx="2735">
                  <c:v>299.99</c:v>
                </c:pt>
                <c:pt idx="2736">
                  <c:v>300.06</c:v>
                </c:pt>
                <c:pt idx="2737">
                  <c:v>300.01</c:v>
                </c:pt>
                <c:pt idx="2738">
                  <c:v>299.97000000000003</c:v>
                </c:pt>
                <c:pt idx="2739">
                  <c:v>299.95999999999998</c:v>
                </c:pt>
                <c:pt idx="2740">
                  <c:v>300.04000000000002</c:v>
                </c:pt>
                <c:pt idx="2741">
                  <c:v>299.92</c:v>
                </c:pt>
                <c:pt idx="2742">
                  <c:v>300.01</c:v>
                </c:pt>
                <c:pt idx="2743">
                  <c:v>300.06</c:v>
                </c:pt>
                <c:pt idx="2744">
                  <c:v>300.01</c:v>
                </c:pt>
                <c:pt idx="2745">
                  <c:v>299.99</c:v>
                </c:pt>
                <c:pt idx="2746">
                  <c:v>299.99</c:v>
                </c:pt>
                <c:pt idx="2747">
                  <c:v>299.98</c:v>
                </c:pt>
                <c:pt idx="2748">
                  <c:v>299.95999999999998</c:v>
                </c:pt>
                <c:pt idx="2749">
                  <c:v>300.13</c:v>
                </c:pt>
                <c:pt idx="2750">
                  <c:v>300.02999999999997</c:v>
                </c:pt>
                <c:pt idx="2751">
                  <c:v>300.02999999999997</c:v>
                </c:pt>
                <c:pt idx="2752">
                  <c:v>300.05</c:v>
                </c:pt>
                <c:pt idx="2753">
                  <c:v>299.98</c:v>
                </c:pt>
                <c:pt idx="2754">
                  <c:v>300.02</c:v>
                </c:pt>
                <c:pt idx="2755">
                  <c:v>299.97000000000003</c:v>
                </c:pt>
                <c:pt idx="2756">
                  <c:v>299.95999999999998</c:v>
                </c:pt>
                <c:pt idx="2757">
                  <c:v>299.95999999999998</c:v>
                </c:pt>
                <c:pt idx="2758">
                  <c:v>299.99</c:v>
                </c:pt>
                <c:pt idx="2759">
                  <c:v>299.95999999999998</c:v>
                </c:pt>
                <c:pt idx="2760">
                  <c:v>299.99</c:v>
                </c:pt>
                <c:pt idx="2761">
                  <c:v>299.94</c:v>
                </c:pt>
                <c:pt idx="2762">
                  <c:v>300.01</c:v>
                </c:pt>
                <c:pt idx="2763">
                  <c:v>300.02</c:v>
                </c:pt>
                <c:pt idx="2764">
                  <c:v>300.02</c:v>
                </c:pt>
                <c:pt idx="2765">
                  <c:v>299.97000000000003</c:v>
                </c:pt>
                <c:pt idx="2766">
                  <c:v>299.94</c:v>
                </c:pt>
                <c:pt idx="2767">
                  <c:v>299.89999999999998</c:v>
                </c:pt>
                <c:pt idx="2768">
                  <c:v>300.01</c:v>
                </c:pt>
                <c:pt idx="2769">
                  <c:v>299.95</c:v>
                </c:pt>
                <c:pt idx="2770">
                  <c:v>300.08</c:v>
                </c:pt>
                <c:pt idx="2771">
                  <c:v>300.01</c:v>
                </c:pt>
                <c:pt idx="2772">
                  <c:v>299.99</c:v>
                </c:pt>
                <c:pt idx="2773">
                  <c:v>299.95</c:v>
                </c:pt>
                <c:pt idx="2774">
                  <c:v>300.01</c:v>
                </c:pt>
                <c:pt idx="2775">
                  <c:v>300.05</c:v>
                </c:pt>
                <c:pt idx="2776">
                  <c:v>300.01</c:v>
                </c:pt>
                <c:pt idx="2777">
                  <c:v>299.99</c:v>
                </c:pt>
                <c:pt idx="2778">
                  <c:v>300.05</c:v>
                </c:pt>
                <c:pt idx="2779">
                  <c:v>300.01</c:v>
                </c:pt>
                <c:pt idx="2780">
                  <c:v>300.05</c:v>
                </c:pt>
                <c:pt idx="2781">
                  <c:v>300.05</c:v>
                </c:pt>
                <c:pt idx="2782">
                  <c:v>300.02</c:v>
                </c:pt>
                <c:pt idx="2783">
                  <c:v>300.02</c:v>
                </c:pt>
                <c:pt idx="2784">
                  <c:v>300.08</c:v>
                </c:pt>
                <c:pt idx="2785">
                  <c:v>300.06</c:v>
                </c:pt>
                <c:pt idx="2786">
                  <c:v>300.01</c:v>
                </c:pt>
                <c:pt idx="2787">
                  <c:v>299.97000000000003</c:v>
                </c:pt>
                <c:pt idx="2788">
                  <c:v>299.97000000000003</c:v>
                </c:pt>
                <c:pt idx="2789">
                  <c:v>299.91000000000003</c:v>
                </c:pt>
                <c:pt idx="2790">
                  <c:v>299.98</c:v>
                </c:pt>
                <c:pt idx="2791">
                  <c:v>300.02</c:v>
                </c:pt>
                <c:pt idx="2792">
                  <c:v>300.02</c:v>
                </c:pt>
                <c:pt idx="2793">
                  <c:v>300.10000000000002</c:v>
                </c:pt>
                <c:pt idx="2794">
                  <c:v>300.01</c:v>
                </c:pt>
                <c:pt idx="2795">
                  <c:v>300.01</c:v>
                </c:pt>
                <c:pt idx="2796">
                  <c:v>299.92</c:v>
                </c:pt>
                <c:pt idx="2797">
                  <c:v>300.02999999999997</c:v>
                </c:pt>
                <c:pt idx="2798">
                  <c:v>300.01</c:v>
                </c:pt>
                <c:pt idx="2799">
                  <c:v>299.97000000000003</c:v>
                </c:pt>
                <c:pt idx="2800">
                  <c:v>299.98</c:v>
                </c:pt>
                <c:pt idx="2801">
                  <c:v>300.05</c:v>
                </c:pt>
                <c:pt idx="2802">
                  <c:v>299.97000000000003</c:v>
                </c:pt>
                <c:pt idx="2803">
                  <c:v>300.08</c:v>
                </c:pt>
                <c:pt idx="2804">
                  <c:v>299.98</c:v>
                </c:pt>
                <c:pt idx="2805">
                  <c:v>299.95999999999998</c:v>
                </c:pt>
                <c:pt idx="2806">
                  <c:v>299.97000000000003</c:v>
                </c:pt>
                <c:pt idx="2807">
                  <c:v>299.94</c:v>
                </c:pt>
                <c:pt idx="2808">
                  <c:v>300.01</c:v>
                </c:pt>
                <c:pt idx="2809">
                  <c:v>299.98</c:v>
                </c:pt>
                <c:pt idx="2810">
                  <c:v>300.01</c:v>
                </c:pt>
                <c:pt idx="2811">
                  <c:v>299.95999999999998</c:v>
                </c:pt>
                <c:pt idx="2812">
                  <c:v>299.95999999999998</c:v>
                </c:pt>
                <c:pt idx="2813">
                  <c:v>299.98</c:v>
                </c:pt>
                <c:pt idx="2814">
                  <c:v>299.98</c:v>
                </c:pt>
                <c:pt idx="2815">
                  <c:v>300.01</c:v>
                </c:pt>
                <c:pt idx="2816">
                  <c:v>299.97000000000003</c:v>
                </c:pt>
                <c:pt idx="2817">
                  <c:v>300.02999999999997</c:v>
                </c:pt>
                <c:pt idx="2818">
                  <c:v>299.87</c:v>
                </c:pt>
                <c:pt idx="2819">
                  <c:v>299.98</c:v>
                </c:pt>
                <c:pt idx="2820">
                  <c:v>299.97000000000003</c:v>
                </c:pt>
                <c:pt idx="2821">
                  <c:v>299.94</c:v>
                </c:pt>
                <c:pt idx="2822">
                  <c:v>299.97000000000003</c:v>
                </c:pt>
                <c:pt idx="2823">
                  <c:v>299.98</c:v>
                </c:pt>
                <c:pt idx="2824">
                  <c:v>300.08</c:v>
                </c:pt>
                <c:pt idx="2825">
                  <c:v>300.06</c:v>
                </c:pt>
                <c:pt idx="2826">
                  <c:v>300.04000000000002</c:v>
                </c:pt>
                <c:pt idx="2827">
                  <c:v>300.06</c:v>
                </c:pt>
                <c:pt idx="2828">
                  <c:v>299.98</c:v>
                </c:pt>
                <c:pt idx="2829">
                  <c:v>300.05</c:v>
                </c:pt>
                <c:pt idx="2830">
                  <c:v>299.95999999999998</c:v>
                </c:pt>
                <c:pt idx="2831">
                  <c:v>299.97000000000003</c:v>
                </c:pt>
                <c:pt idx="2832">
                  <c:v>300.02999999999997</c:v>
                </c:pt>
                <c:pt idx="2833">
                  <c:v>299.99</c:v>
                </c:pt>
                <c:pt idx="2834">
                  <c:v>300.01</c:v>
                </c:pt>
                <c:pt idx="2835">
                  <c:v>300.06</c:v>
                </c:pt>
                <c:pt idx="2836">
                  <c:v>299.95</c:v>
                </c:pt>
                <c:pt idx="2837">
                  <c:v>300.06</c:v>
                </c:pt>
                <c:pt idx="2838">
                  <c:v>300.02</c:v>
                </c:pt>
                <c:pt idx="2839">
                  <c:v>299.99</c:v>
                </c:pt>
                <c:pt idx="2840">
                  <c:v>299.97000000000003</c:v>
                </c:pt>
                <c:pt idx="2841">
                  <c:v>299.98</c:v>
                </c:pt>
                <c:pt idx="2842">
                  <c:v>299.98</c:v>
                </c:pt>
                <c:pt idx="2843">
                  <c:v>299.98</c:v>
                </c:pt>
                <c:pt idx="2844">
                  <c:v>300.04000000000002</c:v>
                </c:pt>
                <c:pt idx="2845">
                  <c:v>299.95999999999998</c:v>
                </c:pt>
                <c:pt idx="2846">
                  <c:v>299.94</c:v>
                </c:pt>
                <c:pt idx="2847">
                  <c:v>299.98</c:v>
                </c:pt>
                <c:pt idx="2848">
                  <c:v>299.95</c:v>
                </c:pt>
                <c:pt idx="2849">
                  <c:v>299.95999999999998</c:v>
                </c:pt>
                <c:pt idx="2850">
                  <c:v>300.02999999999997</c:v>
                </c:pt>
                <c:pt idx="2851">
                  <c:v>299.95999999999998</c:v>
                </c:pt>
                <c:pt idx="2852">
                  <c:v>299.95999999999998</c:v>
                </c:pt>
                <c:pt idx="2853">
                  <c:v>299.95999999999998</c:v>
                </c:pt>
                <c:pt idx="2854">
                  <c:v>300.04000000000002</c:v>
                </c:pt>
                <c:pt idx="2855">
                  <c:v>299.99</c:v>
                </c:pt>
                <c:pt idx="2856">
                  <c:v>300.02</c:v>
                </c:pt>
                <c:pt idx="2857">
                  <c:v>299.89999999999998</c:v>
                </c:pt>
                <c:pt idx="2858">
                  <c:v>300.06</c:v>
                </c:pt>
                <c:pt idx="2859">
                  <c:v>299.95999999999998</c:v>
                </c:pt>
                <c:pt idx="2860">
                  <c:v>300.02999999999997</c:v>
                </c:pt>
                <c:pt idx="2861">
                  <c:v>300.08999999999997</c:v>
                </c:pt>
                <c:pt idx="2862">
                  <c:v>299.98</c:v>
                </c:pt>
                <c:pt idx="2863">
                  <c:v>300.02</c:v>
                </c:pt>
                <c:pt idx="2864">
                  <c:v>299.97000000000003</c:v>
                </c:pt>
                <c:pt idx="2865">
                  <c:v>299.95999999999998</c:v>
                </c:pt>
                <c:pt idx="2866">
                  <c:v>300.04000000000002</c:v>
                </c:pt>
                <c:pt idx="2867">
                  <c:v>300.01</c:v>
                </c:pt>
                <c:pt idx="2868">
                  <c:v>300.02</c:v>
                </c:pt>
                <c:pt idx="2869">
                  <c:v>300.06</c:v>
                </c:pt>
                <c:pt idx="2870">
                  <c:v>299.95999999999998</c:v>
                </c:pt>
                <c:pt idx="2871">
                  <c:v>299.99</c:v>
                </c:pt>
                <c:pt idx="2872">
                  <c:v>300.08999999999997</c:v>
                </c:pt>
                <c:pt idx="2873">
                  <c:v>299.95999999999998</c:v>
                </c:pt>
                <c:pt idx="2874">
                  <c:v>300.02999999999997</c:v>
                </c:pt>
                <c:pt idx="2875">
                  <c:v>300.02999999999997</c:v>
                </c:pt>
                <c:pt idx="2876">
                  <c:v>299.94</c:v>
                </c:pt>
                <c:pt idx="2877">
                  <c:v>300.04000000000002</c:v>
                </c:pt>
                <c:pt idx="2878">
                  <c:v>299.98</c:v>
                </c:pt>
                <c:pt idx="2879">
                  <c:v>300.02</c:v>
                </c:pt>
                <c:pt idx="2880">
                  <c:v>299.99</c:v>
                </c:pt>
                <c:pt idx="2881">
                  <c:v>300.01</c:v>
                </c:pt>
                <c:pt idx="2882">
                  <c:v>300.06</c:v>
                </c:pt>
                <c:pt idx="2883">
                  <c:v>300.02</c:v>
                </c:pt>
                <c:pt idx="2884">
                  <c:v>300.02999999999997</c:v>
                </c:pt>
                <c:pt idx="2885">
                  <c:v>299.97000000000003</c:v>
                </c:pt>
                <c:pt idx="2886">
                  <c:v>300.02</c:v>
                </c:pt>
                <c:pt idx="2887">
                  <c:v>299.97000000000003</c:v>
                </c:pt>
                <c:pt idx="2888">
                  <c:v>299.97000000000003</c:v>
                </c:pt>
                <c:pt idx="2889">
                  <c:v>299.95999999999998</c:v>
                </c:pt>
                <c:pt idx="2890">
                  <c:v>300.04000000000002</c:v>
                </c:pt>
                <c:pt idx="2891">
                  <c:v>300.02999999999997</c:v>
                </c:pt>
                <c:pt idx="2892">
                  <c:v>299.97000000000003</c:v>
                </c:pt>
                <c:pt idx="2893">
                  <c:v>300.10000000000002</c:v>
                </c:pt>
                <c:pt idx="2894">
                  <c:v>300.01</c:v>
                </c:pt>
                <c:pt idx="2895">
                  <c:v>300.08</c:v>
                </c:pt>
                <c:pt idx="2896">
                  <c:v>300.02</c:v>
                </c:pt>
                <c:pt idx="2897">
                  <c:v>299.98</c:v>
                </c:pt>
                <c:pt idx="2898">
                  <c:v>300.08</c:v>
                </c:pt>
                <c:pt idx="2899">
                  <c:v>300.08</c:v>
                </c:pt>
                <c:pt idx="2900">
                  <c:v>299.97000000000003</c:v>
                </c:pt>
                <c:pt idx="2901">
                  <c:v>299.98</c:v>
                </c:pt>
                <c:pt idx="2902">
                  <c:v>299.97000000000003</c:v>
                </c:pt>
                <c:pt idx="2903">
                  <c:v>299.95</c:v>
                </c:pt>
                <c:pt idx="2904">
                  <c:v>300.01</c:v>
                </c:pt>
                <c:pt idx="2905">
                  <c:v>299.97000000000003</c:v>
                </c:pt>
                <c:pt idx="2906">
                  <c:v>299.98</c:v>
                </c:pt>
                <c:pt idx="2907">
                  <c:v>299.98</c:v>
                </c:pt>
                <c:pt idx="2908">
                  <c:v>299.94</c:v>
                </c:pt>
                <c:pt idx="2909">
                  <c:v>300.04000000000002</c:v>
                </c:pt>
                <c:pt idx="2910">
                  <c:v>300.06</c:v>
                </c:pt>
                <c:pt idx="2911">
                  <c:v>299.98</c:v>
                </c:pt>
                <c:pt idx="2912">
                  <c:v>299.99</c:v>
                </c:pt>
                <c:pt idx="2913">
                  <c:v>300.06</c:v>
                </c:pt>
                <c:pt idx="2914">
                  <c:v>299.98</c:v>
                </c:pt>
                <c:pt idx="2915">
                  <c:v>299.95999999999998</c:v>
                </c:pt>
                <c:pt idx="2916">
                  <c:v>299.89999999999998</c:v>
                </c:pt>
                <c:pt idx="2917">
                  <c:v>300.02</c:v>
                </c:pt>
                <c:pt idx="2918">
                  <c:v>300.02999999999997</c:v>
                </c:pt>
                <c:pt idx="2919">
                  <c:v>300.01</c:v>
                </c:pt>
                <c:pt idx="2920">
                  <c:v>300.01</c:v>
                </c:pt>
                <c:pt idx="2921">
                  <c:v>299.95999999999998</c:v>
                </c:pt>
                <c:pt idx="2922">
                  <c:v>299.99</c:v>
                </c:pt>
                <c:pt idx="2923">
                  <c:v>299.99</c:v>
                </c:pt>
                <c:pt idx="2924">
                  <c:v>300.02999999999997</c:v>
                </c:pt>
                <c:pt idx="2925">
                  <c:v>299.95999999999998</c:v>
                </c:pt>
                <c:pt idx="2926">
                  <c:v>300.06</c:v>
                </c:pt>
                <c:pt idx="2927">
                  <c:v>300.06</c:v>
                </c:pt>
                <c:pt idx="2928">
                  <c:v>300.01</c:v>
                </c:pt>
                <c:pt idx="2929">
                  <c:v>300.02999999999997</c:v>
                </c:pt>
                <c:pt idx="2930">
                  <c:v>299.98</c:v>
                </c:pt>
                <c:pt idx="2931">
                  <c:v>299.97000000000003</c:v>
                </c:pt>
                <c:pt idx="2932">
                  <c:v>299.95999999999998</c:v>
                </c:pt>
                <c:pt idx="2933">
                  <c:v>299.99</c:v>
                </c:pt>
                <c:pt idx="2934">
                  <c:v>299.94</c:v>
                </c:pt>
                <c:pt idx="2935">
                  <c:v>300.08</c:v>
                </c:pt>
                <c:pt idx="2936">
                  <c:v>300.02</c:v>
                </c:pt>
                <c:pt idx="2937">
                  <c:v>299.95</c:v>
                </c:pt>
                <c:pt idx="2938">
                  <c:v>299.97000000000003</c:v>
                </c:pt>
                <c:pt idx="2939">
                  <c:v>299.99</c:v>
                </c:pt>
                <c:pt idx="2940">
                  <c:v>299.98</c:v>
                </c:pt>
                <c:pt idx="2941">
                  <c:v>300.02999999999997</c:v>
                </c:pt>
                <c:pt idx="2942">
                  <c:v>299.99</c:v>
                </c:pt>
                <c:pt idx="2943">
                  <c:v>300.01</c:v>
                </c:pt>
                <c:pt idx="2944">
                  <c:v>300.02999999999997</c:v>
                </c:pt>
                <c:pt idx="2945">
                  <c:v>300.02999999999997</c:v>
                </c:pt>
                <c:pt idx="2946">
                  <c:v>299.95999999999998</c:v>
                </c:pt>
                <c:pt idx="2947">
                  <c:v>299.95</c:v>
                </c:pt>
                <c:pt idx="2948">
                  <c:v>300.12</c:v>
                </c:pt>
                <c:pt idx="2949">
                  <c:v>299.97000000000003</c:v>
                </c:pt>
                <c:pt idx="2950">
                  <c:v>299.95999999999998</c:v>
                </c:pt>
                <c:pt idx="2951">
                  <c:v>300.02999999999997</c:v>
                </c:pt>
                <c:pt idx="2952">
                  <c:v>300.04000000000002</c:v>
                </c:pt>
                <c:pt idx="2953">
                  <c:v>300.04000000000002</c:v>
                </c:pt>
                <c:pt idx="2954">
                  <c:v>299.95999999999998</c:v>
                </c:pt>
                <c:pt idx="2955">
                  <c:v>300.10000000000002</c:v>
                </c:pt>
                <c:pt idx="2956">
                  <c:v>299.97000000000003</c:v>
                </c:pt>
                <c:pt idx="2957">
                  <c:v>299.95999999999998</c:v>
                </c:pt>
                <c:pt idx="2958">
                  <c:v>299.97000000000003</c:v>
                </c:pt>
                <c:pt idx="2959">
                  <c:v>299.94</c:v>
                </c:pt>
                <c:pt idx="2960">
                  <c:v>299.91000000000003</c:v>
                </c:pt>
                <c:pt idx="2961">
                  <c:v>299.97000000000003</c:v>
                </c:pt>
                <c:pt idx="2962">
                  <c:v>299.98</c:v>
                </c:pt>
                <c:pt idx="2963">
                  <c:v>300.02999999999997</c:v>
                </c:pt>
                <c:pt idx="2964">
                  <c:v>299.99</c:v>
                </c:pt>
                <c:pt idx="2965">
                  <c:v>299.95999999999998</c:v>
                </c:pt>
                <c:pt idx="2966">
                  <c:v>299.97000000000003</c:v>
                </c:pt>
                <c:pt idx="2967">
                  <c:v>300.02999999999997</c:v>
                </c:pt>
                <c:pt idx="2968">
                  <c:v>299.98</c:v>
                </c:pt>
                <c:pt idx="2969">
                  <c:v>299.98</c:v>
                </c:pt>
                <c:pt idx="2970">
                  <c:v>299.99</c:v>
                </c:pt>
                <c:pt idx="2971">
                  <c:v>300.04000000000002</c:v>
                </c:pt>
                <c:pt idx="2972">
                  <c:v>300.02</c:v>
                </c:pt>
                <c:pt idx="2973">
                  <c:v>299.98</c:v>
                </c:pt>
                <c:pt idx="2974">
                  <c:v>299.97000000000003</c:v>
                </c:pt>
                <c:pt idx="2975">
                  <c:v>299.95999999999998</c:v>
                </c:pt>
                <c:pt idx="2976">
                  <c:v>300.01</c:v>
                </c:pt>
                <c:pt idx="2977">
                  <c:v>300.01</c:v>
                </c:pt>
                <c:pt idx="2978">
                  <c:v>299.99</c:v>
                </c:pt>
                <c:pt idx="2979">
                  <c:v>299.98</c:v>
                </c:pt>
                <c:pt idx="2980">
                  <c:v>299.92</c:v>
                </c:pt>
                <c:pt idx="2981">
                  <c:v>299.97000000000003</c:v>
                </c:pt>
                <c:pt idx="2982">
                  <c:v>300.01</c:v>
                </c:pt>
                <c:pt idx="2983">
                  <c:v>300.02</c:v>
                </c:pt>
                <c:pt idx="2984">
                  <c:v>299.92</c:v>
                </c:pt>
                <c:pt idx="2985">
                  <c:v>300.02999999999997</c:v>
                </c:pt>
                <c:pt idx="2986">
                  <c:v>299.98</c:v>
                </c:pt>
                <c:pt idx="2987">
                  <c:v>299.99</c:v>
                </c:pt>
                <c:pt idx="2988">
                  <c:v>300.01</c:v>
                </c:pt>
                <c:pt idx="2989">
                  <c:v>299.95</c:v>
                </c:pt>
                <c:pt idx="2990">
                  <c:v>300.01</c:v>
                </c:pt>
                <c:pt idx="2991">
                  <c:v>299.95</c:v>
                </c:pt>
                <c:pt idx="2992">
                  <c:v>299.95999999999998</c:v>
                </c:pt>
                <c:pt idx="2993">
                  <c:v>299.92</c:v>
                </c:pt>
                <c:pt idx="2994">
                  <c:v>299.94</c:v>
                </c:pt>
                <c:pt idx="2995">
                  <c:v>299.97000000000003</c:v>
                </c:pt>
                <c:pt idx="2996">
                  <c:v>299.95</c:v>
                </c:pt>
                <c:pt idx="2997">
                  <c:v>299.97000000000003</c:v>
                </c:pt>
                <c:pt idx="2998">
                  <c:v>300.02</c:v>
                </c:pt>
                <c:pt idx="2999">
                  <c:v>299.97000000000003</c:v>
                </c:pt>
                <c:pt idx="3000">
                  <c:v>300.01</c:v>
                </c:pt>
                <c:pt idx="3001">
                  <c:v>300.01</c:v>
                </c:pt>
                <c:pt idx="3002">
                  <c:v>300.05</c:v>
                </c:pt>
                <c:pt idx="3003">
                  <c:v>300.02</c:v>
                </c:pt>
                <c:pt idx="3004">
                  <c:v>300.01</c:v>
                </c:pt>
                <c:pt idx="3005">
                  <c:v>300.01</c:v>
                </c:pt>
                <c:pt idx="3006">
                  <c:v>299.98</c:v>
                </c:pt>
                <c:pt idx="3007">
                  <c:v>299.87</c:v>
                </c:pt>
                <c:pt idx="3008">
                  <c:v>299.89</c:v>
                </c:pt>
                <c:pt idx="3009">
                  <c:v>300.02</c:v>
                </c:pt>
                <c:pt idx="3010">
                  <c:v>299.99</c:v>
                </c:pt>
                <c:pt idx="3011">
                  <c:v>299.95999999999998</c:v>
                </c:pt>
                <c:pt idx="3012">
                  <c:v>300.01</c:v>
                </c:pt>
                <c:pt idx="3013">
                  <c:v>299.97000000000003</c:v>
                </c:pt>
                <c:pt idx="3014">
                  <c:v>299.95</c:v>
                </c:pt>
                <c:pt idx="3015">
                  <c:v>299.97000000000003</c:v>
                </c:pt>
                <c:pt idx="3016">
                  <c:v>299.95</c:v>
                </c:pt>
                <c:pt idx="3017">
                  <c:v>300.05</c:v>
                </c:pt>
                <c:pt idx="3018">
                  <c:v>299.98</c:v>
                </c:pt>
                <c:pt idx="3019">
                  <c:v>300.01</c:v>
                </c:pt>
                <c:pt idx="3020">
                  <c:v>299.92</c:v>
                </c:pt>
                <c:pt idx="3021">
                  <c:v>300.02999999999997</c:v>
                </c:pt>
                <c:pt idx="3022">
                  <c:v>300.04000000000002</c:v>
                </c:pt>
                <c:pt idx="3023">
                  <c:v>300.02999999999997</c:v>
                </c:pt>
                <c:pt idx="3024">
                  <c:v>300.02999999999997</c:v>
                </c:pt>
                <c:pt idx="3025">
                  <c:v>300.05</c:v>
                </c:pt>
                <c:pt idx="3026">
                  <c:v>300.01</c:v>
                </c:pt>
                <c:pt idx="3027">
                  <c:v>299.95999999999998</c:v>
                </c:pt>
                <c:pt idx="3028">
                  <c:v>299.97000000000003</c:v>
                </c:pt>
                <c:pt idx="3029">
                  <c:v>299.97000000000003</c:v>
                </c:pt>
                <c:pt idx="3030">
                  <c:v>299.98</c:v>
                </c:pt>
                <c:pt idx="3031">
                  <c:v>300.08999999999997</c:v>
                </c:pt>
                <c:pt idx="3032">
                  <c:v>300.02</c:v>
                </c:pt>
                <c:pt idx="3033">
                  <c:v>299.97000000000003</c:v>
                </c:pt>
                <c:pt idx="3034">
                  <c:v>299.95</c:v>
                </c:pt>
                <c:pt idx="3035">
                  <c:v>299.92</c:v>
                </c:pt>
                <c:pt idx="3036">
                  <c:v>300.02</c:v>
                </c:pt>
                <c:pt idx="3037">
                  <c:v>300.02999999999997</c:v>
                </c:pt>
                <c:pt idx="3038">
                  <c:v>299.97000000000003</c:v>
                </c:pt>
                <c:pt idx="3039">
                  <c:v>299.98</c:v>
                </c:pt>
                <c:pt idx="3040">
                  <c:v>300.01</c:v>
                </c:pt>
                <c:pt idx="3041">
                  <c:v>300.02999999999997</c:v>
                </c:pt>
                <c:pt idx="3042">
                  <c:v>300.02999999999997</c:v>
                </c:pt>
                <c:pt idx="3043">
                  <c:v>299.94</c:v>
                </c:pt>
                <c:pt idx="3044">
                  <c:v>299.95999999999998</c:v>
                </c:pt>
                <c:pt idx="3045">
                  <c:v>300.01</c:v>
                </c:pt>
                <c:pt idx="3046">
                  <c:v>300.04000000000002</c:v>
                </c:pt>
                <c:pt idx="3047">
                  <c:v>300.02999999999997</c:v>
                </c:pt>
                <c:pt idx="3048">
                  <c:v>300.05</c:v>
                </c:pt>
                <c:pt idx="3049">
                  <c:v>300.02</c:v>
                </c:pt>
                <c:pt idx="3050">
                  <c:v>300.02999999999997</c:v>
                </c:pt>
                <c:pt idx="3051">
                  <c:v>299.99</c:v>
                </c:pt>
                <c:pt idx="3052">
                  <c:v>300.02999999999997</c:v>
                </c:pt>
                <c:pt idx="3053">
                  <c:v>300.05</c:v>
                </c:pt>
                <c:pt idx="3054">
                  <c:v>299.94</c:v>
                </c:pt>
                <c:pt idx="3055">
                  <c:v>300.01</c:v>
                </c:pt>
                <c:pt idx="3056">
                  <c:v>300.01</c:v>
                </c:pt>
                <c:pt idx="3057">
                  <c:v>299.99</c:v>
                </c:pt>
                <c:pt idx="3058">
                  <c:v>300.01</c:v>
                </c:pt>
                <c:pt idx="3059">
                  <c:v>300.01</c:v>
                </c:pt>
                <c:pt idx="3060">
                  <c:v>300.02</c:v>
                </c:pt>
                <c:pt idx="3061">
                  <c:v>299.97000000000003</c:v>
                </c:pt>
                <c:pt idx="3062">
                  <c:v>300.02</c:v>
                </c:pt>
                <c:pt idx="3063">
                  <c:v>300.04000000000002</c:v>
                </c:pt>
                <c:pt idx="3064">
                  <c:v>299.95</c:v>
                </c:pt>
                <c:pt idx="3065">
                  <c:v>300.02</c:v>
                </c:pt>
                <c:pt idx="3066">
                  <c:v>299.95999999999998</c:v>
                </c:pt>
                <c:pt idx="3067">
                  <c:v>299.95</c:v>
                </c:pt>
                <c:pt idx="3068">
                  <c:v>299.89999999999998</c:v>
                </c:pt>
                <c:pt idx="3069">
                  <c:v>300.01</c:v>
                </c:pt>
                <c:pt idx="3070">
                  <c:v>299.95999999999998</c:v>
                </c:pt>
                <c:pt idx="3071">
                  <c:v>300.02999999999997</c:v>
                </c:pt>
                <c:pt idx="3072">
                  <c:v>299.97000000000003</c:v>
                </c:pt>
                <c:pt idx="3073">
                  <c:v>299.99</c:v>
                </c:pt>
                <c:pt idx="3074">
                  <c:v>299.95</c:v>
                </c:pt>
                <c:pt idx="3075">
                  <c:v>300.04000000000002</c:v>
                </c:pt>
                <c:pt idx="3076">
                  <c:v>299.92</c:v>
                </c:pt>
                <c:pt idx="3077">
                  <c:v>299.95999999999998</c:v>
                </c:pt>
                <c:pt idx="3078">
                  <c:v>299.94</c:v>
                </c:pt>
                <c:pt idx="3079">
                  <c:v>299.95999999999998</c:v>
                </c:pt>
                <c:pt idx="3080">
                  <c:v>300.01</c:v>
                </c:pt>
                <c:pt idx="3081">
                  <c:v>299.95999999999998</c:v>
                </c:pt>
                <c:pt idx="3082">
                  <c:v>300.02</c:v>
                </c:pt>
                <c:pt idx="3083">
                  <c:v>299.95999999999998</c:v>
                </c:pt>
                <c:pt idx="3084">
                  <c:v>299.98</c:v>
                </c:pt>
                <c:pt idx="3085">
                  <c:v>300.02999999999997</c:v>
                </c:pt>
                <c:pt idx="3086">
                  <c:v>300.04000000000002</c:v>
                </c:pt>
                <c:pt idx="3087">
                  <c:v>299.99</c:v>
                </c:pt>
                <c:pt idx="3088">
                  <c:v>300.01</c:v>
                </c:pt>
                <c:pt idx="3089">
                  <c:v>299.98</c:v>
                </c:pt>
                <c:pt idx="3090">
                  <c:v>299.95</c:v>
                </c:pt>
                <c:pt idx="3091">
                  <c:v>299.92</c:v>
                </c:pt>
                <c:pt idx="3092">
                  <c:v>300.04000000000002</c:v>
                </c:pt>
                <c:pt idx="3093">
                  <c:v>300.02999999999997</c:v>
                </c:pt>
                <c:pt idx="3094">
                  <c:v>299.94</c:v>
                </c:pt>
                <c:pt idx="3095">
                  <c:v>299.97000000000003</c:v>
                </c:pt>
                <c:pt idx="3096">
                  <c:v>300.08</c:v>
                </c:pt>
                <c:pt idx="3097">
                  <c:v>300.02999999999997</c:v>
                </c:pt>
                <c:pt idx="3098">
                  <c:v>300.05</c:v>
                </c:pt>
                <c:pt idx="3099">
                  <c:v>299.99</c:v>
                </c:pt>
                <c:pt idx="3100">
                  <c:v>300.02999999999997</c:v>
                </c:pt>
                <c:pt idx="3101">
                  <c:v>299.98</c:v>
                </c:pt>
                <c:pt idx="3102">
                  <c:v>300.01</c:v>
                </c:pt>
                <c:pt idx="3103">
                  <c:v>299.97000000000003</c:v>
                </c:pt>
                <c:pt idx="3104">
                  <c:v>300.02</c:v>
                </c:pt>
                <c:pt idx="3105">
                  <c:v>299.95</c:v>
                </c:pt>
                <c:pt idx="3106">
                  <c:v>299.95999999999998</c:v>
                </c:pt>
                <c:pt idx="3107">
                  <c:v>300.01</c:v>
                </c:pt>
                <c:pt idx="3108">
                  <c:v>300.02</c:v>
                </c:pt>
                <c:pt idx="3109">
                  <c:v>299.98</c:v>
                </c:pt>
                <c:pt idx="3110">
                  <c:v>300.01</c:v>
                </c:pt>
                <c:pt idx="3111">
                  <c:v>299.95</c:v>
                </c:pt>
                <c:pt idx="3112">
                  <c:v>299.98</c:v>
                </c:pt>
                <c:pt idx="3113">
                  <c:v>300.01</c:v>
                </c:pt>
                <c:pt idx="3114">
                  <c:v>300.04000000000002</c:v>
                </c:pt>
                <c:pt idx="3115">
                  <c:v>299.98</c:v>
                </c:pt>
                <c:pt idx="3116">
                  <c:v>299.95999999999998</c:v>
                </c:pt>
                <c:pt idx="3117">
                  <c:v>299.97000000000003</c:v>
                </c:pt>
                <c:pt idx="3118">
                  <c:v>299.99</c:v>
                </c:pt>
                <c:pt idx="3119">
                  <c:v>299.94</c:v>
                </c:pt>
                <c:pt idx="3120">
                  <c:v>299.95999999999998</c:v>
                </c:pt>
                <c:pt idx="3121">
                  <c:v>300.01</c:v>
                </c:pt>
                <c:pt idx="3122">
                  <c:v>299.98</c:v>
                </c:pt>
                <c:pt idx="3123">
                  <c:v>299.98</c:v>
                </c:pt>
                <c:pt idx="3124">
                  <c:v>300.04000000000002</c:v>
                </c:pt>
                <c:pt idx="3125">
                  <c:v>300.06</c:v>
                </c:pt>
                <c:pt idx="3126">
                  <c:v>300.04000000000002</c:v>
                </c:pt>
                <c:pt idx="3127">
                  <c:v>299.95999999999998</c:v>
                </c:pt>
                <c:pt idx="3128">
                  <c:v>300.08</c:v>
                </c:pt>
                <c:pt idx="3129">
                  <c:v>300.02</c:v>
                </c:pt>
                <c:pt idx="3130">
                  <c:v>299.99</c:v>
                </c:pt>
                <c:pt idx="3131">
                  <c:v>299.97000000000003</c:v>
                </c:pt>
                <c:pt idx="3132">
                  <c:v>299.97000000000003</c:v>
                </c:pt>
                <c:pt idx="3133">
                  <c:v>299.98</c:v>
                </c:pt>
                <c:pt idx="3134">
                  <c:v>300.05</c:v>
                </c:pt>
                <c:pt idx="3135">
                  <c:v>300.02</c:v>
                </c:pt>
                <c:pt idx="3136">
                  <c:v>300.04000000000002</c:v>
                </c:pt>
                <c:pt idx="3137">
                  <c:v>300.06</c:v>
                </c:pt>
                <c:pt idx="3138">
                  <c:v>300.01</c:v>
                </c:pt>
                <c:pt idx="3139">
                  <c:v>299.97000000000003</c:v>
                </c:pt>
                <c:pt idx="3140">
                  <c:v>300.04000000000002</c:v>
                </c:pt>
                <c:pt idx="3141">
                  <c:v>300.01</c:v>
                </c:pt>
                <c:pt idx="3142">
                  <c:v>300.01</c:v>
                </c:pt>
                <c:pt idx="3143">
                  <c:v>300.01</c:v>
                </c:pt>
                <c:pt idx="3144">
                  <c:v>299.98</c:v>
                </c:pt>
                <c:pt idx="3145">
                  <c:v>300.02999999999997</c:v>
                </c:pt>
                <c:pt idx="3146">
                  <c:v>300.01</c:v>
                </c:pt>
                <c:pt idx="3147">
                  <c:v>300.06</c:v>
                </c:pt>
                <c:pt idx="3148">
                  <c:v>299.95999999999998</c:v>
                </c:pt>
                <c:pt idx="3149">
                  <c:v>299.99</c:v>
                </c:pt>
                <c:pt idx="3150">
                  <c:v>299.99</c:v>
                </c:pt>
                <c:pt idx="3151">
                  <c:v>300.02</c:v>
                </c:pt>
                <c:pt idx="3152">
                  <c:v>300.02999999999997</c:v>
                </c:pt>
                <c:pt idx="3153">
                  <c:v>300.02</c:v>
                </c:pt>
                <c:pt idx="3154">
                  <c:v>299.98</c:v>
                </c:pt>
                <c:pt idx="3155">
                  <c:v>300.02999999999997</c:v>
                </c:pt>
                <c:pt idx="3156">
                  <c:v>300.13</c:v>
                </c:pt>
                <c:pt idx="3157">
                  <c:v>299.95</c:v>
                </c:pt>
                <c:pt idx="3158">
                  <c:v>300.02999999999997</c:v>
                </c:pt>
                <c:pt idx="3159">
                  <c:v>299.97000000000003</c:v>
                </c:pt>
                <c:pt idx="3160">
                  <c:v>300.02</c:v>
                </c:pt>
                <c:pt idx="3161">
                  <c:v>300.01</c:v>
                </c:pt>
                <c:pt idx="3162">
                  <c:v>299.98</c:v>
                </c:pt>
                <c:pt idx="3163">
                  <c:v>300.02999999999997</c:v>
                </c:pt>
                <c:pt idx="3164">
                  <c:v>300.01</c:v>
                </c:pt>
                <c:pt idx="3165">
                  <c:v>299.89</c:v>
                </c:pt>
                <c:pt idx="3166">
                  <c:v>300.02999999999997</c:v>
                </c:pt>
                <c:pt idx="3167">
                  <c:v>299.95</c:v>
                </c:pt>
                <c:pt idx="3168">
                  <c:v>299.95999999999998</c:v>
                </c:pt>
                <c:pt idx="3169">
                  <c:v>299.92</c:v>
                </c:pt>
                <c:pt idx="3170">
                  <c:v>300.01</c:v>
                </c:pt>
                <c:pt idx="3171">
                  <c:v>299.95999999999998</c:v>
                </c:pt>
                <c:pt idx="3172">
                  <c:v>299.98</c:v>
                </c:pt>
                <c:pt idx="3173">
                  <c:v>299.99</c:v>
                </c:pt>
                <c:pt idx="3174">
                  <c:v>300.10000000000002</c:v>
                </c:pt>
                <c:pt idx="3175">
                  <c:v>300.02999999999997</c:v>
                </c:pt>
                <c:pt idx="3176">
                  <c:v>299.98</c:v>
                </c:pt>
                <c:pt idx="3177">
                  <c:v>300.01</c:v>
                </c:pt>
                <c:pt idx="3178">
                  <c:v>300.02</c:v>
                </c:pt>
                <c:pt idx="3179">
                  <c:v>299.97000000000003</c:v>
                </c:pt>
                <c:pt idx="3180">
                  <c:v>299.98</c:v>
                </c:pt>
                <c:pt idx="3181">
                  <c:v>300.02999999999997</c:v>
                </c:pt>
                <c:pt idx="3182">
                  <c:v>299.98</c:v>
                </c:pt>
                <c:pt idx="3183">
                  <c:v>299.95</c:v>
                </c:pt>
                <c:pt idx="3184">
                  <c:v>300.02</c:v>
                </c:pt>
                <c:pt idx="3185">
                  <c:v>300.02999999999997</c:v>
                </c:pt>
                <c:pt idx="3186">
                  <c:v>299.95999999999998</c:v>
                </c:pt>
                <c:pt idx="3187">
                  <c:v>300.02</c:v>
                </c:pt>
                <c:pt idx="3188">
                  <c:v>300.05</c:v>
                </c:pt>
                <c:pt idx="3189">
                  <c:v>300.02</c:v>
                </c:pt>
                <c:pt idx="3190">
                  <c:v>300.01</c:v>
                </c:pt>
                <c:pt idx="3191">
                  <c:v>299.97000000000003</c:v>
                </c:pt>
                <c:pt idx="3192">
                  <c:v>300.02999999999997</c:v>
                </c:pt>
                <c:pt idx="3193">
                  <c:v>300.02</c:v>
                </c:pt>
                <c:pt idx="3194">
                  <c:v>299.98</c:v>
                </c:pt>
                <c:pt idx="3195">
                  <c:v>300.08</c:v>
                </c:pt>
                <c:pt idx="3196">
                  <c:v>300.02</c:v>
                </c:pt>
                <c:pt idx="3197">
                  <c:v>299.94</c:v>
                </c:pt>
                <c:pt idx="3198">
                  <c:v>300.02</c:v>
                </c:pt>
                <c:pt idx="3199">
                  <c:v>299.97000000000003</c:v>
                </c:pt>
                <c:pt idx="3200">
                  <c:v>300.02</c:v>
                </c:pt>
                <c:pt idx="3201">
                  <c:v>299.98</c:v>
                </c:pt>
                <c:pt idx="3202">
                  <c:v>299.97000000000003</c:v>
                </c:pt>
                <c:pt idx="3203">
                  <c:v>300.02</c:v>
                </c:pt>
                <c:pt idx="3204">
                  <c:v>300.02</c:v>
                </c:pt>
                <c:pt idx="3205">
                  <c:v>299.95</c:v>
                </c:pt>
                <c:pt idx="3206">
                  <c:v>300.08</c:v>
                </c:pt>
                <c:pt idx="3207">
                  <c:v>300.02</c:v>
                </c:pt>
                <c:pt idx="3208">
                  <c:v>300.06</c:v>
                </c:pt>
                <c:pt idx="3209">
                  <c:v>300.01</c:v>
                </c:pt>
                <c:pt idx="3210">
                  <c:v>299.98</c:v>
                </c:pt>
                <c:pt idx="3211">
                  <c:v>299.97000000000003</c:v>
                </c:pt>
                <c:pt idx="3212">
                  <c:v>300.06</c:v>
                </c:pt>
                <c:pt idx="3213">
                  <c:v>299.95999999999998</c:v>
                </c:pt>
                <c:pt idx="3214">
                  <c:v>300.06</c:v>
                </c:pt>
                <c:pt idx="3215">
                  <c:v>300.02</c:v>
                </c:pt>
                <c:pt idx="3216">
                  <c:v>299.91000000000003</c:v>
                </c:pt>
                <c:pt idx="3217">
                  <c:v>300.02999999999997</c:v>
                </c:pt>
                <c:pt idx="3218">
                  <c:v>299.88</c:v>
                </c:pt>
                <c:pt idx="3219">
                  <c:v>300.01</c:v>
                </c:pt>
                <c:pt idx="3220">
                  <c:v>299.92</c:v>
                </c:pt>
                <c:pt idx="3221">
                  <c:v>300.01</c:v>
                </c:pt>
                <c:pt idx="3222">
                  <c:v>300.02999999999997</c:v>
                </c:pt>
                <c:pt idx="3223">
                  <c:v>300.01</c:v>
                </c:pt>
                <c:pt idx="3224">
                  <c:v>300.02999999999997</c:v>
                </c:pt>
                <c:pt idx="3225">
                  <c:v>299.97000000000003</c:v>
                </c:pt>
                <c:pt idx="3226">
                  <c:v>300.01</c:v>
                </c:pt>
                <c:pt idx="3227">
                  <c:v>299.95</c:v>
                </c:pt>
                <c:pt idx="3228">
                  <c:v>300.02</c:v>
                </c:pt>
                <c:pt idx="3229">
                  <c:v>300.01</c:v>
                </c:pt>
                <c:pt idx="3230">
                  <c:v>299.99</c:v>
                </c:pt>
                <c:pt idx="3231">
                  <c:v>299.97000000000003</c:v>
                </c:pt>
                <c:pt idx="3232">
                  <c:v>299.92</c:v>
                </c:pt>
                <c:pt idx="3233">
                  <c:v>300.01</c:v>
                </c:pt>
                <c:pt idx="3234">
                  <c:v>299.97000000000003</c:v>
                </c:pt>
                <c:pt idx="3235">
                  <c:v>300.06</c:v>
                </c:pt>
                <c:pt idx="3236">
                  <c:v>299.95999999999998</c:v>
                </c:pt>
                <c:pt idx="3237">
                  <c:v>299.97000000000003</c:v>
                </c:pt>
                <c:pt idx="3238">
                  <c:v>299.99</c:v>
                </c:pt>
                <c:pt idx="3239">
                  <c:v>300.01</c:v>
                </c:pt>
                <c:pt idx="3240">
                  <c:v>300.01</c:v>
                </c:pt>
                <c:pt idx="3241">
                  <c:v>300.02999999999997</c:v>
                </c:pt>
                <c:pt idx="3242">
                  <c:v>299.97000000000003</c:v>
                </c:pt>
                <c:pt idx="3243">
                  <c:v>300.01</c:v>
                </c:pt>
                <c:pt idx="3244">
                  <c:v>300.02</c:v>
                </c:pt>
                <c:pt idx="3245">
                  <c:v>300.02999999999997</c:v>
                </c:pt>
                <c:pt idx="3246">
                  <c:v>300.04000000000002</c:v>
                </c:pt>
                <c:pt idx="3247">
                  <c:v>299.99</c:v>
                </c:pt>
                <c:pt idx="3248">
                  <c:v>299.99</c:v>
                </c:pt>
                <c:pt idx="3249">
                  <c:v>299.99</c:v>
                </c:pt>
                <c:pt idx="3250">
                  <c:v>300.02999999999997</c:v>
                </c:pt>
                <c:pt idx="3251">
                  <c:v>300.04000000000002</c:v>
                </c:pt>
                <c:pt idx="3252">
                  <c:v>299.95</c:v>
                </c:pt>
                <c:pt idx="3253">
                  <c:v>299.98</c:v>
                </c:pt>
                <c:pt idx="3254">
                  <c:v>299.97000000000003</c:v>
                </c:pt>
                <c:pt idx="3255">
                  <c:v>299.97000000000003</c:v>
                </c:pt>
                <c:pt idx="3256">
                  <c:v>300.06</c:v>
                </c:pt>
                <c:pt idx="3257">
                  <c:v>300.02</c:v>
                </c:pt>
                <c:pt idx="3258">
                  <c:v>300.02</c:v>
                </c:pt>
                <c:pt idx="3259">
                  <c:v>300.02999999999997</c:v>
                </c:pt>
                <c:pt idx="3260">
                  <c:v>299.99</c:v>
                </c:pt>
                <c:pt idx="3261">
                  <c:v>299.95</c:v>
                </c:pt>
                <c:pt idx="3262">
                  <c:v>299.99</c:v>
                </c:pt>
                <c:pt idx="3263">
                  <c:v>300.02999999999997</c:v>
                </c:pt>
                <c:pt idx="3264">
                  <c:v>299.94</c:v>
                </c:pt>
                <c:pt idx="3265">
                  <c:v>299.99</c:v>
                </c:pt>
                <c:pt idx="3266">
                  <c:v>300.02999999999997</c:v>
                </c:pt>
                <c:pt idx="3267">
                  <c:v>300.04000000000002</c:v>
                </c:pt>
                <c:pt idx="3268">
                  <c:v>299.95999999999998</c:v>
                </c:pt>
                <c:pt idx="3269">
                  <c:v>299.95</c:v>
                </c:pt>
                <c:pt idx="3270">
                  <c:v>299.95999999999998</c:v>
                </c:pt>
                <c:pt idx="3271">
                  <c:v>300.04000000000002</c:v>
                </c:pt>
                <c:pt idx="3272">
                  <c:v>299.92</c:v>
                </c:pt>
                <c:pt idx="3273">
                  <c:v>300.02999999999997</c:v>
                </c:pt>
                <c:pt idx="3274">
                  <c:v>300.01</c:v>
                </c:pt>
                <c:pt idx="3275">
                  <c:v>299.98</c:v>
                </c:pt>
                <c:pt idx="3276">
                  <c:v>300.01</c:v>
                </c:pt>
                <c:pt idx="3277">
                  <c:v>299.95999999999998</c:v>
                </c:pt>
                <c:pt idx="3278">
                  <c:v>300.01</c:v>
                </c:pt>
                <c:pt idx="3279">
                  <c:v>299.98</c:v>
                </c:pt>
                <c:pt idx="3280">
                  <c:v>300.06</c:v>
                </c:pt>
                <c:pt idx="3281">
                  <c:v>299.98</c:v>
                </c:pt>
                <c:pt idx="3282">
                  <c:v>300.02999999999997</c:v>
                </c:pt>
                <c:pt idx="3283">
                  <c:v>300.06</c:v>
                </c:pt>
                <c:pt idx="3284">
                  <c:v>300.02</c:v>
                </c:pt>
                <c:pt idx="3285">
                  <c:v>299.97000000000003</c:v>
                </c:pt>
                <c:pt idx="3286">
                  <c:v>300.02</c:v>
                </c:pt>
                <c:pt idx="3287">
                  <c:v>299.97000000000003</c:v>
                </c:pt>
                <c:pt idx="3288">
                  <c:v>299.94</c:v>
                </c:pt>
                <c:pt idx="3289">
                  <c:v>300.02</c:v>
                </c:pt>
                <c:pt idx="3290">
                  <c:v>299.95</c:v>
                </c:pt>
                <c:pt idx="3291">
                  <c:v>299.95999999999998</c:v>
                </c:pt>
                <c:pt idx="3292">
                  <c:v>300.05</c:v>
                </c:pt>
                <c:pt idx="3293">
                  <c:v>299.97000000000003</c:v>
                </c:pt>
                <c:pt idx="3294">
                  <c:v>300.02999999999997</c:v>
                </c:pt>
                <c:pt idx="3295">
                  <c:v>300.06</c:v>
                </c:pt>
                <c:pt idx="3296">
                  <c:v>300.02</c:v>
                </c:pt>
                <c:pt idx="3297">
                  <c:v>300.02999999999997</c:v>
                </c:pt>
                <c:pt idx="3298">
                  <c:v>300.02999999999997</c:v>
                </c:pt>
                <c:pt idx="3299">
                  <c:v>300.08</c:v>
                </c:pt>
                <c:pt idx="3300">
                  <c:v>300.01</c:v>
                </c:pt>
                <c:pt idx="3301">
                  <c:v>300.02999999999997</c:v>
                </c:pt>
                <c:pt idx="3302">
                  <c:v>300.06</c:v>
                </c:pt>
                <c:pt idx="3303">
                  <c:v>299.97000000000003</c:v>
                </c:pt>
                <c:pt idx="3304">
                  <c:v>300.02</c:v>
                </c:pt>
                <c:pt idx="3305">
                  <c:v>300.13</c:v>
                </c:pt>
                <c:pt idx="3306">
                  <c:v>299.97000000000003</c:v>
                </c:pt>
                <c:pt idx="3307">
                  <c:v>299.97000000000003</c:v>
                </c:pt>
                <c:pt idx="3308">
                  <c:v>299.98</c:v>
                </c:pt>
                <c:pt idx="3309">
                  <c:v>299.95999999999998</c:v>
                </c:pt>
                <c:pt idx="3310">
                  <c:v>299.99</c:v>
                </c:pt>
                <c:pt idx="3311">
                  <c:v>299.98</c:v>
                </c:pt>
                <c:pt idx="3312">
                  <c:v>300.01</c:v>
                </c:pt>
                <c:pt idx="3313">
                  <c:v>299.95999999999998</c:v>
                </c:pt>
                <c:pt idx="3314">
                  <c:v>300.02999999999997</c:v>
                </c:pt>
                <c:pt idx="3315">
                  <c:v>299.92</c:v>
                </c:pt>
                <c:pt idx="3316">
                  <c:v>299.91000000000003</c:v>
                </c:pt>
                <c:pt idx="3317">
                  <c:v>300.06</c:v>
                </c:pt>
                <c:pt idx="3318">
                  <c:v>299.98</c:v>
                </c:pt>
                <c:pt idx="3319">
                  <c:v>299.95999999999998</c:v>
                </c:pt>
                <c:pt idx="3320">
                  <c:v>300.02999999999997</c:v>
                </c:pt>
                <c:pt idx="3321">
                  <c:v>299.97000000000003</c:v>
                </c:pt>
                <c:pt idx="3322">
                  <c:v>300.05</c:v>
                </c:pt>
                <c:pt idx="3323">
                  <c:v>300.02</c:v>
                </c:pt>
                <c:pt idx="3324">
                  <c:v>299.95999999999998</c:v>
                </c:pt>
                <c:pt idx="3325">
                  <c:v>300.02</c:v>
                </c:pt>
                <c:pt idx="3326">
                  <c:v>300.01</c:v>
                </c:pt>
                <c:pt idx="3327">
                  <c:v>299.98</c:v>
                </c:pt>
                <c:pt idx="3328">
                  <c:v>300.05</c:v>
                </c:pt>
                <c:pt idx="3329">
                  <c:v>299.95999999999998</c:v>
                </c:pt>
                <c:pt idx="3330">
                  <c:v>299.95999999999998</c:v>
                </c:pt>
                <c:pt idx="3331">
                  <c:v>299.87</c:v>
                </c:pt>
                <c:pt idx="3332">
                  <c:v>299.97000000000003</c:v>
                </c:pt>
                <c:pt idx="3333">
                  <c:v>299.89999999999998</c:v>
                </c:pt>
                <c:pt idx="3334">
                  <c:v>299.97000000000003</c:v>
                </c:pt>
                <c:pt idx="3335">
                  <c:v>300.02</c:v>
                </c:pt>
                <c:pt idx="3336">
                  <c:v>300.02</c:v>
                </c:pt>
                <c:pt idx="3337">
                  <c:v>299.97000000000003</c:v>
                </c:pt>
                <c:pt idx="3338">
                  <c:v>299.92</c:v>
                </c:pt>
                <c:pt idx="3339">
                  <c:v>299.95999999999998</c:v>
                </c:pt>
                <c:pt idx="3340">
                  <c:v>299.94</c:v>
                </c:pt>
                <c:pt idx="3341">
                  <c:v>300.08999999999997</c:v>
                </c:pt>
                <c:pt idx="3342">
                  <c:v>299.97000000000003</c:v>
                </c:pt>
                <c:pt idx="3343">
                  <c:v>299.97000000000003</c:v>
                </c:pt>
                <c:pt idx="3344">
                  <c:v>299.88</c:v>
                </c:pt>
                <c:pt idx="3345">
                  <c:v>300.02</c:v>
                </c:pt>
                <c:pt idx="3346">
                  <c:v>299.99</c:v>
                </c:pt>
                <c:pt idx="3347">
                  <c:v>299.95999999999998</c:v>
                </c:pt>
                <c:pt idx="3348">
                  <c:v>300.04000000000002</c:v>
                </c:pt>
                <c:pt idx="3349">
                  <c:v>299.99</c:v>
                </c:pt>
                <c:pt idx="3350">
                  <c:v>299.95</c:v>
                </c:pt>
                <c:pt idx="3351">
                  <c:v>300.06</c:v>
                </c:pt>
                <c:pt idx="3352">
                  <c:v>299.98</c:v>
                </c:pt>
                <c:pt idx="3353">
                  <c:v>299.94</c:v>
                </c:pt>
                <c:pt idx="3354">
                  <c:v>300.02</c:v>
                </c:pt>
                <c:pt idx="3355">
                  <c:v>299.99</c:v>
                </c:pt>
                <c:pt idx="3356">
                  <c:v>300.01</c:v>
                </c:pt>
                <c:pt idx="3357">
                  <c:v>300.01</c:v>
                </c:pt>
                <c:pt idx="3358">
                  <c:v>299.97000000000003</c:v>
                </c:pt>
                <c:pt idx="3359">
                  <c:v>299.91000000000003</c:v>
                </c:pt>
                <c:pt idx="3360">
                  <c:v>300.04000000000002</c:v>
                </c:pt>
                <c:pt idx="3361">
                  <c:v>299.99</c:v>
                </c:pt>
                <c:pt idx="3362">
                  <c:v>299.98</c:v>
                </c:pt>
                <c:pt idx="3363">
                  <c:v>300.01</c:v>
                </c:pt>
                <c:pt idx="3364">
                  <c:v>299.92</c:v>
                </c:pt>
                <c:pt idx="3365">
                  <c:v>299.91000000000003</c:v>
                </c:pt>
                <c:pt idx="3366">
                  <c:v>300.02999999999997</c:v>
                </c:pt>
                <c:pt idx="3367">
                  <c:v>299.92</c:v>
                </c:pt>
                <c:pt idx="3368">
                  <c:v>300.01</c:v>
                </c:pt>
                <c:pt idx="3369">
                  <c:v>300.02999999999997</c:v>
                </c:pt>
                <c:pt idx="3370">
                  <c:v>300.02</c:v>
                </c:pt>
                <c:pt idx="3371">
                  <c:v>299.98</c:v>
                </c:pt>
                <c:pt idx="3372">
                  <c:v>299.98</c:v>
                </c:pt>
                <c:pt idx="3373">
                  <c:v>299.92</c:v>
                </c:pt>
                <c:pt idx="3374">
                  <c:v>299.98</c:v>
                </c:pt>
                <c:pt idx="3375">
                  <c:v>299.95999999999998</c:v>
                </c:pt>
                <c:pt idx="3376">
                  <c:v>300.02</c:v>
                </c:pt>
                <c:pt idx="3377">
                  <c:v>299.98</c:v>
                </c:pt>
                <c:pt idx="3378">
                  <c:v>299.92</c:v>
                </c:pt>
                <c:pt idx="3379">
                  <c:v>299.99</c:v>
                </c:pt>
                <c:pt idx="3380">
                  <c:v>299.94</c:v>
                </c:pt>
                <c:pt idx="3381">
                  <c:v>299.89</c:v>
                </c:pt>
                <c:pt idx="3382">
                  <c:v>299.95999999999998</c:v>
                </c:pt>
                <c:pt idx="3383">
                  <c:v>300.02</c:v>
                </c:pt>
                <c:pt idx="3384">
                  <c:v>299.94</c:v>
                </c:pt>
                <c:pt idx="3385">
                  <c:v>300.02</c:v>
                </c:pt>
                <c:pt idx="3386">
                  <c:v>300.02999999999997</c:v>
                </c:pt>
                <c:pt idx="3387">
                  <c:v>300.02</c:v>
                </c:pt>
                <c:pt idx="3388">
                  <c:v>299.95</c:v>
                </c:pt>
                <c:pt idx="3389">
                  <c:v>299.89999999999998</c:v>
                </c:pt>
                <c:pt idx="3390">
                  <c:v>299.98</c:v>
                </c:pt>
                <c:pt idx="3391">
                  <c:v>299.97000000000003</c:v>
                </c:pt>
                <c:pt idx="3392">
                  <c:v>299.94</c:v>
                </c:pt>
                <c:pt idx="3393">
                  <c:v>299.98</c:v>
                </c:pt>
                <c:pt idx="3394">
                  <c:v>300.08999999999997</c:v>
                </c:pt>
                <c:pt idx="3395">
                  <c:v>299.95999999999998</c:v>
                </c:pt>
                <c:pt idx="3396">
                  <c:v>300.02</c:v>
                </c:pt>
                <c:pt idx="3397">
                  <c:v>299.95</c:v>
                </c:pt>
                <c:pt idx="3398">
                  <c:v>300.02999999999997</c:v>
                </c:pt>
                <c:pt idx="3399">
                  <c:v>300.02999999999997</c:v>
                </c:pt>
                <c:pt idx="3400">
                  <c:v>299.99</c:v>
                </c:pt>
                <c:pt idx="3401">
                  <c:v>300.02</c:v>
                </c:pt>
                <c:pt idx="3402">
                  <c:v>299.99</c:v>
                </c:pt>
                <c:pt idx="3403">
                  <c:v>300.06</c:v>
                </c:pt>
                <c:pt idx="3404">
                  <c:v>299.98</c:v>
                </c:pt>
                <c:pt idx="3405">
                  <c:v>299.89</c:v>
                </c:pt>
                <c:pt idx="3406">
                  <c:v>300.01</c:v>
                </c:pt>
                <c:pt idx="3407">
                  <c:v>299.95999999999998</c:v>
                </c:pt>
                <c:pt idx="3408">
                  <c:v>299.95999999999998</c:v>
                </c:pt>
                <c:pt idx="3409">
                  <c:v>300.01</c:v>
                </c:pt>
                <c:pt idx="3410">
                  <c:v>300.02</c:v>
                </c:pt>
                <c:pt idx="3411">
                  <c:v>299.99</c:v>
                </c:pt>
                <c:pt idx="3412">
                  <c:v>300.02</c:v>
                </c:pt>
                <c:pt idx="3413">
                  <c:v>300.05</c:v>
                </c:pt>
                <c:pt idx="3414">
                  <c:v>300.02999999999997</c:v>
                </c:pt>
                <c:pt idx="3415">
                  <c:v>299.99</c:v>
                </c:pt>
                <c:pt idx="3416">
                  <c:v>300.10000000000002</c:v>
                </c:pt>
                <c:pt idx="3417">
                  <c:v>299.95999999999998</c:v>
                </c:pt>
                <c:pt idx="3418">
                  <c:v>299.95999999999998</c:v>
                </c:pt>
                <c:pt idx="3419">
                  <c:v>299.95</c:v>
                </c:pt>
                <c:pt idx="3420">
                  <c:v>300.05</c:v>
                </c:pt>
                <c:pt idx="3421">
                  <c:v>300.04000000000002</c:v>
                </c:pt>
                <c:pt idx="3422">
                  <c:v>299.99</c:v>
                </c:pt>
                <c:pt idx="3423">
                  <c:v>300.08</c:v>
                </c:pt>
                <c:pt idx="3424">
                  <c:v>300.02</c:v>
                </c:pt>
                <c:pt idx="3425">
                  <c:v>300.02999999999997</c:v>
                </c:pt>
                <c:pt idx="3426">
                  <c:v>299.95999999999998</c:v>
                </c:pt>
                <c:pt idx="3427">
                  <c:v>300.02</c:v>
                </c:pt>
                <c:pt idx="3428">
                  <c:v>299.89</c:v>
                </c:pt>
                <c:pt idx="3429">
                  <c:v>299.98</c:v>
                </c:pt>
                <c:pt idx="3430">
                  <c:v>300.02</c:v>
                </c:pt>
                <c:pt idx="3431">
                  <c:v>299.95999999999998</c:v>
                </c:pt>
                <c:pt idx="3432">
                  <c:v>299.92</c:v>
                </c:pt>
                <c:pt idx="3433">
                  <c:v>299.95</c:v>
                </c:pt>
                <c:pt idx="3434">
                  <c:v>300.02</c:v>
                </c:pt>
                <c:pt idx="3435">
                  <c:v>299.97000000000003</c:v>
                </c:pt>
                <c:pt idx="3436">
                  <c:v>300.02999999999997</c:v>
                </c:pt>
                <c:pt idx="3437">
                  <c:v>300.05</c:v>
                </c:pt>
                <c:pt idx="3438">
                  <c:v>300.02999999999997</c:v>
                </c:pt>
                <c:pt idx="3439">
                  <c:v>300.02999999999997</c:v>
                </c:pt>
                <c:pt idx="3440">
                  <c:v>300.02</c:v>
                </c:pt>
                <c:pt idx="3441">
                  <c:v>299.92</c:v>
                </c:pt>
                <c:pt idx="3442">
                  <c:v>299.95999999999998</c:v>
                </c:pt>
                <c:pt idx="3443">
                  <c:v>299.97000000000003</c:v>
                </c:pt>
                <c:pt idx="3444">
                  <c:v>299.99</c:v>
                </c:pt>
                <c:pt idx="3445">
                  <c:v>300.05</c:v>
                </c:pt>
                <c:pt idx="3446">
                  <c:v>299.97000000000003</c:v>
                </c:pt>
                <c:pt idx="3447">
                  <c:v>299.95</c:v>
                </c:pt>
                <c:pt idx="3448">
                  <c:v>299.99</c:v>
                </c:pt>
                <c:pt idx="3449">
                  <c:v>300.01</c:v>
                </c:pt>
                <c:pt idx="3450">
                  <c:v>300.06</c:v>
                </c:pt>
                <c:pt idx="3451">
                  <c:v>300.02999999999997</c:v>
                </c:pt>
                <c:pt idx="3452">
                  <c:v>299.95</c:v>
                </c:pt>
                <c:pt idx="3453">
                  <c:v>300.06</c:v>
                </c:pt>
                <c:pt idx="3454">
                  <c:v>300.01</c:v>
                </c:pt>
                <c:pt idx="3455">
                  <c:v>300.01</c:v>
                </c:pt>
                <c:pt idx="3456">
                  <c:v>300.05</c:v>
                </c:pt>
                <c:pt idx="3457">
                  <c:v>300.01</c:v>
                </c:pt>
                <c:pt idx="3458">
                  <c:v>300.08999999999997</c:v>
                </c:pt>
                <c:pt idx="3459">
                  <c:v>300.02999999999997</c:v>
                </c:pt>
                <c:pt idx="3460">
                  <c:v>300.01</c:v>
                </c:pt>
                <c:pt idx="3461">
                  <c:v>300.02</c:v>
                </c:pt>
                <c:pt idx="3462">
                  <c:v>299.98</c:v>
                </c:pt>
                <c:pt idx="3463">
                  <c:v>300.06</c:v>
                </c:pt>
                <c:pt idx="3464">
                  <c:v>299.99</c:v>
                </c:pt>
                <c:pt idx="3465">
                  <c:v>299.99</c:v>
                </c:pt>
                <c:pt idx="3466">
                  <c:v>300.01</c:v>
                </c:pt>
                <c:pt idx="3467">
                  <c:v>300.02</c:v>
                </c:pt>
                <c:pt idx="3468">
                  <c:v>299.95999999999998</c:v>
                </c:pt>
                <c:pt idx="3469">
                  <c:v>300.01</c:v>
                </c:pt>
                <c:pt idx="3470">
                  <c:v>300.06</c:v>
                </c:pt>
                <c:pt idx="3471">
                  <c:v>299.98</c:v>
                </c:pt>
                <c:pt idx="3472">
                  <c:v>299.99</c:v>
                </c:pt>
                <c:pt idx="3473">
                  <c:v>300.01</c:v>
                </c:pt>
                <c:pt idx="3474">
                  <c:v>299.99</c:v>
                </c:pt>
                <c:pt idx="3475">
                  <c:v>300.08</c:v>
                </c:pt>
                <c:pt idx="3476">
                  <c:v>299.99</c:v>
                </c:pt>
                <c:pt idx="3477">
                  <c:v>300.05</c:v>
                </c:pt>
                <c:pt idx="3478">
                  <c:v>300.06</c:v>
                </c:pt>
                <c:pt idx="3479">
                  <c:v>299.95</c:v>
                </c:pt>
                <c:pt idx="3480">
                  <c:v>299.99</c:v>
                </c:pt>
                <c:pt idx="3481">
                  <c:v>299.98</c:v>
                </c:pt>
                <c:pt idx="3482">
                  <c:v>299.98</c:v>
                </c:pt>
                <c:pt idx="3483">
                  <c:v>300.04000000000002</c:v>
                </c:pt>
                <c:pt idx="3484">
                  <c:v>299.99</c:v>
                </c:pt>
                <c:pt idx="3485">
                  <c:v>299.98</c:v>
                </c:pt>
                <c:pt idx="3486">
                  <c:v>300.02</c:v>
                </c:pt>
                <c:pt idx="3487">
                  <c:v>300.06</c:v>
                </c:pt>
                <c:pt idx="3488">
                  <c:v>300.08999999999997</c:v>
                </c:pt>
                <c:pt idx="3489">
                  <c:v>299.98</c:v>
                </c:pt>
                <c:pt idx="3490">
                  <c:v>300.01</c:v>
                </c:pt>
                <c:pt idx="3491">
                  <c:v>299.99</c:v>
                </c:pt>
                <c:pt idx="3492">
                  <c:v>300.02</c:v>
                </c:pt>
                <c:pt idx="3493">
                  <c:v>300.02999999999997</c:v>
                </c:pt>
                <c:pt idx="3494">
                  <c:v>300.06</c:v>
                </c:pt>
                <c:pt idx="3495">
                  <c:v>300.08999999999997</c:v>
                </c:pt>
                <c:pt idx="3496">
                  <c:v>300.05</c:v>
                </c:pt>
                <c:pt idx="3497">
                  <c:v>300.06</c:v>
                </c:pt>
                <c:pt idx="3498">
                  <c:v>299.99</c:v>
                </c:pt>
                <c:pt idx="3499">
                  <c:v>300.02</c:v>
                </c:pt>
                <c:pt idx="3500">
                  <c:v>299.98</c:v>
                </c:pt>
                <c:pt idx="3501">
                  <c:v>299.89999999999998</c:v>
                </c:pt>
                <c:pt idx="3502">
                  <c:v>300.06</c:v>
                </c:pt>
                <c:pt idx="3503">
                  <c:v>299.98</c:v>
                </c:pt>
                <c:pt idx="3504">
                  <c:v>299.98</c:v>
                </c:pt>
                <c:pt idx="3505">
                  <c:v>299.92</c:v>
                </c:pt>
                <c:pt idx="3506">
                  <c:v>299.95999999999998</c:v>
                </c:pt>
                <c:pt idx="3507">
                  <c:v>299.98</c:v>
                </c:pt>
                <c:pt idx="3508">
                  <c:v>300.02999999999997</c:v>
                </c:pt>
                <c:pt idx="3509">
                  <c:v>299.98</c:v>
                </c:pt>
                <c:pt idx="3510">
                  <c:v>300.02999999999997</c:v>
                </c:pt>
                <c:pt idx="3511">
                  <c:v>299.98</c:v>
                </c:pt>
                <c:pt idx="3512">
                  <c:v>300.05</c:v>
                </c:pt>
                <c:pt idx="3513">
                  <c:v>300.04000000000002</c:v>
                </c:pt>
                <c:pt idx="3514">
                  <c:v>300.02</c:v>
                </c:pt>
                <c:pt idx="3515">
                  <c:v>300.02</c:v>
                </c:pt>
                <c:pt idx="3516">
                  <c:v>300.02999999999997</c:v>
                </c:pt>
                <c:pt idx="3517">
                  <c:v>300.02999999999997</c:v>
                </c:pt>
                <c:pt idx="3518">
                  <c:v>299.98</c:v>
                </c:pt>
                <c:pt idx="3519">
                  <c:v>300.06</c:v>
                </c:pt>
                <c:pt idx="3520">
                  <c:v>299.89999999999998</c:v>
                </c:pt>
                <c:pt idx="3521">
                  <c:v>299.98</c:v>
                </c:pt>
                <c:pt idx="3522">
                  <c:v>300.02999999999997</c:v>
                </c:pt>
                <c:pt idx="3523">
                  <c:v>300.08</c:v>
                </c:pt>
                <c:pt idx="3524">
                  <c:v>300.08</c:v>
                </c:pt>
                <c:pt idx="3525">
                  <c:v>299.95999999999998</c:v>
                </c:pt>
                <c:pt idx="3526">
                  <c:v>299.98</c:v>
                </c:pt>
                <c:pt idx="3527">
                  <c:v>299.98</c:v>
                </c:pt>
                <c:pt idx="3528">
                  <c:v>299.98</c:v>
                </c:pt>
                <c:pt idx="3529">
                  <c:v>300.06</c:v>
                </c:pt>
                <c:pt idx="3530">
                  <c:v>300.08999999999997</c:v>
                </c:pt>
                <c:pt idx="3531">
                  <c:v>300.05</c:v>
                </c:pt>
                <c:pt idx="3532">
                  <c:v>300.02</c:v>
                </c:pt>
                <c:pt idx="3533">
                  <c:v>300.10000000000002</c:v>
                </c:pt>
                <c:pt idx="3534">
                  <c:v>300.08999999999997</c:v>
                </c:pt>
                <c:pt idx="3535">
                  <c:v>300.02999999999997</c:v>
                </c:pt>
                <c:pt idx="3536">
                  <c:v>299.97000000000003</c:v>
                </c:pt>
                <c:pt idx="3537">
                  <c:v>299.98</c:v>
                </c:pt>
                <c:pt idx="3538">
                  <c:v>299.95999999999998</c:v>
                </c:pt>
                <c:pt idx="3539">
                  <c:v>299.97000000000003</c:v>
                </c:pt>
                <c:pt idx="3540">
                  <c:v>299.99</c:v>
                </c:pt>
                <c:pt idx="3541">
                  <c:v>300.02999999999997</c:v>
                </c:pt>
                <c:pt idx="3542">
                  <c:v>299.98</c:v>
                </c:pt>
                <c:pt idx="3543">
                  <c:v>300.02</c:v>
                </c:pt>
                <c:pt idx="3544">
                  <c:v>299.98</c:v>
                </c:pt>
                <c:pt idx="3545">
                  <c:v>300.05</c:v>
                </c:pt>
                <c:pt idx="3546">
                  <c:v>300.10000000000002</c:v>
                </c:pt>
                <c:pt idx="3547">
                  <c:v>299.98</c:v>
                </c:pt>
                <c:pt idx="3548">
                  <c:v>300.13</c:v>
                </c:pt>
                <c:pt idx="3549">
                  <c:v>299.99</c:v>
                </c:pt>
                <c:pt idx="3550">
                  <c:v>300.08</c:v>
                </c:pt>
                <c:pt idx="3551">
                  <c:v>300.06</c:v>
                </c:pt>
                <c:pt idx="3552">
                  <c:v>300.04000000000002</c:v>
                </c:pt>
                <c:pt idx="3553">
                  <c:v>300.01</c:v>
                </c:pt>
                <c:pt idx="3554">
                  <c:v>299.89</c:v>
                </c:pt>
                <c:pt idx="3555">
                  <c:v>300.05</c:v>
                </c:pt>
                <c:pt idx="3556">
                  <c:v>299.99</c:v>
                </c:pt>
                <c:pt idx="3557">
                  <c:v>300.06</c:v>
                </c:pt>
                <c:pt idx="3558">
                  <c:v>299.95999999999998</c:v>
                </c:pt>
                <c:pt idx="3559">
                  <c:v>299.98</c:v>
                </c:pt>
                <c:pt idx="3560">
                  <c:v>300.02</c:v>
                </c:pt>
                <c:pt idx="3561">
                  <c:v>299.89999999999998</c:v>
                </c:pt>
                <c:pt idx="3562">
                  <c:v>300.08999999999997</c:v>
                </c:pt>
                <c:pt idx="3563">
                  <c:v>300.06</c:v>
                </c:pt>
                <c:pt idx="3564">
                  <c:v>300.02</c:v>
                </c:pt>
                <c:pt idx="3565">
                  <c:v>300.04000000000002</c:v>
                </c:pt>
                <c:pt idx="3566">
                  <c:v>300.02</c:v>
                </c:pt>
                <c:pt idx="3567">
                  <c:v>299.98</c:v>
                </c:pt>
                <c:pt idx="3568">
                  <c:v>300.02999999999997</c:v>
                </c:pt>
                <c:pt idx="3569">
                  <c:v>300.02999999999997</c:v>
                </c:pt>
                <c:pt idx="3570">
                  <c:v>299.95999999999998</c:v>
                </c:pt>
                <c:pt idx="3571">
                  <c:v>299.95999999999998</c:v>
                </c:pt>
                <c:pt idx="3572">
                  <c:v>300.01</c:v>
                </c:pt>
                <c:pt idx="3573">
                  <c:v>300.08999999999997</c:v>
                </c:pt>
                <c:pt idx="3574">
                  <c:v>300.02</c:v>
                </c:pt>
                <c:pt idx="3575">
                  <c:v>300.02</c:v>
                </c:pt>
                <c:pt idx="3576">
                  <c:v>300.02999999999997</c:v>
                </c:pt>
                <c:pt idx="3577">
                  <c:v>300.04000000000002</c:v>
                </c:pt>
                <c:pt idx="3578">
                  <c:v>299.98</c:v>
                </c:pt>
                <c:pt idx="3579">
                  <c:v>299.97000000000003</c:v>
                </c:pt>
                <c:pt idx="3580">
                  <c:v>300.04000000000002</c:v>
                </c:pt>
                <c:pt idx="3581">
                  <c:v>300.10000000000002</c:v>
                </c:pt>
                <c:pt idx="3582">
                  <c:v>299.95999999999998</c:v>
                </c:pt>
                <c:pt idx="3583">
                  <c:v>299.99</c:v>
                </c:pt>
                <c:pt idx="3584">
                  <c:v>299.98</c:v>
                </c:pt>
                <c:pt idx="3585">
                  <c:v>300.02</c:v>
                </c:pt>
                <c:pt idx="3586">
                  <c:v>299.98</c:v>
                </c:pt>
                <c:pt idx="3587">
                  <c:v>300.02</c:v>
                </c:pt>
                <c:pt idx="3588">
                  <c:v>299.95</c:v>
                </c:pt>
                <c:pt idx="3589">
                  <c:v>300.01</c:v>
                </c:pt>
                <c:pt idx="3590">
                  <c:v>300.02</c:v>
                </c:pt>
                <c:pt idx="3591">
                  <c:v>299.97000000000003</c:v>
                </c:pt>
                <c:pt idx="3592">
                  <c:v>300.08</c:v>
                </c:pt>
                <c:pt idx="3593">
                  <c:v>299.98</c:v>
                </c:pt>
                <c:pt idx="3594">
                  <c:v>299.98</c:v>
                </c:pt>
                <c:pt idx="3595">
                  <c:v>299.95</c:v>
                </c:pt>
                <c:pt idx="3596">
                  <c:v>299.99</c:v>
                </c:pt>
                <c:pt idx="3597">
                  <c:v>300.01</c:v>
                </c:pt>
                <c:pt idx="3598">
                  <c:v>300.06</c:v>
                </c:pt>
                <c:pt idx="3599">
                  <c:v>300.06</c:v>
                </c:pt>
                <c:pt idx="3600">
                  <c:v>300.06</c:v>
                </c:pt>
                <c:pt idx="3601">
                  <c:v>300.02999999999997</c:v>
                </c:pt>
                <c:pt idx="3602">
                  <c:v>299.99</c:v>
                </c:pt>
                <c:pt idx="3603">
                  <c:v>300.01</c:v>
                </c:pt>
                <c:pt idx="3604">
                  <c:v>300.02999999999997</c:v>
                </c:pt>
                <c:pt idx="3605">
                  <c:v>300.06</c:v>
                </c:pt>
                <c:pt idx="3606">
                  <c:v>300.02999999999997</c:v>
                </c:pt>
                <c:pt idx="3607">
                  <c:v>300.04000000000002</c:v>
                </c:pt>
                <c:pt idx="3608">
                  <c:v>300.02999999999997</c:v>
                </c:pt>
                <c:pt idx="3609">
                  <c:v>300.02</c:v>
                </c:pt>
                <c:pt idx="3610">
                  <c:v>299.94</c:v>
                </c:pt>
                <c:pt idx="3611">
                  <c:v>300.02</c:v>
                </c:pt>
                <c:pt idx="3612">
                  <c:v>299.94</c:v>
                </c:pt>
                <c:pt idx="3613">
                  <c:v>300.04000000000002</c:v>
                </c:pt>
                <c:pt idx="3614">
                  <c:v>300.02</c:v>
                </c:pt>
                <c:pt idx="3615">
                  <c:v>300.10000000000002</c:v>
                </c:pt>
                <c:pt idx="3616">
                  <c:v>299.94</c:v>
                </c:pt>
                <c:pt idx="3617">
                  <c:v>300.02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71-4745-9E1B-FAB19853AF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0695248"/>
        <c:axId val="1770692296"/>
      </c:lineChart>
      <c:lineChart>
        <c:grouping val="standard"/>
        <c:varyColors val="0"/>
        <c:ser>
          <c:idx val="1"/>
          <c:order val="1"/>
          <c:tx>
            <c:strRef>
              <c:f>Prata3!$D$1</c:f>
              <c:strCache>
                <c:ptCount val="1"/>
                <c:pt idx="0">
                  <c:v>Coluna1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Prata3!$D$2:$D$3619</c:f>
              <c:numCache>
                <c:formatCode>General</c:formatCode>
                <c:ptCount val="3618"/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8.2732986666666655</c:v>
                </c:pt>
                <c:pt idx="16">
                  <c:v>8.2186149333333329</c:v>
                </c:pt>
                <c:pt idx="17">
                  <c:v>8.2438962666666669</c:v>
                </c:pt>
                <c:pt idx="18">
                  <c:v>8.1142679999999991</c:v>
                </c:pt>
                <c:pt idx="19">
                  <c:v>8.2002307999999982</c:v>
                </c:pt>
                <c:pt idx="20">
                  <c:v>8.2272304666666649</c:v>
                </c:pt>
                <c:pt idx="21">
                  <c:v>8.0802219333333323</c:v>
                </c:pt>
                <c:pt idx="22">
                  <c:v>8.1666755999999996</c:v>
                </c:pt>
                <c:pt idx="23">
                  <c:v>8.1084553333333336</c:v>
                </c:pt>
                <c:pt idx="24">
                  <c:v>8.0845059333333325</c:v>
                </c:pt>
                <c:pt idx="25">
                  <c:v>8.2165184666666669</c:v>
                </c:pt>
                <c:pt idx="26">
                  <c:v>8.1708505999999996</c:v>
                </c:pt>
                <c:pt idx="27">
                  <c:v>8.1326993333333331</c:v>
                </c:pt>
                <c:pt idx="28">
                  <c:v>8.1527744666666653</c:v>
                </c:pt>
                <c:pt idx="29">
                  <c:v>8.2389648666666666</c:v>
                </c:pt>
                <c:pt idx="30">
                  <c:v>8.2969948666666671</c:v>
                </c:pt>
                <c:pt idx="31">
                  <c:v>8.279785733333334</c:v>
                </c:pt>
                <c:pt idx="32">
                  <c:v>8.2416116000000006</c:v>
                </c:pt>
                <c:pt idx="33">
                  <c:v>8.3584494666666664</c:v>
                </c:pt>
                <c:pt idx="34">
                  <c:v>8.1688310666666659</c:v>
                </c:pt>
                <c:pt idx="35">
                  <c:v>8.3388518666666673</c:v>
                </c:pt>
                <c:pt idx="36">
                  <c:v>8.2980499999999999</c:v>
                </c:pt>
                <c:pt idx="37">
                  <c:v>8.3161699999999996</c:v>
                </c:pt>
                <c:pt idx="38">
                  <c:v>8.1801777999999992</c:v>
                </c:pt>
                <c:pt idx="39">
                  <c:v>8.2378115333333337</c:v>
                </c:pt>
                <c:pt idx="40">
                  <c:v>8.1008278666666662</c:v>
                </c:pt>
                <c:pt idx="41">
                  <c:v>8.180540466666665</c:v>
                </c:pt>
                <c:pt idx="42">
                  <c:v>8.2140442666666651</c:v>
                </c:pt>
                <c:pt idx="43">
                  <c:v>8.1769545333333333</c:v>
                </c:pt>
                <c:pt idx="44">
                  <c:v>8.1910972666666666</c:v>
                </c:pt>
                <c:pt idx="45">
                  <c:v>8.1203499333333351</c:v>
                </c:pt>
                <c:pt idx="46">
                  <c:v>8.1987036666666668</c:v>
                </c:pt>
                <c:pt idx="47">
                  <c:v>8.1200655333333334</c:v>
                </c:pt>
                <c:pt idx="48">
                  <c:v>8.0624416666666665</c:v>
                </c:pt>
                <c:pt idx="49">
                  <c:v>8.2132699333333328</c:v>
                </c:pt>
                <c:pt idx="50">
                  <c:v>8.0439962666666656</c:v>
                </c:pt>
                <c:pt idx="51">
                  <c:v>8.0977882000000001</c:v>
                </c:pt>
                <c:pt idx="52">
                  <c:v>8.0992814000000006</c:v>
                </c:pt>
                <c:pt idx="53">
                  <c:v>8.1397024666666677</c:v>
                </c:pt>
                <c:pt idx="54">
                  <c:v>8.1940309333333339</c:v>
                </c:pt>
                <c:pt idx="55">
                  <c:v>8.0705340666666672</c:v>
                </c:pt>
                <c:pt idx="56">
                  <c:v>8.2736446666666676</c:v>
                </c:pt>
                <c:pt idx="57">
                  <c:v>8.1043008000000007</c:v>
                </c:pt>
                <c:pt idx="58">
                  <c:v>8.1685670666666663</c:v>
                </c:pt>
                <c:pt idx="59">
                  <c:v>8.0711851333333335</c:v>
                </c:pt>
                <c:pt idx="60">
                  <c:v>8.1753105333333345</c:v>
                </c:pt>
                <c:pt idx="61">
                  <c:v>8.1100161333333336</c:v>
                </c:pt>
                <c:pt idx="62">
                  <c:v>8.2231661999999996</c:v>
                </c:pt>
                <c:pt idx="63">
                  <c:v>8.2423338000000008</c:v>
                </c:pt>
                <c:pt idx="64">
                  <c:v>8.2240877999999995</c:v>
                </c:pt>
                <c:pt idx="65">
                  <c:v>8.2236301333333337</c:v>
                </c:pt>
                <c:pt idx="66">
                  <c:v>8.2563981333333327</c:v>
                </c:pt>
                <c:pt idx="67">
                  <c:v>8.2573904666666671</c:v>
                </c:pt>
                <c:pt idx="68">
                  <c:v>8.2242891999999994</c:v>
                </c:pt>
                <c:pt idx="69">
                  <c:v>8.3090101999999995</c:v>
                </c:pt>
                <c:pt idx="70">
                  <c:v>8.315130533333333</c:v>
                </c:pt>
                <c:pt idx="71">
                  <c:v>8.1389424666666663</c:v>
                </c:pt>
                <c:pt idx="72">
                  <c:v>8.1786842666666644</c:v>
                </c:pt>
                <c:pt idx="73">
                  <c:v>8.1335296666666661</c:v>
                </c:pt>
                <c:pt idx="74">
                  <c:v>8.2234675333333307</c:v>
                </c:pt>
                <c:pt idx="75">
                  <c:v>8.1150699333333343</c:v>
                </c:pt>
                <c:pt idx="76">
                  <c:v>8.1361256000000015</c:v>
                </c:pt>
                <c:pt idx="77">
                  <c:v>8.2149003333333344</c:v>
                </c:pt>
                <c:pt idx="78">
                  <c:v>8.169783333333335</c:v>
                </c:pt>
                <c:pt idx="79">
                  <c:v>8.170227733333336</c:v>
                </c:pt>
                <c:pt idx="80">
                  <c:v>8.210325466666669</c:v>
                </c:pt>
                <c:pt idx="81">
                  <c:v>8.1784512666666682</c:v>
                </c:pt>
                <c:pt idx="82">
                  <c:v>8.1456865333333344</c:v>
                </c:pt>
                <c:pt idx="83">
                  <c:v>8.1669475333333335</c:v>
                </c:pt>
                <c:pt idx="84">
                  <c:v>8.0637570666666658</c:v>
                </c:pt>
                <c:pt idx="85">
                  <c:v>8.2135686666666672</c:v>
                </c:pt>
                <c:pt idx="86">
                  <c:v>8.240197199999999</c:v>
                </c:pt>
                <c:pt idx="87">
                  <c:v>8.110417466666668</c:v>
                </c:pt>
                <c:pt idx="88">
                  <c:v>8.2546488</c:v>
                </c:pt>
                <c:pt idx="89">
                  <c:v>8.1766365333333333</c:v>
                </c:pt>
                <c:pt idx="90">
                  <c:v>8.2147262666666663</c:v>
                </c:pt>
                <c:pt idx="91">
                  <c:v>8.2150756666666673</c:v>
                </c:pt>
                <c:pt idx="92">
                  <c:v>8.084594533333334</c:v>
                </c:pt>
                <c:pt idx="93">
                  <c:v>8.1179048666666667</c:v>
                </c:pt>
                <c:pt idx="94">
                  <c:v>8.0395999999999983</c:v>
                </c:pt>
                <c:pt idx="95">
                  <c:v>8.124040466666667</c:v>
                </c:pt>
                <c:pt idx="96">
                  <c:v>8.1245869333333314</c:v>
                </c:pt>
                <c:pt idx="97">
                  <c:v>8.1250351333333324</c:v>
                </c:pt>
                <c:pt idx="98">
                  <c:v>8.2011808666666663</c:v>
                </c:pt>
                <c:pt idx="99">
                  <c:v>8.1214487333333327</c:v>
                </c:pt>
                <c:pt idx="100">
                  <c:v>8.110327466666666</c:v>
                </c:pt>
                <c:pt idx="101">
                  <c:v>8.1285544666666674</c:v>
                </c:pt>
                <c:pt idx="102">
                  <c:v>8.331737733333334</c:v>
                </c:pt>
                <c:pt idx="103">
                  <c:v>8.2257284666666663</c:v>
                </c:pt>
                <c:pt idx="104">
                  <c:v>8.2010912000000005</c:v>
                </c:pt>
                <c:pt idx="105">
                  <c:v>8.2483623999999995</c:v>
                </c:pt>
                <c:pt idx="106">
                  <c:v>8.2473341333333341</c:v>
                </c:pt>
                <c:pt idx="107">
                  <c:v>8.2403249333333335</c:v>
                </c:pt>
                <c:pt idx="108">
                  <c:v>8.240205266666667</c:v>
                </c:pt>
                <c:pt idx="109">
                  <c:v>8.2855508666666644</c:v>
                </c:pt>
                <c:pt idx="110">
                  <c:v>8.2726051333333324</c:v>
                </c:pt>
                <c:pt idx="111">
                  <c:v>8.1827163333333335</c:v>
                </c:pt>
                <c:pt idx="112">
                  <c:v>8.2625398000000008</c:v>
                </c:pt>
                <c:pt idx="113">
                  <c:v>8.1797830666666655</c:v>
                </c:pt>
                <c:pt idx="114">
                  <c:v>8.2800815333333322</c:v>
                </c:pt>
                <c:pt idx="115">
                  <c:v>8.2428088666666657</c:v>
                </c:pt>
                <c:pt idx="116">
                  <c:v>8.2319735999999981</c:v>
                </c:pt>
                <c:pt idx="117">
                  <c:v>8.1663141999999986</c:v>
                </c:pt>
                <c:pt idx="118">
                  <c:v>8.1950134666666656</c:v>
                </c:pt>
                <c:pt idx="119">
                  <c:v>8.1684637333333328</c:v>
                </c:pt>
                <c:pt idx="120">
                  <c:v>8.0643543333333323</c:v>
                </c:pt>
                <c:pt idx="121">
                  <c:v>8.0781866666666655</c:v>
                </c:pt>
                <c:pt idx="122">
                  <c:v>8.0657383333333339</c:v>
                </c:pt>
                <c:pt idx="123">
                  <c:v>8.1759418000000004</c:v>
                </c:pt>
                <c:pt idx="124">
                  <c:v>8.2034499333333351</c:v>
                </c:pt>
                <c:pt idx="125">
                  <c:v>8.1338129333333349</c:v>
                </c:pt>
                <c:pt idx="126">
                  <c:v>8.106184333333335</c:v>
                </c:pt>
                <c:pt idx="127">
                  <c:v>8.1118203333333341</c:v>
                </c:pt>
                <c:pt idx="128">
                  <c:v>8.2025369333333344</c:v>
                </c:pt>
                <c:pt idx="129">
                  <c:v>8.1374880000000012</c:v>
                </c:pt>
                <c:pt idx="130">
                  <c:v>8.1175589333333349</c:v>
                </c:pt>
                <c:pt idx="131">
                  <c:v>8.1161949999999994</c:v>
                </c:pt>
                <c:pt idx="132">
                  <c:v>8.1159083333333335</c:v>
                </c:pt>
                <c:pt idx="133">
                  <c:v>8.062616199999999</c:v>
                </c:pt>
                <c:pt idx="134">
                  <c:v>8.1876082666666665</c:v>
                </c:pt>
                <c:pt idx="135">
                  <c:v>8.3280106666666658</c:v>
                </c:pt>
                <c:pt idx="136">
                  <c:v>8.2568505333333331</c:v>
                </c:pt>
                <c:pt idx="137">
                  <c:v>8.2496933999999982</c:v>
                </c:pt>
                <c:pt idx="138">
                  <c:v>8.2624513999999998</c:v>
                </c:pt>
                <c:pt idx="139">
                  <c:v>8.1691885333333332</c:v>
                </c:pt>
                <c:pt idx="140">
                  <c:v>8.1225028000000012</c:v>
                </c:pt>
                <c:pt idx="141">
                  <c:v>8.2513404000000019</c:v>
                </c:pt>
                <c:pt idx="142">
                  <c:v>8.218172533333334</c:v>
                </c:pt>
                <c:pt idx="143">
                  <c:v>8.2383228666666675</c:v>
                </c:pt>
                <c:pt idx="144">
                  <c:v>8.2299992666666668</c:v>
                </c:pt>
                <c:pt idx="145">
                  <c:v>8.1951039333333338</c:v>
                </c:pt>
                <c:pt idx="146">
                  <c:v>8.215178933333334</c:v>
                </c:pt>
                <c:pt idx="147">
                  <c:v>8.2326156666666677</c:v>
                </c:pt>
                <c:pt idx="148">
                  <c:v>8.2591979333333327</c:v>
                </c:pt>
                <c:pt idx="149">
                  <c:v>8.2057035999999997</c:v>
                </c:pt>
                <c:pt idx="150">
                  <c:v>8.1425444000000002</c:v>
                </c:pt>
                <c:pt idx="151">
                  <c:v>8.1023859333333323</c:v>
                </c:pt>
                <c:pt idx="152">
                  <c:v>8.1343663333333343</c:v>
                </c:pt>
                <c:pt idx="153">
                  <c:v>8.0966038666666673</c:v>
                </c:pt>
                <c:pt idx="154">
                  <c:v>8.1347587333333333</c:v>
                </c:pt>
                <c:pt idx="155">
                  <c:v>8.296790866666667</c:v>
                </c:pt>
                <c:pt idx="156">
                  <c:v>8.1681054666666668</c:v>
                </c:pt>
                <c:pt idx="157">
                  <c:v>8.2133872666666665</c:v>
                </c:pt>
                <c:pt idx="158">
                  <c:v>8.158815933333333</c:v>
                </c:pt>
                <c:pt idx="159">
                  <c:v>8.1836422000000013</c:v>
                </c:pt>
                <c:pt idx="160">
                  <c:v>8.1711132000000006</c:v>
                </c:pt>
                <c:pt idx="161">
                  <c:v>8.210461666666669</c:v>
                </c:pt>
                <c:pt idx="162">
                  <c:v>8.1794102666666664</c:v>
                </c:pt>
                <c:pt idx="163">
                  <c:v>8.2047195333333338</c:v>
                </c:pt>
                <c:pt idx="164">
                  <c:v>8.2235491333333339</c:v>
                </c:pt>
                <c:pt idx="165">
                  <c:v>8.2754878000000005</c:v>
                </c:pt>
                <c:pt idx="166">
                  <c:v>8.2177607333333338</c:v>
                </c:pt>
                <c:pt idx="167">
                  <c:v>8.2842772666666651</c:v>
                </c:pt>
                <c:pt idx="168">
                  <c:v>8.1987322666666653</c:v>
                </c:pt>
                <c:pt idx="169">
                  <c:v>8.2587720666666673</c:v>
                </c:pt>
                <c:pt idx="170">
                  <c:v>8.1218626666666669</c:v>
                </c:pt>
                <c:pt idx="171">
                  <c:v>8.3242407333333333</c:v>
                </c:pt>
                <c:pt idx="172">
                  <c:v>8.1352346000000004</c:v>
                </c:pt>
                <c:pt idx="173">
                  <c:v>8.2030136000000002</c:v>
                </c:pt>
                <c:pt idx="174">
                  <c:v>8.2089382666666673</c:v>
                </c:pt>
                <c:pt idx="175">
                  <c:v>8.2816316000000008</c:v>
                </c:pt>
                <c:pt idx="176">
                  <c:v>8.1373164000000013</c:v>
                </c:pt>
                <c:pt idx="177">
                  <c:v>8.1371504666666681</c:v>
                </c:pt>
                <c:pt idx="178">
                  <c:v>8.2014005333333344</c:v>
                </c:pt>
                <c:pt idx="179">
                  <c:v>8.210120933333334</c:v>
                </c:pt>
                <c:pt idx="180">
                  <c:v>8.060539133333334</c:v>
                </c:pt>
                <c:pt idx="181">
                  <c:v>8.1886744666666686</c:v>
                </c:pt>
                <c:pt idx="182">
                  <c:v>8.1225121333333341</c:v>
                </c:pt>
                <c:pt idx="183">
                  <c:v>8.1419372666666678</c:v>
                </c:pt>
                <c:pt idx="184">
                  <c:v>8.0896830666666677</c:v>
                </c:pt>
                <c:pt idx="185">
                  <c:v>8.1681459333333333</c:v>
                </c:pt>
                <c:pt idx="186">
                  <c:v>8.0700202000000001</c:v>
                </c:pt>
                <c:pt idx="187">
                  <c:v>8.2967597333333352</c:v>
                </c:pt>
                <c:pt idx="188">
                  <c:v>8.1666327333333353</c:v>
                </c:pt>
                <c:pt idx="189">
                  <c:v>8.1614155999999998</c:v>
                </c:pt>
                <c:pt idx="190">
                  <c:v>8.1285132000000004</c:v>
                </c:pt>
                <c:pt idx="191">
                  <c:v>8.2265234666666665</c:v>
                </c:pt>
                <c:pt idx="192">
                  <c:v>8.2206732666666671</c:v>
                </c:pt>
                <c:pt idx="193">
                  <c:v>8.1550890666666671</c:v>
                </c:pt>
                <c:pt idx="194">
                  <c:v>8.2063425333333342</c:v>
                </c:pt>
                <c:pt idx="195">
                  <c:v>8.2521080666666684</c:v>
                </c:pt>
                <c:pt idx="196">
                  <c:v>8.1814</c:v>
                </c:pt>
                <c:pt idx="197">
                  <c:v>8.2480592000000019</c:v>
                </c:pt>
                <c:pt idx="198">
                  <c:v>8.3072195999999998</c:v>
                </c:pt>
                <c:pt idx="199">
                  <c:v>8.2220122666666651</c:v>
                </c:pt>
                <c:pt idx="200">
                  <c:v>8.2494401333333318</c:v>
                </c:pt>
                <c:pt idx="201">
                  <c:v>8.2296272666666646</c:v>
                </c:pt>
                <c:pt idx="202">
                  <c:v>8.1081011999999983</c:v>
                </c:pt>
                <c:pt idx="203">
                  <c:v>8.1932939999999999</c:v>
                </c:pt>
                <c:pt idx="204">
                  <c:v>8.1940934666666667</c:v>
                </c:pt>
                <c:pt idx="205">
                  <c:v>8.2273229333333333</c:v>
                </c:pt>
                <c:pt idx="206">
                  <c:v>8.2225872666666664</c:v>
                </c:pt>
                <c:pt idx="207">
                  <c:v>8.2482912666666675</c:v>
                </c:pt>
                <c:pt idx="208">
                  <c:v>8.1527558666666664</c:v>
                </c:pt>
                <c:pt idx="209">
                  <c:v>8.1451112666666656</c:v>
                </c:pt>
                <c:pt idx="210">
                  <c:v>8.2223201333333336</c:v>
                </c:pt>
                <c:pt idx="211">
                  <c:v>8.2631344666666671</c:v>
                </c:pt>
                <c:pt idx="212">
                  <c:v>8.1178463999999995</c:v>
                </c:pt>
                <c:pt idx="213">
                  <c:v>8.1835784666666669</c:v>
                </c:pt>
                <c:pt idx="214">
                  <c:v>8.1446418000000005</c:v>
                </c:pt>
                <c:pt idx="215">
                  <c:v>8.175882200000002</c:v>
                </c:pt>
                <c:pt idx="216">
                  <c:v>8.135743800000002</c:v>
                </c:pt>
                <c:pt idx="217">
                  <c:v>8.1213876666666671</c:v>
                </c:pt>
                <c:pt idx="218">
                  <c:v>8.0796252666666657</c:v>
                </c:pt>
                <c:pt idx="219">
                  <c:v>8.0785681333333343</c:v>
                </c:pt>
                <c:pt idx="220">
                  <c:v>8.1876397333333326</c:v>
                </c:pt>
                <c:pt idx="221">
                  <c:v>8.1007656666666659</c:v>
                </c:pt>
                <c:pt idx="222">
                  <c:v>8.1725633999999978</c:v>
                </c:pt>
                <c:pt idx="223">
                  <c:v>8.1973364666666662</c:v>
                </c:pt>
                <c:pt idx="224">
                  <c:v>8.165331133333332</c:v>
                </c:pt>
                <c:pt idx="225">
                  <c:v>8.1317369999999993</c:v>
                </c:pt>
                <c:pt idx="226">
                  <c:v>8.222959866666665</c:v>
                </c:pt>
                <c:pt idx="227">
                  <c:v>8.2426950666666663</c:v>
                </c:pt>
                <c:pt idx="228">
                  <c:v>8.2164352666666662</c:v>
                </c:pt>
                <c:pt idx="229">
                  <c:v>8.3204132000000008</c:v>
                </c:pt>
                <c:pt idx="230">
                  <c:v>8.2163030666666668</c:v>
                </c:pt>
                <c:pt idx="231">
                  <c:v>8.2759670666666683</c:v>
                </c:pt>
                <c:pt idx="232">
                  <c:v>8.2429506000000003</c:v>
                </c:pt>
                <c:pt idx="233">
                  <c:v>8.3738983999999999</c:v>
                </c:pt>
                <c:pt idx="234">
                  <c:v>8.3145944000000007</c:v>
                </c:pt>
                <c:pt idx="235">
                  <c:v>8.1974114666666669</c:v>
                </c:pt>
                <c:pt idx="236">
                  <c:v>8.2169960666666686</c:v>
                </c:pt>
                <c:pt idx="237">
                  <c:v>8.1514010666666685</c:v>
                </c:pt>
                <c:pt idx="238">
                  <c:v>8.2090842000000013</c:v>
                </c:pt>
                <c:pt idx="239">
                  <c:v>8.2156018</c:v>
                </c:pt>
                <c:pt idx="240">
                  <c:v>8.1454838666666678</c:v>
                </c:pt>
                <c:pt idx="241">
                  <c:v>8.0914278666666668</c:v>
                </c:pt>
                <c:pt idx="242">
                  <c:v>8.1503171333333331</c:v>
                </c:pt>
                <c:pt idx="243">
                  <c:v>8.0638450666666657</c:v>
                </c:pt>
                <c:pt idx="244">
                  <c:v>8.1168493333333327</c:v>
                </c:pt>
                <c:pt idx="245">
                  <c:v>8.1295364666666661</c:v>
                </c:pt>
                <c:pt idx="246">
                  <c:v>8.1812685999999992</c:v>
                </c:pt>
                <c:pt idx="247">
                  <c:v>8.1756570666666661</c:v>
                </c:pt>
                <c:pt idx="248">
                  <c:v>8.1032016000000002</c:v>
                </c:pt>
                <c:pt idx="249">
                  <c:v>8.1697053999999998</c:v>
                </c:pt>
                <c:pt idx="250">
                  <c:v>8.1690904666666668</c:v>
                </c:pt>
                <c:pt idx="251">
                  <c:v>8.2664263333333334</c:v>
                </c:pt>
                <c:pt idx="252">
                  <c:v>8.2464893999999997</c:v>
                </c:pt>
                <c:pt idx="253">
                  <c:v>8.2542388666666664</c:v>
                </c:pt>
                <c:pt idx="254">
                  <c:v>8.220924066666667</c:v>
                </c:pt>
                <c:pt idx="255">
                  <c:v>8.2725275999999983</c:v>
                </c:pt>
                <c:pt idx="256">
                  <c:v>8.3181554666666671</c:v>
                </c:pt>
                <c:pt idx="257">
                  <c:v>8.226667933333335</c:v>
                </c:pt>
                <c:pt idx="258">
                  <c:v>8.2477850666666672</c:v>
                </c:pt>
                <c:pt idx="259">
                  <c:v>8.2850463333333337</c:v>
                </c:pt>
                <c:pt idx="260">
                  <c:v>8.2268486666666671</c:v>
                </c:pt>
                <c:pt idx="261">
                  <c:v>8.2008389333333351</c:v>
                </c:pt>
                <c:pt idx="262">
                  <c:v>8.2255327999999999</c:v>
                </c:pt>
                <c:pt idx="263">
                  <c:v>8.2003931333333338</c:v>
                </c:pt>
                <c:pt idx="264">
                  <c:v>8.2706896666666658</c:v>
                </c:pt>
                <c:pt idx="265">
                  <c:v>8.1865125999999986</c:v>
                </c:pt>
                <c:pt idx="266">
                  <c:v>8.2261072666666664</c:v>
                </c:pt>
                <c:pt idx="267">
                  <c:v>8.1280652666666668</c:v>
                </c:pt>
                <c:pt idx="268">
                  <c:v>8.1542730666666667</c:v>
                </c:pt>
                <c:pt idx="269">
                  <c:v>8.1796052666666661</c:v>
                </c:pt>
                <c:pt idx="270">
                  <c:v>8.1018726000000001</c:v>
                </c:pt>
                <c:pt idx="271">
                  <c:v>8.0758013333333345</c:v>
                </c:pt>
                <c:pt idx="272">
                  <c:v>8.2313819333333349</c:v>
                </c:pt>
                <c:pt idx="273">
                  <c:v>8.230963533333334</c:v>
                </c:pt>
                <c:pt idx="274">
                  <c:v>8.1462588666666669</c:v>
                </c:pt>
                <c:pt idx="275">
                  <c:v>8.2053789333333338</c:v>
                </c:pt>
                <c:pt idx="276">
                  <c:v>8.1266686666666672</c:v>
                </c:pt>
                <c:pt idx="277">
                  <c:v>8.2519845333333333</c:v>
                </c:pt>
                <c:pt idx="278">
                  <c:v>8.2185281333333347</c:v>
                </c:pt>
                <c:pt idx="279">
                  <c:v>8.1217085333333348</c:v>
                </c:pt>
                <c:pt idx="280">
                  <c:v>8.2784495999999983</c:v>
                </c:pt>
                <c:pt idx="281">
                  <c:v>8.1743122666666661</c:v>
                </c:pt>
                <c:pt idx="282">
                  <c:v>8.2923800666666665</c:v>
                </c:pt>
                <c:pt idx="283">
                  <c:v>8.2383939999999996</c:v>
                </c:pt>
                <c:pt idx="284">
                  <c:v>8.2138115999999997</c:v>
                </c:pt>
                <c:pt idx="285">
                  <c:v>8.2317322666666666</c:v>
                </c:pt>
                <c:pt idx="286">
                  <c:v>8.2590315333333333</c:v>
                </c:pt>
                <c:pt idx="287">
                  <c:v>8.194864466666667</c:v>
                </c:pt>
                <c:pt idx="288">
                  <c:v>8.1356386666666669</c:v>
                </c:pt>
                <c:pt idx="289">
                  <c:v>8.1377598666666664</c:v>
                </c:pt>
                <c:pt idx="290">
                  <c:v>8.1700338666666674</c:v>
                </c:pt>
                <c:pt idx="291">
                  <c:v>8.2608674000000004</c:v>
                </c:pt>
                <c:pt idx="292">
                  <c:v>8.1952174666666675</c:v>
                </c:pt>
                <c:pt idx="293">
                  <c:v>8.1691130000000012</c:v>
                </c:pt>
                <c:pt idx="294">
                  <c:v>8.2152514000000014</c:v>
                </c:pt>
                <c:pt idx="295">
                  <c:v>8.1421414666666667</c:v>
                </c:pt>
                <c:pt idx="296">
                  <c:v>8.168308399999999</c:v>
                </c:pt>
                <c:pt idx="297">
                  <c:v>8.1546392000000001</c:v>
                </c:pt>
                <c:pt idx="298">
                  <c:v>8.1886165999999996</c:v>
                </c:pt>
                <c:pt idx="299">
                  <c:v>8.1354329333333322</c:v>
                </c:pt>
                <c:pt idx="300">
                  <c:v>8.2289744666666653</c:v>
                </c:pt>
                <c:pt idx="301">
                  <c:v>8.1368311999999996</c:v>
                </c:pt>
                <c:pt idx="302">
                  <c:v>8.2354260666666654</c:v>
                </c:pt>
                <c:pt idx="303">
                  <c:v>8.2615242666666653</c:v>
                </c:pt>
                <c:pt idx="304">
                  <c:v>8.3067231333333318</c:v>
                </c:pt>
                <c:pt idx="305">
                  <c:v>8.2992795333333316</c:v>
                </c:pt>
                <c:pt idx="306">
                  <c:v>8.2751291999999985</c:v>
                </c:pt>
                <c:pt idx="307">
                  <c:v>8.1965850666666658</c:v>
                </c:pt>
                <c:pt idx="308">
                  <c:v>8.2427648666666666</c:v>
                </c:pt>
                <c:pt idx="309">
                  <c:v>8.2931982666666659</c:v>
                </c:pt>
                <c:pt idx="310">
                  <c:v>8.1776751999999995</c:v>
                </c:pt>
                <c:pt idx="311">
                  <c:v>8.1640713333333323</c:v>
                </c:pt>
                <c:pt idx="312">
                  <c:v>8.2420509999999982</c:v>
                </c:pt>
                <c:pt idx="313">
                  <c:v>8.2422129999999996</c:v>
                </c:pt>
                <c:pt idx="314">
                  <c:v>8.3141502666666671</c:v>
                </c:pt>
                <c:pt idx="315">
                  <c:v>8.2942801333333342</c:v>
                </c:pt>
                <c:pt idx="316">
                  <c:v>8.2287973999999995</c:v>
                </c:pt>
                <c:pt idx="317">
                  <c:v>8.1621078666666662</c:v>
                </c:pt>
                <c:pt idx="318">
                  <c:v>8.2070674666666648</c:v>
                </c:pt>
                <c:pt idx="319">
                  <c:v>8.1350801999999991</c:v>
                </c:pt>
                <c:pt idx="320">
                  <c:v>8.1550887999999979</c:v>
                </c:pt>
                <c:pt idx="321">
                  <c:v>8.1350090000000002</c:v>
                </c:pt>
                <c:pt idx="322">
                  <c:v>8.2129177999999996</c:v>
                </c:pt>
                <c:pt idx="323">
                  <c:v>8.2008653999999996</c:v>
                </c:pt>
                <c:pt idx="324">
                  <c:v>8.1303180666666659</c:v>
                </c:pt>
                <c:pt idx="325">
                  <c:v>8.3196414000000001</c:v>
                </c:pt>
                <c:pt idx="326">
                  <c:v>8.2744399333333334</c:v>
                </c:pt>
                <c:pt idx="327">
                  <c:v>8.2564491999999987</c:v>
                </c:pt>
                <c:pt idx="328">
                  <c:v>8.2103799999999989</c:v>
                </c:pt>
                <c:pt idx="329">
                  <c:v>8.2638773333333333</c:v>
                </c:pt>
                <c:pt idx="330">
                  <c:v>8.1586292666666651</c:v>
                </c:pt>
                <c:pt idx="331">
                  <c:v>8.2704986666666667</c:v>
                </c:pt>
                <c:pt idx="332">
                  <c:v>8.1671123999999988</c:v>
                </c:pt>
                <c:pt idx="333">
                  <c:v>8.2786805999999995</c:v>
                </c:pt>
                <c:pt idx="334">
                  <c:v>8.1488919333333332</c:v>
                </c:pt>
                <c:pt idx="335">
                  <c:v>8.1099108666666666</c:v>
                </c:pt>
                <c:pt idx="336">
                  <c:v>8.1875413999999989</c:v>
                </c:pt>
                <c:pt idx="337">
                  <c:v>8.1420201333333324</c:v>
                </c:pt>
                <c:pt idx="338">
                  <c:v>8.1811858666666648</c:v>
                </c:pt>
                <c:pt idx="339">
                  <c:v>8.1688915999999985</c:v>
                </c:pt>
                <c:pt idx="340">
                  <c:v>8.167567666666665</c:v>
                </c:pt>
                <c:pt idx="341">
                  <c:v>8.2011313333333327</c:v>
                </c:pt>
                <c:pt idx="342">
                  <c:v>8.1295875999999989</c:v>
                </c:pt>
                <c:pt idx="343">
                  <c:v>8.1232102666666659</c:v>
                </c:pt>
                <c:pt idx="344">
                  <c:v>8.1102444000000009</c:v>
                </c:pt>
                <c:pt idx="345">
                  <c:v>8.2084340000000005</c:v>
                </c:pt>
                <c:pt idx="346">
                  <c:v>8.2546820000000007</c:v>
                </c:pt>
                <c:pt idx="347">
                  <c:v>8.287068200000002</c:v>
                </c:pt>
                <c:pt idx="348">
                  <c:v>8.1116915333333335</c:v>
                </c:pt>
                <c:pt idx="349">
                  <c:v>8.2742832666666661</c:v>
                </c:pt>
                <c:pt idx="350">
                  <c:v>8.3196711333333351</c:v>
                </c:pt>
                <c:pt idx="351">
                  <c:v>8.229740266666667</c:v>
                </c:pt>
                <c:pt idx="352">
                  <c:v>8.2765182000000017</c:v>
                </c:pt>
                <c:pt idx="353">
                  <c:v>8.2247151333333335</c:v>
                </c:pt>
                <c:pt idx="354">
                  <c:v>8.2830781333333334</c:v>
                </c:pt>
                <c:pt idx="355">
                  <c:v>8.1661348</c:v>
                </c:pt>
                <c:pt idx="356">
                  <c:v>8.1845287333333339</c:v>
                </c:pt>
                <c:pt idx="357">
                  <c:v>8.2369437333333337</c:v>
                </c:pt>
                <c:pt idx="358">
                  <c:v>8.1916986000000005</c:v>
                </c:pt>
                <c:pt idx="359">
                  <c:v>8.1331566000000013</c:v>
                </c:pt>
                <c:pt idx="360">
                  <c:v>8.1725027333333351</c:v>
                </c:pt>
                <c:pt idx="361">
                  <c:v>8.0745143333333331</c:v>
                </c:pt>
                <c:pt idx="362">
                  <c:v>8.1333314666666663</c:v>
                </c:pt>
                <c:pt idx="363">
                  <c:v>8.2249899333333314</c:v>
                </c:pt>
                <c:pt idx="364">
                  <c:v>8.1668167333333326</c:v>
                </c:pt>
                <c:pt idx="365">
                  <c:v>8.1549769333333337</c:v>
                </c:pt>
                <c:pt idx="366">
                  <c:v>8.1989823333333351</c:v>
                </c:pt>
                <c:pt idx="367">
                  <c:v>8.1602461999999996</c:v>
                </c:pt>
                <c:pt idx="368">
                  <c:v>8.1854825333333334</c:v>
                </c:pt>
                <c:pt idx="369">
                  <c:v>8.1595122666666668</c:v>
                </c:pt>
                <c:pt idx="370">
                  <c:v>8.2040142666666664</c:v>
                </c:pt>
                <c:pt idx="371">
                  <c:v>8.236886533333335</c:v>
                </c:pt>
                <c:pt idx="372">
                  <c:v>8.2224088000000002</c:v>
                </c:pt>
                <c:pt idx="373">
                  <c:v>8.2027623999999992</c:v>
                </c:pt>
                <c:pt idx="374">
                  <c:v>8.2085053333333313</c:v>
                </c:pt>
                <c:pt idx="375">
                  <c:v>8.2140846666666665</c:v>
                </c:pt>
                <c:pt idx="376">
                  <c:v>8.2468631999999999</c:v>
                </c:pt>
                <c:pt idx="377">
                  <c:v>8.2725920666666664</c:v>
                </c:pt>
                <c:pt idx="378">
                  <c:v>8.1474663333333339</c:v>
                </c:pt>
                <c:pt idx="379">
                  <c:v>8.2382290666666673</c:v>
                </c:pt>
                <c:pt idx="380">
                  <c:v>8.1726409333333336</c:v>
                </c:pt>
                <c:pt idx="381">
                  <c:v>8.2443360000000006</c:v>
                </c:pt>
                <c:pt idx="382">
                  <c:v>8.2229359333333338</c:v>
                </c:pt>
                <c:pt idx="383">
                  <c:v>8.1974348666666668</c:v>
                </c:pt>
                <c:pt idx="384">
                  <c:v>8.1783720000000013</c:v>
                </c:pt>
                <c:pt idx="385">
                  <c:v>8.2249118666666678</c:v>
                </c:pt>
                <c:pt idx="386">
                  <c:v>8.1801720666666675</c:v>
                </c:pt>
                <c:pt idx="387">
                  <c:v>8.1283148666666687</c:v>
                </c:pt>
                <c:pt idx="388">
                  <c:v>8.2076884000000021</c:v>
                </c:pt>
                <c:pt idx="389">
                  <c:v>8.2336432666666681</c:v>
                </c:pt>
                <c:pt idx="390">
                  <c:v>8.1241460000000014</c:v>
                </c:pt>
                <c:pt idx="391">
                  <c:v>8.2466419333333345</c:v>
                </c:pt>
                <c:pt idx="392">
                  <c:v>8.1305291999999998</c:v>
                </c:pt>
                <c:pt idx="393">
                  <c:v>8.196521266666668</c:v>
                </c:pt>
                <c:pt idx="394">
                  <c:v>8.2214335999999992</c:v>
                </c:pt>
                <c:pt idx="395">
                  <c:v>8.1824234666666662</c:v>
                </c:pt>
                <c:pt idx="396">
                  <c:v>8.2288504666666658</c:v>
                </c:pt>
                <c:pt idx="397">
                  <c:v>8.1768833999999995</c:v>
                </c:pt>
                <c:pt idx="398">
                  <c:v>8.1570634000000002</c:v>
                </c:pt>
                <c:pt idx="399">
                  <c:v>8.2413842666666657</c:v>
                </c:pt>
                <c:pt idx="400">
                  <c:v>8.2225553999999992</c:v>
                </c:pt>
                <c:pt idx="401">
                  <c:v>8.1438983333333326</c:v>
                </c:pt>
                <c:pt idx="402">
                  <c:v>8.2558916</c:v>
                </c:pt>
                <c:pt idx="403">
                  <c:v>8.2610934</c:v>
                </c:pt>
                <c:pt idx="404">
                  <c:v>8.1713752666666668</c:v>
                </c:pt>
                <c:pt idx="405">
                  <c:v>8.2245560000000015</c:v>
                </c:pt>
                <c:pt idx="406">
                  <c:v>8.1537260666666675</c:v>
                </c:pt>
                <c:pt idx="407">
                  <c:v>8.2382340666666671</c:v>
                </c:pt>
                <c:pt idx="408">
                  <c:v>8.1996478666666679</c:v>
                </c:pt>
                <c:pt idx="409">
                  <c:v>8.1480795999999991</c:v>
                </c:pt>
                <c:pt idx="410">
                  <c:v>8.1938084666666651</c:v>
                </c:pt>
                <c:pt idx="411">
                  <c:v>8.0508224666666663</c:v>
                </c:pt>
                <c:pt idx="412">
                  <c:v>8.1685057333333315</c:v>
                </c:pt>
                <c:pt idx="413">
                  <c:v>8.2996967333333327</c:v>
                </c:pt>
                <c:pt idx="414">
                  <c:v>8.1957513333333321</c:v>
                </c:pt>
                <c:pt idx="415">
                  <c:v>8.1760588666666667</c:v>
                </c:pt>
                <c:pt idx="416">
                  <c:v>8.2157185999999989</c:v>
                </c:pt>
                <c:pt idx="417">
                  <c:v>8.2407258666666667</c:v>
                </c:pt>
                <c:pt idx="418">
                  <c:v>8.2360201333333336</c:v>
                </c:pt>
                <c:pt idx="419">
                  <c:v>8.2617682666666656</c:v>
                </c:pt>
                <c:pt idx="420">
                  <c:v>8.2537884666666663</c:v>
                </c:pt>
                <c:pt idx="421">
                  <c:v>8.2088115333333338</c:v>
                </c:pt>
                <c:pt idx="422">
                  <c:v>8.2798567999999992</c:v>
                </c:pt>
                <c:pt idx="423">
                  <c:v>8.2671698666666664</c:v>
                </c:pt>
                <c:pt idx="424">
                  <c:v>8.2223041333333331</c:v>
                </c:pt>
                <c:pt idx="425">
                  <c:v>8.2946333999999986</c:v>
                </c:pt>
                <c:pt idx="426">
                  <c:v>8.2957389333333325</c:v>
                </c:pt>
                <c:pt idx="427">
                  <c:v>8.3094851999999992</c:v>
                </c:pt>
                <c:pt idx="428">
                  <c:v>8.1463990666666657</c:v>
                </c:pt>
                <c:pt idx="429">
                  <c:v>8.2109050666666654</c:v>
                </c:pt>
                <c:pt idx="430">
                  <c:v>8.2505293999999996</c:v>
                </c:pt>
                <c:pt idx="431">
                  <c:v>8.2447701999999978</c:v>
                </c:pt>
                <c:pt idx="432">
                  <c:v>8.1085666666666665</c:v>
                </c:pt>
                <c:pt idx="433">
                  <c:v>8.1258015999999991</c:v>
                </c:pt>
                <c:pt idx="434">
                  <c:v>8.2103631999999998</c:v>
                </c:pt>
                <c:pt idx="435">
                  <c:v>8.1328856666666685</c:v>
                </c:pt>
                <c:pt idx="436">
                  <c:v>8.1843388666666677</c:v>
                </c:pt>
                <c:pt idx="437">
                  <c:v>8.1199373999999995</c:v>
                </c:pt>
                <c:pt idx="438">
                  <c:v>8.2305273333333329</c:v>
                </c:pt>
                <c:pt idx="439">
                  <c:v>8.2428562000000003</c:v>
                </c:pt>
                <c:pt idx="440">
                  <c:v>8.1770885999999994</c:v>
                </c:pt>
                <c:pt idx="441">
                  <c:v>8.1892510666666674</c:v>
                </c:pt>
                <c:pt idx="442">
                  <c:v>8.1697188666666669</c:v>
                </c:pt>
                <c:pt idx="443">
                  <c:v>8.1566984666666666</c:v>
                </c:pt>
                <c:pt idx="444">
                  <c:v>8.0661535999999998</c:v>
                </c:pt>
                <c:pt idx="445">
                  <c:v>8.066702066666668</c:v>
                </c:pt>
                <c:pt idx="446">
                  <c:v>8.1628430666666691</c:v>
                </c:pt>
                <c:pt idx="447">
                  <c:v>8.1557372666666677</c:v>
                </c:pt>
                <c:pt idx="448">
                  <c:v>8.1366046000000001</c:v>
                </c:pt>
                <c:pt idx="449">
                  <c:v>8.1878246666666676</c:v>
                </c:pt>
                <c:pt idx="450">
                  <c:v>8.1625890666666674</c:v>
                </c:pt>
                <c:pt idx="451">
                  <c:v>8.1368536666666689</c:v>
                </c:pt>
                <c:pt idx="452">
                  <c:v>8.1823998000000007</c:v>
                </c:pt>
                <c:pt idx="453">
                  <c:v>8.1364581999999999</c:v>
                </c:pt>
                <c:pt idx="454">
                  <c:v>8.1049976666666677</c:v>
                </c:pt>
                <c:pt idx="455">
                  <c:v>8.1183371333333341</c:v>
                </c:pt>
                <c:pt idx="456">
                  <c:v>8.2032017333333336</c:v>
                </c:pt>
                <c:pt idx="457">
                  <c:v>8.1566020666666681</c:v>
                </c:pt>
                <c:pt idx="458">
                  <c:v>8.3257872666666675</c:v>
                </c:pt>
                <c:pt idx="459">
                  <c:v>8.3454694666666676</c:v>
                </c:pt>
                <c:pt idx="460">
                  <c:v>8.299122333333333</c:v>
                </c:pt>
                <c:pt idx="461">
                  <c:v>8.241064866666667</c:v>
                </c:pt>
                <c:pt idx="462">
                  <c:v>8.2816412666666661</c:v>
                </c:pt>
                <c:pt idx="463">
                  <c:v>8.3029362000000013</c:v>
                </c:pt>
                <c:pt idx="464">
                  <c:v>8.2403375333333333</c:v>
                </c:pt>
                <c:pt idx="465">
                  <c:v>8.2670187333333338</c:v>
                </c:pt>
                <c:pt idx="466">
                  <c:v>8.3768676000000006</c:v>
                </c:pt>
                <c:pt idx="467">
                  <c:v>8.220344466666667</c:v>
                </c:pt>
                <c:pt idx="468">
                  <c:v>8.2328696666666676</c:v>
                </c:pt>
                <c:pt idx="469">
                  <c:v>8.3046019333333359</c:v>
                </c:pt>
                <c:pt idx="470">
                  <c:v>8.2667092000000011</c:v>
                </c:pt>
                <c:pt idx="471">
                  <c:v>8.1489959333333353</c:v>
                </c:pt>
                <c:pt idx="472">
                  <c:v>8.1889334666666684</c:v>
                </c:pt>
                <c:pt idx="473">
                  <c:v>8.1638187333333345</c:v>
                </c:pt>
                <c:pt idx="474">
                  <c:v>8.1840052000000014</c:v>
                </c:pt>
                <c:pt idx="475">
                  <c:v>8.1845359333333327</c:v>
                </c:pt>
                <c:pt idx="476">
                  <c:v>8.1069245999999993</c:v>
                </c:pt>
                <c:pt idx="477">
                  <c:v>8.2154530000000019</c:v>
                </c:pt>
                <c:pt idx="478">
                  <c:v>8.1235615999999986</c:v>
                </c:pt>
                <c:pt idx="479">
                  <c:v>8.1158088666666668</c:v>
                </c:pt>
                <c:pt idx="480">
                  <c:v>8.0891126</c:v>
                </c:pt>
                <c:pt idx="481">
                  <c:v>8.0179495333333328</c:v>
                </c:pt>
                <c:pt idx="482">
                  <c:v>8.2386102000000001</c:v>
                </c:pt>
                <c:pt idx="483">
                  <c:v>8.1809855333333328</c:v>
                </c:pt>
                <c:pt idx="484">
                  <c:v>8.2001479999999987</c:v>
                </c:pt>
                <c:pt idx="485">
                  <c:v>8.2240131333333331</c:v>
                </c:pt>
                <c:pt idx="486">
                  <c:v>8.2252931333333326</c:v>
                </c:pt>
                <c:pt idx="487">
                  <c:v>8.2077715333333341</c:v>
                </c:pt>
                <c:pt idx="488">
                  <c:v>8.1301388666666661</c:v>
                </c:pt>
                <c:pt idx="489">
                  <c:v>8.200876066666666</c:v>
                </c:pt>
                <c:pt idx="490">
                  <c:v>8.1610659333333331</c:v>
                </c:pt>
                <c:pt idx="491">
                  <c:v>8.1801628666666666</c:v>
                </c:pt>
                <c:pt idx="492">
                  <c:v>8.1635596666666661</c:v>
                </c:pt>
                <c:pt idx="493">
                  <c:v>8.1966456666666669</c:v>
                </c:pt>
                <c:pt idx="494">
                  <c:v>8.2561635333333339</c:v>
                </c:pt>
                <c:pt idx="495">
                  <c:v>8.3737066000000002</c:v>
                </c:pt>
                <c:pt idx="496">
                  <c:v>8.3468302000000012</c:v>
                </c:pt>
                <c:pt idx="497">
                  <c:v>8.1396372666666679</c:v>
                </c:pt>
                <c:pt idx="498">
                  <c:v>8.1325756666666678</c:v>
                </c:pt>
                <c:pt idx="499">
                  <c:v>8.048753266666667</c:v>
                </c:pt>
                <c:pt idx="500">
                  <c:v>8.1326256000000008</c:v>
                </c:pt>
                <c:pt idx="501">
                  <c:v>8.1116059333333332</c:v>
                </c:pt>
                <c:pt idx="502">
                  <c:v>8.1881807333333345</c:v>
                </c:pt>
                <c:pt idx="503">
                  <c:v>8.3039793999999993</c:v>
                </c:pt>
                <c:pt idx="504">
                  <c:v>8.1153735999999999</c:v>
                </c:pt>
                <c:pt idx="505">
                  <c:v>8.2008437999999995</c:v>
                </c:pt>
                <c:pt idx="506">
                  <c:v>8.2796907333333341</c:v>
                </c:pt>
                <c:pt idx="507">
                  <c:v>8.1948462666666675</c:v>
                </c:pt>
                <c:pt idx="508">
                  <c:v>8.220484466666667</c:v>
                </c:pt>
                <c:pt idx="509">
                  <c:v>8.1873489333333342</c:v>
                </c:pt>
                <c:pt idx="510">
                  <c:v>8.1151507333333353</c:v>
                </c:pt>
                <c:pt idx="511">
                  <c:v>8.1628436000000004</c:v>
                </c:pt>
                <c:pt idx="512">
                  <c:v>8.2591536666666681</c:v>
                </c:pt>
                <c:pt idx="513">
                  <c:v>8.3129641333333346</c:v>
                </c:pt>
                <c:pt idx="514">
                  <c:v>8.3131061333333331</c:v>
                </c:pt>
                <c:pt idx="515">
                  <c:v>8.2438401333333324</c:v>
                </c:pt>
                <c:pt idx="516">
                  <c:v>8.2382884000000001</c:v>
                </c:pt>
                <c:pt idx="517">
                  <c:v>8.1340684666666672</c:v>
                </c:pt>
                <c:pt idx="518">
                  <c:v>8.0900724000000004</c:v>
                </c:pt>
                <c:pt idx="519">
                  <c:v>8.180709666666667</c:v>
                </c:pt>
                <c:pt idx="520">
                  <c:v>8.1214669333333322</c:v>
                </c:pt>
                <c:pt idx="521">
                  <c:v>8.1148050000000005</c:v>
                </c:pt>
                <c:pt idx="522">
                  <c:v>8.1082382666666675</c:v>
                </c:pt>
                <c:pt idx="523">
                  <c:v>8.1199795999999989</c:v>
                </c:pt>
                <c:pt idx="524">
                  <c:v>8.0863766000000012</c:v>
                </c:pt>
                <c:pt idx="525">
                  <c:v>8.1836411333333334</c:v>
                </c:pt>
                <c:pt idx="526">
                  <c:v>8.0787898000000009</c:v>
                </c:pt>
                <c:pt idx="527">
                  <c:v>8.0993720666666675</c:v>
                </c:pt>
                <c:pt idx="528">
                  <c:v>8.072283800000001</c:v>
                </c:pt>
                <c:pt idx="529">
                  <c:v>8.1178374000000009</c:v>
                </c:pt>
                <c:pt idx="530">
                  <c:v>8.1105810000000016</c:v>
                </c:pt>
                <c:pt idx="531">
                  <c:v>8.2654276000000007</c:v>
                </c:pt>
                <c:pt idx="532">
                  <c:v>8.2332055333333347</c:v>
                </c:pt>
                <c:pt idx="533">
                  <c:v>8.2377669999999998</c:v>
                </c:pt>
                <c:pt idx="534">
                  <c:v>8.1659695333333335</c:v>
                </c:pt>
                <c:pt idx="535">
                  <c:v>8.2503603333333349</c:v>
                </c:pt>
                <c:pt idx="536">
                  <c:v>8.1839052666666667</c:v>
                </c:pt>
                <c:pt idx="537">
                  <c:v>8.1747866666666678</c:v>
                </c:pt>
                <c:pt idx="538">
                  <c:v>8.2084208666666676</c:v>
                </c:pt>
                <c:pt idx="539">
                  <c:v>8.2080372666666683</c:v>
                </c:pt>
                <c:pt idx="540">
                  <c:v>8.1742919333333344</c:v>
                </c:pt>
                <c:pt idx="541">
                  <c:v>8.2059920666666688</c:v>
                </c:pt>
                <c:pt idx="542">
                  <c:v>8.2175560000000001</c:v>
                </c:pt>
                <c:pt idx="543">
                  <c:v>8.2241662000000009</c:v>
                </c:pt>
                <c:pt idx="544">
                  <c:v>8.2556874666666662</c:v>
                </c:pt>
                <c:pt idx="545">
                  <c:v>8.2154856000000009</c:v>
                </c:pt>
                <c:pt idx="546">
                  <c:v>8.1118446000000013</c:v>
                </c:pt>
                <c:pt idx="547">
                  <c:v>8.2275666000000012</c:v>
                </c:pt>
                <c:pt idx="548">
                  <c:v>8.1624558666666669</c:v>
                </c:pt>
                <c:pt idx="549">
                  <c:v>8.2077964666666681</c:v>
                </c:pt>
                <c:pt idx="550">
                  <c:v>8.1610229333333333</c:v>
                </c:pt>
                <c:pt idx="551">
                  <c:v>8.226818333333334</c:v>
                </c:pt>
                <c:pt idx="552">
                  <c:v>8.3064044666666668</c:v>
                </c:pt>
                <c:pt idx="553">
                  <c:v>8.2214147999999998</c:v>
                </c:pt>
                <c:pt idx="554">
                  <c:v>8.2143224000000021</c:v>
                </c:pt>
                <c:pt idx="555">
                  <c:v>8.2413480000000003</c:v>
                </c:pt>
                <c:pt idx="556">
                  <c:v>8.2477071333333338</c:v>
                </c:pt>
                <c:pt idx="557">
                  <c:v>8.1635317999999994</c:v>
                </c:pt>
                <c:pt idx="558">
                  <c:v>8.1890699333333341</c:v>
                </c:pt>
                <c:pt idx="559">
                  <c:v>8.1884888</c:v>
                </c:pt>
                <c:pt idx="560">
                  <c:v>8.2350718000000018</c:v>
                </c:pt>
                <c:pt idx="561">
                  <c:v>8.2613428000000013</c:v>
                </c:pt>
                <c:pt idx="562">
                  <c:v>8.2162396000000015</c:v>
                </c:pt>
                <c:pt idx="563">
                  <c:v>8.2289519333333345</c:v>
                </c:pt>
                <c:pt idx="564">
                  <c:v>8.2759319333333341</c:v>
                </c:pt>
                <c:pt idx="565">
                  <c:v>8.1783400666666672</c:v>
                </c:pt>
                <c:pt idx="566">
                  <c:v>8.2162250666666683</c:v>
                </c:pt>
                <c:pt idx="567">
                  <c:v>8.1301896000000013</c:v>
                </c:pt>
                <c:pt idx="568">
                  <c:v>8.2601254000000015</c:v>
                </c:pt>
                <c:pt idx="569">
                  <c:v>8.2667058666666673</c:v>
                </c:pt>
                <c:pt idx="570">
                  <c:v>8.2469757333333344</c:v>
                </c:pt>
                <c:pt idx="571">
                  <c:v>8.175128400000002</c:v>
                </c:pt>
                <c:pt idx="572">
                  <c:v>8.2917982000000006</c:v>
                </c:pt>
                <c:pt idx="573">
                  <c:v>8.2002080000000017</c:v>
                </c:pt>
                <c:pt idx="574">
                  <c:v>8.1992596666666682</c:v>
                </c:pt>
                <c:pt idx="575">
                  <c:v>8.2248049333333348</c:v>
                </c:pt>
                <c:pt idx="576">
                  <c:v>8.1265427333333342</c:v>
                </c:pt>
                <c:pt idx="577">
                  <c:v>8.1785266000000014</c:v>
                </c:pt>
                <c:pt idx="578">
                  <c:v>8.1712797333333338</c:v>
                </c:pt>
                <c:pt idx="579">
                  <c:v>8.2150622666666671</c:v>
                </c:pt>
                <c:pt idx="580">
                  <c:v>8.3127872666666676</c:v>
                </c:pt>
                <c:pt idx="581">
                  <c:v>8.2022503333333336</c:v>
                </c:pt>
                <c:pt idx="582">
                  <c:v>8.2218070666666669</c:v>
                </c:pt>
                <c:pt idx="583">
                  <c:v>8.1812904</c:v>
                </c:pt>
                <c:pt idx="584">
                  <c:v>8.2141248000000004</c:v>
                </c:pt>
                <c:pt idx="585">
                  <c:v>8.1614239333333334</c:v>
                </c:pt>
                <c:pt idx="586">
                  <c:v>8.2386888000000003</c:v>
                </c:pt>
                <c:pt idx="587">
                  <c:v>8.1548457333333335</c:v>
                </c:pt>
                <c:pt idx="588">
                  <c:v>8.2777840666666656</c:v>
                </c:pt>
                <c:pt idx="589">
                  <c:v>8.2203207333333328</c:v>
                </c:pt>
                <c:pt idx="590">
                  <c:v>8.1550205333333317</c:v>
                </c:pt>
                <c:pt idx="591">
                  <c:v>8.2650281333333329</c:v>
                </c:pt>
                <c:pt idx="592">
                  <c:v>8.1610614666666663</c:v>
                </c:pt>
                <c:pt idx="593">
                  <c:v>8.2205615999999999</c:v>
                </c:pt>
                <c:pt idx="594">
                  <c:v>8.1820280666666658</c:v>
                </c:pt>
                <c:pt idx="595">
                  <c:v>8.0900836000000016</c:v>
                </c:pt>
                <c:pt idx="596">
                  <c:v>8.233251533333334</c:v>
                </c:pt>
                <c:pt idx="597">
                  <c:v>8.1551156666666671</c:v>
                </c:pt>
                <c:pt idx="598">
                  <c:v>8.2220646000000013</c:v>
                </c:pt>
                <c:pt idx="599">
                  <c:v>8.1313481333333346</c:v>
                </c:pt>
                <c:pt idx="600">
                  <c:v>8.2031909333333335</c:v>
                </c:pt>
                <c:pt idx="601">
                  <c:v>8.1450633999999997</c:v>
                </c:pt>
                <c:pt idx="602">
                  <c:v>8.2036704000000018</c:v>
                </c:pt>
                <c:pt idx="603">
                  <c:v>8.1987770000000015</c:v>
                </c:pt>
                <c:pt idx="604">
                  <c:v>8.224821733333334</c:v>
                </c:pt>
                <c:pt idx="605">
                  <c:v>8.3296734666666676</c:v>
                </c:pt>
                <c:pt idx="606">
                  <c:v>8.304733933333333</c:v>
                </c:pt>
                <c:pt idx="607">
                  <c:v>8.2592388000000003</c:v>
                </c:pt>
                <c:pt idx="608">
                  <c:v>8.1413501999999998</c:v>
                </c:pt>
                <c:pt idx="609">
                  <c:v>8.1938237333333337</c:v>
                </c:pt>
                <c:pt idx="610">
                  <c:v>8.2616271333333327</c:v>
                </c:pt>
                <c:pt idx="611">
                  <c:v>8.3162037333333334</c:v>
                </c:pt>
                <c:pt idx="612">
                  <c:v>8.3489827999999999</c:v>
                </c:pt>
                <c:pt idx="613">
                  <c:v>8.2316078000000008</c:v>
                </c:pt>
                <c:pt idx="614">
                  <c:v>8.3024775333333327</c:v>
                </c:pt>
                <c:pt idx="615">
                  <c:v>8.2118350000000007</c:v>
                </c:pt>
                <c:pt idx="616">
                  <c:v>8.3300943333333333</c:v>
                </c:pt>
                <c:pt idx="617">
                  <c:v>8.2779931333333341</c:v>
                </c:pt>
                <c:pt idx="618">
                  <c:v>8.1012014666666676</c:v>
                </c:pt>
                <c:pt idx="619">
                  <c:v>8.1212864000000007</c:v>
                </c:pt>
                <c:pt idx="620">
                  <c:v>7.9976915999999996</c:v>
                </c:pt>
                <c:pt idx="621">
                  <c:v>8.1362734000000003</c:v>
                </c:pt>
                <c:pt idx="622">
                  <c:v>8.1496905999999996</c:v>
                </c:pt>
                <c:pt idx="623">
                  <c:v>8.2028368</c:v>
                </c:pt>
                <c:pt idx="624">
                  <c:v>8.2102136666666681</c:v>
                </c:pt>
                <c:pt idx="625">
                  <c:v>8.2236531333333325</c:v>
                </c:pt>
                <c:pt idx="626">
                  <c:v>8.0408151333333322</c:v>
                </c:pt>
                <c:pt idx="627">
                  <c:v>8.1969888666666666</c:v>
                </c:pt>
                <c:pt idx="628">
                  <c:v>8.0732613999999998</c:v>
                </c:pt>
                <c:pt idx="629">
                  <c:v>8.1839898000000009</c:v>
                </c:pt>
                <c:pt idx="630">
                  <c:v>8.144869533333333</c:v>
                </c:pt>
                <c:pt idx="631">
                  <c:v>8.1450455333333345</c:v>
                </c:pt>
                <c:pt idx="632">
                  <c:v>8.2113783333333323</c:v>
                </c:pt>
                <c:pt idx="633">
                  <c:v>8.303837399999999</c:v>
                </c:pt>
                <c:pt idx="634">
                  <c:v>8.3103395999999989</c:v>
                </c:pt>
                <c:pt idx="635">
                  <c:v>8.3235708000000006</c:v>
                </c:pt>
                <c:pt idx="636">
                  <c:v>8.1722871333333327</c:v>
                </c:pt>
                <c:pt idx="637">
                  <c:v>8.2250506666666663</c:v>
                </c:pt>
                <c:pt idx="638">
                  <c:v>8.2634545333333342</c:v>
                </c:pt>
                <c:pt idx="639">
                  <c:v>8.1848320000000001</c:v>
                </c:pt>
                <c:pt idx="640">
                  <c:v>8.0724305333333337</c:v>
                </c:pt>
                <c:pt idx="641">
                  <c:v>8.2196545333333333</c:v>
                </c:pt>
                <c:pt idx="642">
                  <c:v>8.1682626000000003</c:v>
                </c:pt>
                <c:pt idx="643">
                  <c:v>8.2801285333333343</c:v>
                </c:pt>
                <c:pt idx="644">
                  <c:v>8.0467258666666659</c:v>
                </c:pt>
                <c:pt idx="645">
                  <c:v>8.2365435999999992</c:v>
                </c:pt>
                <c:pt idx="646">
                  <c:v>8.2366051333333328</c:v>
                </c:pt>
                <c:pt idx="647">
                  <c:v>8.1249460666666646</c:v>
                </c:pt>
                <c:pt idx="648">
                  <c:v>8.2485856666666653</c:v>
                </c:pt>
                <c:pt idx="649">
                  <c:v>8.1648185333333334</c:v>
                </c:pt>
                <c:pt idx="650">
                  <c:v>8.2812004666666663</c:v>
                </c:pt>
                <c:pt idx="651">
                  <c:v>8.2939141333333328</c:v>
                </c:pt>
                <c:pt idx="652">
                  <c:v>8.2540620666666662</c:v>
                </c:pt>
                <c:pt idx="653">
                  <c:v>8.2293153999999991</c:v>
                </c:pt>
                <c:pt idx="654">
                  <c:v>8.1576464666666659</c:v>
                </c:pt>
                <c:pt idx="655">
                  <c:v>8.3462646000000014</c:v>
                </c:pt>
                <c:pt idx="656">
                  <c:v>8.2107053333333351</c:v>
                </c:pt>
                <c:pt idx="657">
                  <c:v>8.1464753333333331</c:v>
                </c:pt>
                <c:pt idx="658">
                  <c:v>8.2052058666666667</c:v>
                </c:pt>
                <c:pt idx="659">
                  <c:v>8.2520023333333334</c:v>
                </c:pt>
                <c:pt idx="660">
                  <c:v>8.1670639999999999</c:v>
                </c:pt>
                <c:pt idx="661">
                  <c:v>8.1746206666666659</c:v>
                </c:pt>
                <c:pt idx="662">
                  <c:v>8.1169854000000008</c:v>
                </c:pt>
                <c:pt idx="663">
                  <c:v>8.1219181333333346</c:v>
                </c:pt>
                <c:pt idx="664">
                  <c:v>8.1787164000000008</c:v>
                </c:pt>
                <c:pt idx="665">
                  <c:v>8.0810980666666676</c:v>
                </c:pt>
                <c:pt idx="666">
                  <c:v>8.0881988666666675</c:v>
                </c:pt>
                <c:pt idx="667">
                  <c:v>8.1024888666666683</c:v>
                </c:pt>
                <c:pt idx="668">
                  <c:v>8.2190973333333357</c:v>
                </c:pt>
                <c:pt idx="669">
                  <c:v>8.2446378666666664</c:v>
                </c:pt>
                <c:pt idx="670">
                  <c:v>8.1540408666666657</c:v>
                </c:pt>
                <c:pt idx="671">
                  <c:v>8.1550890666666653</c:v>
                </c:pt>
                <c:pt idx="672">
                  <c:v>8.2332264666666664</c:v>
                </c:pt>
                <c:pt idx="673">
                  <c:v>8.2339913333333321</c:v>
                </c:pt>
                <c:pt idx="674">
                  <c:v>8.1749858666666668</c:v>
                </c:pt>
                <c:pt idx="675">
                  <c:v>8.2659863333333323</c:v>
                </c:pt>
                <c:pt idx="676">
                  <c:v>8.1869031333333329</c:v>
                </c:pt>
                <c:pt idx="677">
                  <c:v>8.2589585999999997</c:v>
                </c:pt>
                <c:pt idx="678">
                  <c:v>8.1242842000000017</c:v>
                </c:pt>
                <c:pt idx="679">
                  <c:v>8.2104815333333327</c:v>
                </c:pt>
                <c:pt idx="680">
                  <c:v>8.1996392666666669</c:v>
                </c:pt>
                <c:pt idx="681">
                  <c:v>8.2005809999999997</c:v>
                </c:pt>
                <c:pt idx="682">
                  <c:v>8.2592223333333337</c:v>
                </c:pt>
                <c:pt idx="683">
                  <c:v>8.1438659999999992</c:v>
                </c:pt>
                <c:pt idx="684">
                  <c:v>8.1650562666666655</c:v>
                </c:pt>
                <c:pt idx="685">
                  <c:v>8.2495173333333334</c:v>
                </c:pt>
                <c:pt idx="686">
                  <c:v>8.2606399333333336</c:v>
                </c:pt>
                <c:pt idx="687">
                  <c:v>8.2080756666666659</c:v>
                </c:pt>
                <c:pt idx="688">
                  <c:v>8.1163638666666671</c:v>
                </c:pt>
                <c:pt idx="689">
                  <c:v>8.266408666666667</c:v>
                </c:pt>
                <c:pt idx="690">
                  <c:v>8.1576465999999996</c:v>
                </c:pt>
                <c:pt idx="691">
                  <c:v>8.1589688000000002</c:v>
                </c:pt>
                <c:pt idx="692">
                  <c:v>8.2952324666666666</c:v>
                </c:pt>
                <c:pt idx="693">
                  <c:v>8.2687385333333339</c:v>
                </c:pt>
                <c:pt idx="694">
                  <c:v>8.223751466666668</c:v>
                </c:pt>
                <c:pt idx="695">
                  <c:v>8.3008942000000001</c:v>
                </c:pt>
                <c:pt idx="696">
                  <c:v>8.2099987333333342</c:v>
                </c:pt>
                <c:pt idx="697">
                  <c:v>8.1833173333333349</c:v>
                </c:pt>
                <c:pt idx="698">
                  <c:v>8.1763854000000009</c:v>
                </c:pt>
                <c:pt idx="699">
                  <c:v>8.1960705333333337</c:v>
                </c:pt>
                <c:pt idx="700">
                  <c:v>8.1318628000000004</c:v>
                </c:pt>
                <c:pt idx="701">
                  <c:v>8.1540149333333343</c:v>
                </c:pt>
                <c:pt idx="702">
                  <c:v>8.1620962666666674</c:v>
                </c:pt>
                <c:pt idx="703">
                  <c:v>8.1626405999999996</c:v>
                </c:pt>
                <c:pt idx="704">
                  <c:v>8.1155837333333327</c:v>
                </c:pt>
                <c:pt idx="705">
                  <c:v>8.061697933333333</c:v>
                </c:pt>
                <c:pt idx="706">
                  <c:v>8.1854474666666661</c:v>
                </c:pt>
                <c:pt idx="707">
                  <c:v>8.0824217333333319</c:v>
                </c:pt>
                <c:pt idx="708">
                  <c:v>8.0827760666666659</c:v>
                </c:pt>
                <c:pt idx="709">
                  <c:v>8.1278481333333339</c:v>
                </c:pt>
                <c:pt idx="710">
                  <c:v>8.0948957999999998</c:v>
                </c:pt>
                <c:pt idx="711">
                  <c:v>8.1528694666666652</c:v>
                </c:pt>
                <c:pt idx="712">
                  <c:v>8.127521466666666</c:v>
                </c:pt>
                <c:pt idx="713">
                  <c:v>8.0817508</c:v>
                </c:pt>
                <c:pt idx="714">
                  <c:v>8.191688066666666</c:v>
                </c:pt>
                <c:pt idx="715">
                  <c:v>8.179275333333333</c:v>
                </c:pt>
                <c:pt idx="716">
                  <c:v>8.1600193333333344</c:v>
                </c:pt>
                <c:pt idx="717">
                  <c:v>8.1800633333333348</c:v>
                </c:pt>
                <c:pt idx="718">
                  <c:v>8.2523851999999991</c:v>
                </c:pt>
                <c:pt idx="719">
                  <c:v>8.2289004666666656</c:v>
                </c:pt>
                <c:pt idx="720">
                  <c:v>8.2758651333333333</c:v>
                </c:pt>
                <c:pt idx="721">
                  <c:v>8.1983822666666644</c:v>
                </c:pt>
                <c:pt idx="722">
                  <c:v>8.1924837999999998</c:v>
                </c:pt>
                <c:pt idx="723">
                  <c:v>8.297651133333332</c:v>
                </c:pt>
                <c:pt idx="724">
                  <c:v>8.2078300666666664</c:v>
                </c:pt>
                <c:pt idx="725">
                  <c:v>8.2021517999999993</c:v>
                </c:pt>
                <c:pt idx="726">
                  <c:v>8.2156375333333322</c:v>
                </c:pt>
                <c:pt idx="727">
                  <c:v>8.242593733333333</c:v>
                </c:pt>
                <c:pt idx="728">
                  <c:v>8.2688039333333325</c:v>
                </c:pt>
                <c:pt idx="729">
                  <c:v>8.211477266666666</c:v>
                </c:pt>
                <c:pt idx="730">
                  <c:v>8.1861690666666664</c:v>
                </c:pt>
                <c:pt idx="731">
                  <c:v>8.2455837333333317</c:v>
                </c:pt>
                <c:pt idx="732">
                  <c:v>8.1607699333333326</c:v>
                </c:pt>
                <c:pt idx="733">
                  <c:v>8.2092208666666657</c:v>
                </c:pt>
                <c:pt idx="734">
                  <c:v>8.2391124666666649</c:v>
                </c:pt>
                <c:pt idx="735">
                  <c:v>8.158834466666665</c:v>
                </c:pt>
                <c:pt idx="736">
                  <c:v>8.2103364666666661</c:v>
                </c:pt>
                <c:pt idx="737">
                  <c:v>8.1510585333333321</c:v>
                </c:pt>
                <c:pt idx="738">
                  <c:v>8.0980077333333309</c:v>
                </c:pt>
                <c:pt idx="739">
                  <c:v>8.1169587333333322</c:v>
                </c:pt>
                <c:pt idx="740">
                  <c:v>8.1104209999999988</c:v>
                </c:pt>
                <c:pt idx="741">
                  <c:v>8.1758679333333326</c:v>
                </c:pt>
                <c:pt idx="742">
                  <c:v>8.0839067333333343</c:v>
                </c:pt>
                <c:pt idx="743">
                  <c:v>8.1612375333333329</c:v>
                </c:pt>
                <c:pt idx="744">
                  <c:v>8.141501400000001</c:v>
                </c:pt>
                <c:pt idx="745">
                  <c:v>8.1219702666666667</c:v>
                </c:pt>
                <c:pt idx="746">
                  <c:v>8.1411329333333331</c:v>
                </c:pt>
                <c:pt idx="747">
                  <c:v>8.2005219333333326</c:v>
                </c:pt>
                <c:pt idx="748">
                  <c:v>8.0273073999999998</c:v>
                </c:pt>
                <c:pt idx="749">
                  <c:v>8.1390556000000007</c:v>
                </c:pt>
                <c:pt idx="750">
                  <c:v>8.1401691333333339</c:v>
                </c:pt>
                <c:pt idx="751">
                  <c:v>8.1339357333333329</c:v>
                </c:pt>
                <c:pt idx="752">
                  <c:v>8.1413233333333341</c:v>
                </c:pt>
                <c:pt idx="753">
                  <c:v>8.2464788666666671</c:v>
                </c:pt>
                <c:pt idx="754">
                  <c:v>8.1956951333333343</c:v>
                </c:pt>
                <c:pt idx="755">
                  <c:v>8.2691215333333332</c:v>
                </c:pt>
                <c:pt idx="756">
                  <c:v>8.139409933333333</c:v>
                </c:pt>
                <c:pt idx="757">
                  <c:v>8.1911026000000007</c:v>
                </c:pt>
                <c:pt idx="758">
                  <c:v>8.1533636666666673</c:v>
                </c:pt>
                <c:pt idx="759">
                  <c:v>8.1538347333333334</c:v>
                </c:pt>
                <c:pt idx="760">
                  <c:v>8.1800809999999995</c:v>
                </c:pt>
                <c:pt idx="761">
                  <c:v>8.1860526</c:v>
                </c:pt>
                <c:pt idx="762">
                  <c:v>8.1786692000000016</c:v>
                </c:pt>
                <c:pt idx="763">
                  <c:v>8.2247694666666682</c:v>
                </c:pt>
                <c:pt idx="764">
                  <c:v>8.1547346000000012</c:v>
                </c:pt>
                <c:pt idx="765">
                  <c:v>8.2937121999999999</c:v>
                </c:pt>
                <c:pt idx="766">
                  <c:v>8.1704524000000003</c:v>
                </c:pt>
                <c:pt idx="767">
                  <c:v>8.214370266666668</c:v>
                </c:pt>
                <c:pt idx="768">
                  <c:v>8.1363827999999998</c:v>
                </c:pt>
                <c:pt idx="769">
                  <c:v>8.2140266666666655</c:v>
                </c:pt>
                <c:pt idx="770">
                  <c:v>8.0304492666666665</c:v>
                </c:pt>
                <c:pt idx="771">
                  <c:v>8.2427472000000002</c:v>
                </c:pt>
                <c:pt idx="772">
                  <c:v>8.1878659333333328</c:v>
                </c:pt>
                <c:pt idx="773">
                  <c:v>8.167010866666665</c:v>
                </c:pt>
                <c:pt idx="774">
                  <c:v>8.2062398666666656</c:v>
                </c:pt>
                <c:pt idx="775">
                  <c:v>8.1667737333333328</c:v>
                </c:pt>
                <c:pt idx="776">
                  <c:v>8.0948647333333312</c:v>
                </c:pt>
                <c:pt idx="777">
                  <c:v>8.1868067333333325</c:v>
                </c:pt>
                <c:pt idx="778">
                  <c:v>8.1735998666666667</c:v>
                </c:pt>
                <c:pt idx="779">
                  <c:v>8.1532171333333334</c:v>
                </c:pt>
                <c:pt idx="780">
                  <c:v>8.0676112</c:v>
                </c:pt>
                <c:pt idx="781">
                  <c:v>8.0865764666666671</c:v>
                </c:pt>
                <c:pt idx="782">
                  <c:v>8.0936142666666662</c:v>
                </c:pt>
                <c:pt idx="783">
                  <c:v>8.1531009333333326</c:v>
                </c:pt>
                <c:pt idx="784">
                  <c:v>8.1540477333333339</c:v>
                </c:pt>
                <c:pt idx="785">
                  <c:v>8.2455777333333327</c:v>
                </c:pt>
                <c:pt idx="786">
                  <c:v>8.116632000000001</c:v>
                </c:pt>
                <c:pt idx="787">
                  <c:v>8.2178569333333336</c:v>
                </c:pt>
                <c:pt idx="788">
                  <c:v>8.2715153333333333</c:v>
                </c:pt>
                <c:pt idx="789">
                  <c:v>8.1728999333333334</c:v>
                </c:pt>
                <c:pt idx="790">
                  <c:v>8.2445663333333332</c:v>
                </c:pt>
                <c:pt idx="791">
                  <c:v>8.2521107333333337</c:v>
                </c:pt>
                <c:pt idx="792">
                  <c:v>8.2564482000000012</c:v>
                </c:pt>
                <c:pt idx="793">
                  <c:v>8.2093165999999993</c:v>
                </c:pt>
                <c:pt idx="794">
                  <c:v>8.2490002666666662</c:v>
                </c:pt>
                <c:pt idx="795">
                  <c:v>8.3140778666666666</c:v>
                </c:pt>
                <c:pt idx="796">
                  <c:v>8.2746116000000001</c:v>
                </c:pt>
                <c:pt idx="797">
                  <c:v>8.2677543333333343</c:v>
                </c:pt>
                <c:pt idx="798">
                  <c:v>8.1882787333333322</c:v>
                </c:pt>
                <c:pt idx="799">
                  <c:v>8.1610063333333347</c:v>
                </c:pt>
                <c:pt idx="800">
                  <c:v>8.1344062666666677</c:v>
                </c:pt>
                <c:pt idx="801">
                  <c:v>8.1144272000000015</c:v>
                </c:pt>
                <c:pt idx="802">
                  <c:v>8.1845620666666665</c:v>
                </c:pt>
                <c:pt idx="803">
                  <c:v>8.1302825333333324</c:v>
                </c:pt>
                <c:pt idx="804">
                  <c:v>8.214410599999999</c:v>
                </c:pt>
                <c:pt idx="805">
                  <c:v>8.1948133999999975</c:v>
                </c:pt>
                <c:pt idx="806">
                  <c:v>8.1289109999999987</c:v>
                </c:pt>
                <c:pt idx="807">
                  <c:v>8.0636999333333321</c:v>
                </c:pt>
                <c:pt idx="808">
                  <c:v>8.1693931999999982</c:v>
                </c:pt>
                <c:pt idx="809">
                  <c:v>8.1632094666666664</c:v>
                </c:pt>
                <c:pt idx="810">
                  <c:v>8.1243891333333327</c:v>
                </c:pt>
                <c:pt idx="811">
                  <c:v>8.151050866666667</c:v>
                </c:pt>
                <c:pt idx="812">
                  <c:v>8.079417733333333</c:v>
                </c:pt>
                <c:pt idx="813">
                  <c:v>8.1892786666666684</c:v>
                </c:pt>
                <c:pt idx="814">
                  <c:v>8.1491812666666679</c:v>
                </c:pt>
                <c:pt idx="815">
                  <c:v>8.2341929999999994</c:v>
                </c:pt>
                <c:pt idx="816">
                  <c:v>8.2164444000000021</c:v>
                </c:pt>
                <c:pt idx="817">
                  <c:v>8.1326716000000001</c:v>
                </c:pt>
                <c:pt idx="818">
                  <c:v>8.2064071333333324</c:v>
                </c:pt>
                <c:pt idx="819">
                  <c:v>8.1289729333333334</c:v>
                </c:pt>
                <c:pt idx="820">
                  <c:v>8.1601895999999989</c:v>
                </c:pt>
                <c:pt idx="821">
                  <c:v>8.251244466666666</c:v>
                </c:pt>
                <c:pt idx="822">
                  <c:v>8.1681591333333312</c:v>
                </c:pt>
                <c:pt idx="823">
                  <c:v>8.1746642666666638</c:v>
                </c:pt>
                <c:pt idx="824">
                  <c:v>8.1031253333333311</c:v>
                </c:pt>
                <c:pt idx="825">
                  <c:v>8.1031593333333323</c:v>
                </c:pt>
                <c:pt idx="826">
                  <c:v>8.2398543999999969</c:v>
                </c:pt>
                <c:pt idx="827">
                  <c:v>8.207264933333331</c:v>
                </c:pt>
                <c:pt idx="828">
                  <c:v>8.1901279999999979</c:v>
                </c:pt>
                <c:pt idx="829">
                  <c:v>8.1853457333333317</c:v>
                </c:pt>
                <c:pt idx="830">
                  <c:v>8.0747284666666665</c:v>
                </c:pt>
                <c:pt idx="831">
                  <c:v>8.2051846666666659</c:v>
                </c:pt>
                <c:pt idx="832">
                  <c:v>8.2261182000000002</c:v>
                </c:pt>
                <c:pt idx="833">
                  <c:v>8.1357568666666662</c:v>
                </c:pt>
                <c:pt idx="834">
                  <c:v>8.1430850666666661</c:v>
                </c:pt>
                <c:pt idx="835">
                  <c:v>8.1652414666666662</c:v>
                </c:pt>
                <c:pt idx="836">
                  <c:v>8.2064011333333333</c:v>
                </c:pt>
                <c:pt idx="837">
                  <c:v>8.2008863333333331</c:v>
                </c:pt>
                <c:pt idx="838">
                  <c:v>8.2201918000000003</c:v>
                </c:pt>
                <c:pt idx="839">
                  <c:v>8.1938510666666655</c:v>
                </c:pt>
                <c:pt idx="840">
                  <c:v>8.2600713333333342</c:v>
                </c:pt>
                <c:pt idx="841">
                  <c:v>8.1500512000000001</c:v>
                </c:pt>
                <c:pt idx="842">
                  <c:v>8.1899524666666661</c:v>
                </c:pt>
                <c:pt idx="843">
                  <c:v>8.1289102666666668</c:v>
                </c:pt>
                <c:pt idx="844">
                  <c:v>8.2456484666666672</c:v>
                </c:pt>
                <c:pt idx="845">
                  <c:v>8.2721712666666658</c:v>
                </c:pt>
                <c:pt idx="846">
                  <c:v>8.1549403333333341</c:v>
                </c:pt>
                <c:pt idx="847">
                  <c:v>8.1357163999999997</c:v>
                </c:pt>
                <c:pt idx="848">
                  <c:v>8.1610514666666667</c:v>
                </c:pt>
                <c:pt idx="849">
                  <c:v>8.1743906666666657</c:v>
                </c:pt>
                <c:pt idx="850">
                  <c:v>8.1085264666666674</c:v>
                </c:pt>
                <c:pt idx="851">
                  <c:v>8.0680697333333349</c:v>
                </c:pt>
                <c:pt idx="852">
                  <c:v>8.0345795999999989</c:v>
                </c:pt>
                <c:pt idx="853">
                  <c:v>8.1187177333333338</c:v>
                </c:pt>
                <c:pt idx="854">
                  <c:v>8.1304546666666671</c:v>
                </c:pt>
                <c:pt idx="855">
                  <c:v>7.9721634666666672</c:v>
                </c:pt>
                <c:pt idx="856">
                  <c:v>8.0963888666666666</c:v>
                </c:pt>
                <c:pt idx="857">
                  <c:v>8.1101908666666667</c:v>
                </c:pt>
                <c:pt idx="858">
                  <c:v>8.1503157333333345</c:v>
                </c:pt>
                <c:pt idx="859">
                  <c:v>7.9809270666666672</c:v>
                </c:pt>
                <c:pt idx="860">
                  <c:v>8.1316468000000022</c:v>
                </c:pt>
                <c:pt idx="861">
                  <c:v>8.1187848000000002</c:v>
                </c:pt>
                <c:pt idx="862">
                  <c:v>8.1384729999999994</c:v>
                </c:pt>
                <c:pt idx="863">
                  <c:v>8.1913729333333318</c:v>
                </c:pt>
                <c:pt idx="864">
                  <c:v>8.2371402000000007</c:v>
                </c:pt>
                <c:pt idx="865">
                  <c:v>8.2703895999999997</c:v>
                </c:pt>
                <c:pt idx="866">
                  <c:v>8.1527063999999996</c:v>
                </c:pt>
                <c:pt idx="867">
                  <c:v>8.2429524666666669</c:v>
                </c:pt>
                <c:pt idx="868">
                  <c:v>8.1794605333333337</c:v>
                </c:pt>
                <c:pt idx="869">
                  <c:v>8.2136852666666655</c:v>
                </c:pt>
                <c:pt idx="870">
                  <c:v>8.3326943333333325</c:v>
                </c:pt>
                <c:pt idx="871">
                  <c:v>8.2018456000000004</c:v>
                </c:pt>
                <c:pt idx="872">
                  <c:v>8.2404638666666674</c:v>
                </c:pt>
                <c:pt idx="873">
                  <c:v>8.1895635333333328</c:v>
                </c:pt>
                <c:pt idx="874">
                  <c:v>8.3587191999999995</c:v>
                </c:pt>
                <c:pt idx="875">
                  <c:v>8.1615390666666663</c:v>
                </c:pt>
                <c:pt idx="876">
                  <c:v>8.1865024000000002</c:v>
                </c:pt>
                <c:pt idx="877">
                  <c:v>8.2184369333333329</c:v>
                </c:pt>
                <c:pt idx="878">
                  <c:v>8.0673502666666668</c:v>
                </c:pt>
                <c:pt idx="879">
                  <c:v>8.1039355999999998</c:v>
                </c:pt>
                <c:pt idx="880">
                  <c:v>7.9464812</c:v>
                </c:pt>
                <c:pt idx="881">
                  <c:v>8.1229651333333326</c:v>
                </c:pt>
                <c:pt idx="882">
                  <c:v>8.105595000000001</c:v>
                </c:pt>
                <c:pt idx="883">
                  <c:v>8.0538163333333337</c:v>
                </c:pt>
                <c:pt idx="884">
                  <c:v>8.1389913333333332</c:v>
                </c:pt>
                <c:pt idx="885">
                  <c:v>8.0142297333333339</c:v>
                </c:pt>
                <c:pt idx="886">
                  <c:v>8.1496535333333338</c:v>
                </c:pt>
                <c:pt idx="887">
                  <c:v>8.0968701333333328</c:v>
                </c:pt>
                <c:pt idx="888">
                  <c:v>8.1155993999999989</c:v>
                </c:pt>
                <c:pt idx="889">
                  <c:v>8.0453387999999997</c:v>
                </c:pt>
                <c:pt idx="890">
                  <c:v>8.1512047333333335</c:v>
                </c:pt>
                <c:pt idx="891">
                  <c:v>8.1132038666666677</c:v>
                </c:pt>
                <c:pt idx="892">
                  <c:v>8.1656644666666658</c:v>
                </c:pt>
                <c:pt idx="893">
                  <c:v>8.2380109333333333</c:v>
                </c:pt>
                <c:pt idx="894">
                  <c:v>8.1029757333333325</c:v>
                </c:pt>
                <c:pt idx="895">
                  <c:v>8.2785771999999991</c:v>
                </c:pt>
                <c:pt idx="896">
                  <c:v>8.2524369333333318</c:v>
                </c:pt>
                <c:pt idx="897">
                  <c:v>8.3111006666666665</c:v>
                </c:pt>
                <c:pt idx="898">
                  <c:v>8.3239499999999982</c:v>
                </c:pt>
                <c:pt idx="899">
                  <c:v>8.1404520666666649</c:v>
                </c:pt>
                <c:pt idx="900">
                  <c:v>8.2702600000000004</c:v>
                </c:pt>
                <c:pt idx="901">
                  <c:v>8.1345184666666679</c:v>
                </c:pt>
                <c:pt idx="902">
                  <c:v>8.1278241333333323</c:v>
                </c:pt>
                <c:pt idx="903">
                  <c:v>8.0945305333333337</c:v>
                </c:pt>
                <c:pt idx="904">
                  <c:v>8.094021866666667</c:v>
                </c:pt>
                <c:pt idx="905">
                  <c:v>8.185309066666667</c:v>
                </c:pt>
                <c:pt idx="906">
                  <c:v>8.1463333333333328</c:v>
                </c:pt>
                <c:pt idx="907">
                  <c:v>8.1389780666666685</c:v>
                </c:pt>
                <c:pt idx="908">
                  <c:v>8.066190866666668</c:v>
                </c:pt>
                <c:pt idx="909">
                  <c:v>8.1373248</c:v>
                </c:pt>
                <c:pt idx="910">
                  <c:v>8.1773380000000007</c:v>
                </c:pt>
                <c:pt idx="911">
                  <c:v>8.1455057333333336</c:v>
                </c:pt>
                <c:pt idx="912">
                  <c:v>8.1057647333333342</c:v>
                </c:pt>
                <c:pt idx="913">
                  <c:v>8.0529780666666664</c:v>
                </c:pt>
                <c:pt idx="914">
                  <c:v>8.1512456000000011</c:v>
                </c:pt>
                <c:pt idx="915">
                  <c:v>8.1325016000000012</c:v>
                </c:pt>
                <c:pt idx="916">
                  <c:v>8.1327369333333319</c:v>
                </c:pt>
                <c:pt idx="917">
                  <c:v>8.2241105999999995</c:v>
                </c:pt>
                <c:pt idx="918">
                  <c:v>8.2376896666666664</c:v>
                </c:pt>
                <c:pt idx="919">
                  <c:v>8.237078266666666</c:v>
                </c:pt>
                <c:pt idx="920">
                  <c:v>8.2039510666666668</c:v>
                </c:pt>
                <c:pt idx="921">
                  <c:v>8.1769044666666666</c:v>
                </c:pt>
                <c:pt idx="922">
                  <c:v>8.1772492666666672</c:v>
                </c:pt>
                <c:pt idx="923">
                  <c:v>8.2757178666666675</c:v>
                </c:pt>
                <c:pt idx="924">
                  <c:v>8.2435430000000007</c:v>
                </c:pt>
                <c:pt idx="925">
                  <c:v>8.2108115333333327</c:v>
                </c:pt>
                <c:pt idx="926">
                  <c:v>8.0789938666666661</c:v>
                </c:pt>
                <c:pt idx="927">
                  <c:v>8.1433230666666656</c:v>
                </c:pt>
                <c:pt idx="928">
                  <c:v>8.1701265333333346</c:v>
                </c:pt>
                <c:pt idx="929">
                  <c:v>8.2031448666666673</c:v>
                </c:pt>
                <c:pt idx="930">
                  <c:v>8.1516460000000013</c:v>
                </c:pt>
                <c:pt idx="931">
                  <c:v>8.2159502</c:v>
                </c:pt>
                <c:pt idx="932">
                  <c:v>8.1505658666666676</c:v>
                </c:pt>
                <c:pt idx="933">
                  <c:v>8.2228449333333327</c:v>
                </c:pt>
                <c:pt idx="934">
                  <c:v>8.1770179333333335</c:v>
                </c:pt>
                <c:pt idx="935">
                  <c:v>8.1318409999999997</c:v>
                </c:pt>
                <c:pt idx="936">
                  <c:v>8.2374482666666662</c:v>
                </c:pt>
                <c:pt idx="937">
                  <c:v>8.1402541333333325</c:v>
                </c:pt>
                <c:pt idx="938">
                  <c:v>8.1401256666666661</c:v>
                </c:pt>
                <c:pt idx="939">
                  <c:v>8.1079278666666674</c:v>
                </c:pt>
                <c:pt idx="940">
                  <c:v>8.1011030000000002</c:v>
                </c:pt>
                <c:pt idx="941">
                  <c:v>8.2320412000000012</c:v>
                </c:pt>
                <c:pt idx="942">
                  <c:v>8.200871066666668</c:v>
                </c:pt>
                <c:pt idx="943">
                  <c:v>8.201114200000001</c:v>
                </c:pt>
                <c:pt idx="944">
                  <c:v>8.0696622666666684</c:v>
                </c:pt>
                <c:pt idx="945">
                  <c:v>8.1996713333333346</c:v>
                </c:pt>
                <c:pt idx="946">
                  <c:v>8.2010616666666678</c:v>
                </c:pt>
                <c:pt idx="947">
                  <c:v>8.228992933333334</c:v>
                </c:pt>
                <c:pt idx="948">
                  <c:v>8.1177892000000007</c:v>
                </c:pt>
                <c:pt idx="949">
                  <c:v>8.2037239333333343</c:v>
                </c:pt>
                <c:pt idx="950">
                  <c:v>8.1901762000000016</c:v>
                </c:pt>
                <c:pt idx="951">
                  <c:v>8.1567406666666695</c:v>
                </c:pt>
                <c:pt idx="952">
                  <c:v>8.1817661333333351</c:v>
                </c:pt>
                <c:pt idx="953">
                  <c:v>8.1430198000000029</c:v>
                </c:pt>
                <c:pt idx="954">
                  <c:v>8.214276333333336</c:v>
                </c:pt>
                <c:pt idx="955">
                  <c:v>8.1302573333333346</c:v>
                </c:pt>
                <c:pt idx="956">
                  <c:v>8.0913020000000024</c:v>
                </c:pt>
                <c:pt idx="957">
                  <c:v>8.1872776666666667</c:v>
                </c:pt>
                <c:pt idx="958">
                  <c:v>8.1267459333333321</c:v>
                </c:pt>
                <c:pt idx="959">
                  <c:v>8.1593605333333343</c:v>
                </c:pt>
                <c:pt idx="960">
                  <c:v>8.0875378666666666</c:v>
                </c:pt>
                <c:pt idx="961">
                  <c:v>8.1143985999999995</c:v>
                </c:pt>
                <c:pt idx="962">
                  <c:v>8.1074643999999996</c:v>
                </c:pt>
                <c:pt idx="963">
                  <c:v>8.1462251999999999</c:v>
                </c:pt>
                <c:pt idx="964">
                  <c:v>8.1067844000000004</c:v>
                </c:pt>
                <c:pt idx="965">
                  <c:v>8.0935848666666654</c:v>
                </c:pt>
                <c:pt idx="966">
                  <c:v>8.1464072666666656</c:v>
                </c:pt>
                <c:pt idx="967">
                  <c:v>8.1477727333333334</c:v>
                </c:pt>
                <c:pt idx="968">
                  <c:v>8.2056091333333327</c:v>
                </c:pt>
                <c:pt idx="969">
                  <c:v>8.0878385333333327</c:v>
                </c:pt>
                <c:pt idx="970">
                  <c:v>8.2576185999999989</c:v>
                </c:pt>
                <c:pt idx="971">
                  <c:v>8.2457376666666651</c:v>
                </c:pt>
                <c:pt idx="972">
                  <c:v>8.1558624666666653</c:v>
                </c:pt>
                <c:pt idx="973">
                  <c:v>8.1304579333333322</c:v>
                </c:pt>
                <c:pt idx="974">
                  <c:v>8.319234466666666</c:v>
                </c:pt>
                <c:pt idx="975">
                  <c:v>8.1814045333333318</c:v>
                </c:pt>
                <c:pt idx="976">
                  <c:v>8.2588009333333332</c:v>
                </c:pt>
                <c:pt idx="977">
                  <c:v>8.1734387333333327</c:v>
                </c:pt>
                <c:pt idx="978">
                  <c:v>8.1534529333333321</c:v>
                </c:pt>
                <c:pt idx="979">
                  <c:v>8.1527595333333345</c:v>
                </c:pt>
                <c:pt idx="980">
                  <c:v>8.1719997333333332</c:v>
                </c:pt>
                <c:pt idx="981">
                  <c:v>8.1653710000000004</c:v>
                </c:pt>
                <c:pt idx="982">
                  <c:v>8.1583951333333342</c:v>
                </c:pt>
                <c:pt idx="983">
                  <c:v>8.0929412000000003</c:v>
                </c:pt>
                <c:pt idx="984">
                  <c:v>8.1784256666666675</c:v>
                </c:pt>
                <c:pt idx="985">
                  <c:v>8.0471105999999999</c:v>
                </c:pt>
                <c:pt idx="986">
                  <c:v>8.1765192666666664</c:v>
                </c:pt>
                <c:pt idx="987">
                  <c:v>8.0586666666666655</c:v>
                </c:pt>
                <c:pt idx="988">
                  <c:v>8.2468958666666676</c:v>
                </c:pt>
                <c:pt idx="989">
                  <c:v>8.1110053999999998</c:v>
                </c:pt>
                <c:pt idx="990">
                  <c:v>8.1897286666666673</c:v>
                </c:pt>
                <c:pt idx="991">
                  <c:v>8.0909022666666672</c:v>
                </c:pt>
                <c:pt idx="992">
                  <c:v>8.1497959333333334</c:v>
                </c:pt>
                <c:pt idx="993">
                  <c:v>8.1309873333333336</c:v>
                </c:pt>
                <c:pt idx="994">
                  <c:v>8.1509666000000003</c:v>
                </c:pt>
                <c:pt idx="995">
                  <c:v>8.1718159333333329</c:v>
                </c:pt>
                <c:pt idx="996">
                  <c:v>8.145350333333333</c:v>
                </c:pt>
                <c:pt idx="997">
                  <c:v>8.1850883333333329</c:v>
                </c:pt>
                <c:pt idx="998">
                  <c:v>8.1992744000000002</c:v>
                </c:pt>
                <c:pt idx="999">
                  <c:v>8.2579033333333332</c:v>
                </c:pt>
                <c:pt idx="1000">
                  <c:v>8.3182701999999988</c:v>
                </c:pt>
                <c:pt idx="1001">
                  <c:v>8.1621202000000004</c:v>
                </c:pt>
                <c:pt idx="1002">
                  <c:v>8.2331549333333331</c:v>
                </c:pt>
                <c:pt idx="1003">
                  <c:v>8.1625376666666689</c:v>
                </c:pt>
                <c:pt idx="1004">
                  <c:v>8.1231865333333335</c:v>
                </c:pt>
                <c:pt idx="1005">
                  <c:v>8.1747766666666681</c:v>
                </c:pt>
                <c:pt idx="1006">
                  <c:v>8.1298634000000014</c:v>
                </c:pt>
                <c:pt idx="1007">
                  <c:v>8.1819760666666674</c:v>
                </c:pt>
                <c:pt idx="1008">
                  <c:v>8.2542810000000006</c:v>
                </c:pt>
                <c:pt idx="1009">
                  <c:v>8.2086695333333335</c:v>
                </c:pt>
                <c:pt idx="1010">
                  <c:v>8.142114266666665</c:v>
                </c:pt>
                <c:pt idx="1011">
                  <c:v>8.1612220666666655</c:v>
                </c:pt>
                <c:pt idx="1012">
                  <c:v>8.0957320666666668</c:v>
                </c:pt>
                <c:pt idx="1013">
                  <c:v>8.1713248000000007</c:v>
                </c:pt>
                <c:pt idx="1014">
                  <c:v>8.1722051333333336</c:v>
                </c:pt>
                <c:pt idx="1015">
                  <c:v>8.0399626666666659</c:v>
                </c:pt>
                <c:pt idx="1016">
                  <c:v>8.1439261333333324</c:v>
                </c:pt>
                <c:pt idx="1017">
                  <c:v>8.1839148000000002</c:v>
                </c:pt>
                <c:pt idx="1018">
                  <c:v>8.1715078000000005</c:v>
                </c:pt>
                <c:pt idx="1019">
                  <c:v>8.1708463333333334</c:v>
                </c:pt>
                <c:pt idx="1020">
                  <c:v>8.1851086666666681</c:v>
                </c:pt>
                <c:pt idx="1021">
                  <c:v>8.0539714</c:v>
                </c:pt>
                <c:pt idx="1022">
                  <c:v>8.1247410666666671</c:v>
                </c:pt>
                <c:pt idx="1023">
                  <c:v>8.1706504666666682</c:v>
                </c:pt>
                <c:pt idx="1024">
                  <c:v>8.217357933333334</c:v>
                </c:pt>
                <c:pt idx="1025">
                  <c:v>8.2310311333333352</c:v>
                </c:pt>
                <c:pt idx="1026">
                  <c:v>8.0941034000000016</c:v>
                </c:pt>
                <c:pt idx="1027">
                  <c:v>8.2158586666666675</c:v>
                </c:pt>
                <c:pt idx="1028">
                  <c:v>8.1597119333333339</c:v>
                </c:pt>
                <c:pt idx="1029">
                  <c:v>8.1653460666666682</c:v>
                </c:pt>
                <c:pt idx="1030">
                  <c:v>8.2118278000000018</c:v>
                </c:pt>
                <c:pt idx="1031">
                  <c:v>8.1793887333333331</c:v>
                </c:pt>
                <c:pt idx="1032">
                  <c:v>8.0947683333333327</c:v>
                </c:pt>
                <c:pt idx="1033">
                  <c:v>8.0948036666666674</c:v>
                </c:pt>
                <c:pt idx="1034">
                  <c:v>8.167622999999999</c:v>
                </c:pt>
                <c:pt idx="1035">
                  <c:v>8.1417424666666669</c:v>
                </c:pt>
                <c:pt idx="1036">
                  <c:v>8.2661502666666653</c:v>
                </c:pt>
                <c:pt idx="1037">
                  <c:v>8.1957815999999983</c:v>
                </c:pt>
                <c:pt idx="1038">
                  <c:v>8.0906249999999975</c:v>
                </c:pt>
                <c:pt idx="1039">
                  <c:v>8.1153532666666646</c:v>
                </c:pt>
                <c:pt idx="1040">
                  <c:v>8.1806465333333342</c:v>
                </c:pt>
                <c:pt idx="1041">
                  <c:v>8.259417066666666</c:v>
                </c:pt>
                <c:pt idx="1042">
                  <c:v>8.1368875999999997</c:v>
                </c:pt>
                <c:pt idx="1043">
                  <c:v>8.1698642666666679</c:v>
                </c:pt>
                <c:pt idx="1044">
                  <c:v>8.137744866666667</c:v>
                </c:pt>
                <c:pt idx="1045">
                  <c:v>8.168833733333333</c:v>
                </c:pt>
                <c:pt idx="1046">
                  <c:v>8.1816554666666672</c:v>
                </c:pt>
                <c:pt idx="1047">
                  <c:v>8.2140901999999993</c:v>
                </c:pt>
                <c:pt idx="1048">
                  <c:v>8.1805209333333337</c:v>
                </c:pt>
                <c:pt idx="1049">
                  <c:v>8.1996443333333335</c:v>
                </c:pt>
                <c:pt idx="1050">
                  <c:v>8.2518723999999999</c:v>
                </c:pt>
                <c:pt idx="1051">
                  <c:v>8.2067117333333321</c:v>
                </c:pt>
                <c:pt idx="1052">
                  <c:v>8.1924853999999989</c:v>
                </c:pt>
                <c:pt idx="1053">
                  <c:v>8.2450020666666664</c:v>
                </c:pt>
                <c:pt idx="1054">
                  <c:v>8.1475296666666654</c:v>
                </c:pt>
                <c:pt idx="1055">
                  <c:v>8.0746746666666649</c:v>
                </c:pt>
                <c:pt idx="1056">
                  <c:v>8.0602912</c:v>
                </c:pt>
                <c:pt idx="1057">
                  <c:v>8.1710272666666661</c:v>
                </c:pt>
                <c:pt idx="1058">
                  <c:v>8.1246130000000001</c:v>
                </c:pt>
                <c:pt idx="1059">
                  <c:v>8.1952287333333338</c:v>
                </c:pt>
                <c:pt idx="1060">
                  <c:v>8.0712980000000005</c:v>
                </c:pt>
                <c:pt idx="1061">
                  <c:v>8.1891976666666686</c:v>
                </c:pt>
                <c:pt idx="1062">
                  <c:v>8.1563860000000012</c:v>
                </c:pt>
                <c:pt idx="1063">
                  <c:v>8.1562036000000013</c:v>
                </c:pt>
                <c:pt idx="1064">
                  <c:v>8.1498408666666666</c:v>
                </c:pt>
                <c:pt idx="1065">
                  <c:v>8.0050263333333334</c:v>
                </c:pt>
                <c:pt idx="1066">
                  <c:v>8.1447890666666662</c:v>
                </c:pt>
                <c:pt idx="1067">
                  <c:v>8.250704533333332</c:v>
                </c:pt>
                <c:pt idx="1068">
                  <c:v>8.1468852666666649</c:v>
                </c:pt>
                <c:pt idx="1069">
                  <c:v>8.2513575999999986</c:v>
                </c:pt>
                <c:pt idx="1070">
                  <c:v>8.2454389999999993</c:v>
                </c:pt>
                <c:pt idx="1071">
                  <c:v>8.2855363333333329</c:v>
                </c:pt>
                <c:pt idx="1072">
                  <c:v>8.2007789999999989</c:v>
                </c:pt>
                <c:pt idx="1073">
                  <c:v>8.1744156666666665</c:v>
                </c:pt>
                <c:pt idx="1074">
                  <c:v>8.1475980666666654</c:v>
                </c:pt>
                <c:pt idx="1075">
                  <c:v>8.2398179999999979</c:v>
                </c:pt>
                <c:pt idx="1076">
                  <c:v>8.1022375333333319</c:v>
                </c:pt>
                <c:pt idx="1077">
                  <c:v>8.2003513333333338</c:v>
                </c:pt>
                <c:pt idx="1078">
                  <c:v>8.0896591999999981</c:v>
                </c:pt>
                <c:pt idx="1079">
                  <c:v>8.1654391999999998</c:v>
                </c:pt>
                <c:pt idx="1080">
                  <c:v>8.256964066666665</c:v>
                </c:pt>
                <c:pt idx="1081">
                  <c:v>8.1750278666666656</c:v>
                </c:pt>
                <c:pt idx="1082">
                  <c:v>8.1356923333333331</c:v>
                </c:pt>
                <c:pt idx="1083">
                  <c:v>8.1874021333333342</c:v>
                </c:pt>
                <c:pt idx="1084">
                  <c:v>8.0697324666666681</c:v>
                </c:pt>
                <c:pt idx="1085">
                  <c:v>8.1799393333333335</c:v>
                </c:pt>
                <c:pt idx="1086">
                  <c:v>8.1797471333333327</c:v>
                </c:pt>
                <c:pt idx="1087">
                  <c:v>8.1602514666666668</c:v>
                </c:pt>
                <c:pt idx="1088">
                  <c:v>8.2060313999999988</c:v>
                </c:pt>
                <c:pt idx="1089">
                  <c:v>8.1941961333333317</c:v>
                </c:pt>
                <c:pt idx="1090">
                  <c:v>8.1674598666666665</c:v>
                </c:pt>
                <c:pt idx="1091">
                  <c:v>8.1403893999999983</c:v>
                </c:pt>
                <c:pt idx="1092">
                  <c:v>8.0941727999999991</c:v>
                </c:pt>
                <c:pt idx="1093">
                  <c:v>8.2252174666666651</c:v>
                </c:pt>
                <c:pt idx="1094">
                  <c:v>8.1483373333333322</c:v>
                </c:pt>
                <c:pt idx="1095">
                  <c:v>8.122388466666667</c:v>
                </c:pt>
                <c:pt idx="1096">
                  <c:v>8.1219920666666674</c:v>
                </c:pt>
                <c:pt idx="1097">
                  <c:v>8.1148168666666667</c:v>
                </c:pt>
                <c:pt idx="1098">
                  <c:v>8.1672947333333319</c:v>
                </c:pt>
                <c:pt idx="1099">
                  <c:v>8.2250808666666657</c:v>
                </c:pt>
                <c:pt idx="1100">
                  <c:v>8.1208931333333325</c:v>
                </c:pt>
                <c:pt idx="1101">
                  <c:v>8.1334021333333322</c:v>
                </c:pt>
                <c:pt idx="1102">
                  <c:v>8.1855222666666663</c:v>
                </c:pt>
                <c:pt idx="1103">
                  <c:v>8.1658387333333327</c:v>
                </c:pt>
                <c:pt idx="1104">
                  <c:v>8.2286891333333312</c:v>
                </c:pt>
                <c:pt idx="1105">
                  <c:v>8.1443481333333327</c:v>
                </c:pt>
                <c:pt idx="1106">
                  <c:v>8.2229599999999987</c:v>
                </c:pt>
                <c:pt idx="1107">
                  <c:v>8.2226528666666656</c:v>
                </c:pt>
                <c:pt idx="1108">
                  <c:v>8.2352661999999999</c:v>
                </c:pt>
                <c:pt idx="1109">
                  <c:v>8.1836833333333328</c:v>
                </c:pt>
                <c:pt idx="1110">
                  <c:v>8.2032550666666673</c:v>
                </c:pt>
                <c:pt idx="1111">
                  <c:v>8.2299913333333343</c:v>
                </c:pt>
                <c:pt idx="1112">
                  <c:v>8.1835229333333341</c:v>
                </c:pt>
                <c:pt idx="1113">
                  <c:v>8.1568463333333323</c:v>
                </c:pt>
                <c:pt idx="1114">
                  <c:v>8.1308246000000004</c:v>
                </c:pt>
                <c:pt idx="1115">
                  <c:v>8.1504447333333339</c:v>
                </c:pt>
                <c:pt idx="1116">
                  <c:v>8.1243559333333337</c:v>
                </c:pt>
                <c:pt idx="1117">
                  <c:v>8.1035856666666675</c:v>
                </c:pt>
                <c:pt idx="1118">
                  <c:v>8.189080800000001</c:v>
                </c:pt>
                <c:pt idx="1119">
                  <c:v>8.0220986666666683</c:v>
                </c:pt>
                <c:pt idx="1120">
                  <c:v>8.2738573333333356</c:v>
                </c:pt>
                <c:pt idx="1121">
                  <c:v>8.1563010666666678</c:v>
                </c:pt>
                <c:pt idx="1122">
                  <c:v>8.1171957333333342</c:v>
                </c:pt>
                <c:pt idx="1123">
                  <c:v>8.2348066000000006</c:v>
                </c:pt>
                <c:pt idx="1124">
                  <c:v>8.2554719999999993</c:v>
                </c:pt>
                <c:pt idx="1125">
                  <c:v>8.2552868666666672</c:v>
                </c:pt>
                <c:pt idx="1126">
                  <c:v>8.1765973333333353</c:v>
                </c:pt>
                <c:pt idx="1127">
                  <c:v>8.1694889333333336</c:v>
                </c:pt>
                <c:pt idx="1128">
                  <c:v>8.2219779333333332</c:v>
                </c:pt>
                <c:pt idx="1129">
                  <c:v>8.1960541333333357</c:v>
                </c:pt>
                <c:pt idx="1130">
                  <c:v>8.1685098000000007</c:v>
                </c:pt>
                <c:pt idx="1131">
                  <c:v>8.2670290666666677</c:v>
                </c:pt>
                <c:pt idx="1132">
                  <c:v>8.2686200666666672</c:v>
                </c:pt>
                <c:pt idx="1133">
                  <c:v>8.1313407333333334</c:v>
                </c:pt>
                <c:pt idx="1134">
                  <c:v>8.1750525333333339</c:v>
                </c:pt>
                <c:pt idx="1135">
                  <c:v>8.0998676666666647</c:v>
                </c:pt>
                <c:pt idx="1136">
                  <c:v>8.2109259999999988</c:v>
                </c:pt>
                <c:pt idx="1137">
                  <c:v>8.1787478666666651</c:v>
                </c:pt>
                <c:pt idx="1138">
                  <c:v>8.0720580000000002</c:v>
                </c:pt>
                <c:pt idx="1139">
                  <c:v>8.1620961999999988</c:v>
                </c:pt>
                <c:pt idx="1140">
                  <c:v>8.0509994000000003</c:v>
                </c:pt>
                <c:pt idx="1141">
                  <c:v>8.0899003999999994</c:v>
                </c:pt>
                <c:pt idx="1142">
                  <c:v>8.2595633999999993</c:v>
                </c:pt>
                <c:pt idx="1143">
                  <c:v>8.1410879999999999</c:v>
                </c:pt>
                <c:pt idx="1144">
                  <c:v>8.0817792666666666</c:v>
                </c:pt>
                <c:pt idx="1145">
                  <c:v>8.2444532666666657</c:v>
                </c:pt>
                <c:pt idx="1146">
                  <c:v>8.1263978666666663</c:v>
                </c:pt>
                <c:pt idx="1147">
                  <c:v>8.1389167333333337</c:v>
                </c:pt>
                <c:pt idx="1148">
                  <c:v>8.1975038666666666</c:v>
                </c:pt>
                <c:pt idx="1149">
                  <c:v>8.2056593333333332</c:v>
                </c:pt>
                <c:pt idx="1150">
                  <c:v>8.0940552666666683</c:v>
                </c:pt>
                <c:pt idx="1151">
                  <c:v>8.205607266666668</c:v>
                </c:pt>
                <c:pt idx="1152">
                  <c:v>8.1726876000000015</c:v>
                </c:pt>
                <c:pt idx="1153">
                  <c:v>8.2663815333333357</c:v>
                </c:pt>
                <c:pt idx="1154">
                  <c:v>8.1503305333333333</c:v>
                </c:pt>
                <c:pt idx="1155">
                  <c:v>8.2939900000000009</c:v>
                </c:pt>
                <c:pt idx="1156">
                  <c:v>8.2355080666666662</c:v>
                </c:pt>
                <c:pt idx="1157">
                  <c:v>8.0995409333333317</c:v>
                </c:pt>
                <c:pt idx="1158">
                  <c:v>8.2178001333333324</c:v>
                </c:pt>
                <c:pt idx="1159">
                  <c:v>8.3171809333333329</c:v>
                </c:pt>
                <c:pt idx="1160">
                  <c:v>8.1752982666666654</c:v>
                </c:pt>
                <c:pt idx="1161">
                  <c:v>8.2458031333333324</c:v>
                </c:pt>
                <c:pt idx="1162">
                  <c:v>8.0951856666666657</c:v>
                </c:pt>
                <c:pt idx="1163">
                  <c:v>8.1997946666666657</c:v>
                </c:pt>
                <c:pt idx="1164">
                  <c:v>8.1734705999999981</c:v>
                </c:pt>
                <c:pt idx="1165">
                  <c:v>8.2583456666666653</c:v>
                </c:pt>
                <c:pt idx="1166">
                  <c:v>8.0360247999999999</c:v>
                </c:pt>
                <c:pt idx="1167">
                  <c:v>8.1981680666666659</c:v>
                </c:pt>
                <c:pt idx="1168">
                  <c:v>8.1001004000000005</c:v>
                </c:pt>
                <c:pt idx="1169">
                  <c:v>8.1245764666666656</c:v>
                </c:pt>
                <c:pt idx="1170">
                  <c:v>8.1382356666666666</c:v>
                </c:pt>
                <c:pt idx="1171">
                  <c:v>8.2105508666666669</c:v>
                </c:pt>
                <c:pt idx="1172">
                  <c:v>8.1129561999999993</c:v>
                </c:pt>
                <c:pt idx="1173">
                  <c:v>8.1747559999999986</c:v>
                </c:pt>
                <c:pt idx="1174">
                  <c:v>8.1537483999999996</c:v>
                </c:pt>
                <c:pt idx="1175">
                  <c:v>8.1662850666666653</c:v>
                </c:pt>
                <c:pt idx="1176">
                  <c:v>8.0954756666666654</c:v>
                </c:pt>
                <c:pt idx="1177">
                  <c:v>8.2265550666666662</c:v>
                </c:pt>
                <c:pt idx="1178">
                  <c:v>8.1678048666666658</c:v>
                </c:pt>
                <c:pt idx="1179">
                  <c:v>8.2394974000000012</c:v>
                </c:pt>
                <c:pt idx="1180">
                  <c:v>8.1544338000000014</c:v>
                </c:pt>
                <c:pt idx="1181">
                  <c:v>8.1929314666666677</c:v>
                </c:pt>
                <c:pt idx="1182">
                  <c:v>8.1549555999999992</c:v>
                </c:pt>
                <c:pt idx="1183">
                  <c:v>8.1749624666666669</c:v>
                </c:pt>
                <c:pt idx="1184">
                  <c:v>8.169024600000002</c:v>
                </c:pt>
                <c:pt idx="1185">
                  <c:v>8.2656505333333339</c:v>
                </c:pt>
                <c:pt idx="1186">
                  <c:v>8.219321533333332</c:v>
                </c:pt>
                <c:pt idx="1187">
                  <c:v>8.1788369333333328</c:v>
                </c:pt>
                <c:pt idx="1188">
                  <c:v>8.1935679999999991</c:v>
                </c:pt>
                <c:pt idx="1189">
                  <c:v>8.1939757333333336</c:v>
                </c:pt>
                <c:pt idx="1190">
                  <c:v>8.1814620666666666</c:v>
                </c:pt>
                <c:pt idx="1191">
                  <c:v>8.2143520666666667</c:v>
                </c:pt>
                <c:pt idx="1192">
                  <c:v>8.2398670000000003</c:v>
                </c:pt>
                <c:pt idx="1193">
                  <c:v>8.2010470666666677</c:v>
                </c:pt>
                <c:pt idx="1194">
                  <c:v>8.2259909333333336</c:v>
                </c:pt>
                <c:pt idx="1195">
                  <c:v>8.2389348000000009</c:v>
                </c:pt>
                <c:pt idx="1196">
                  <c:v>8.2128418000000014</c:v>
                </c:pt>
                <c:pt idx="1197">
                  <c:v>8.212203266666668</c:v>
                </c:pt>
                <c:pt idx="1198">
                  <c:v>8.1793866666666677</c:v>
                </c:pt>
                <c:pt idx="1199">
                  <c:v>8.2429252000000002</c:v>
                </c:pt>
                <c:pt idx="1200">
                  <c:v>8.0600573333333347</c:v>
                </c:pt>
                <c:pt idx="1201">
                  <c:v>8.0853931333333335</c:v>
                </c:pt>
                <c:pt idx="1202">
                  <c:v>8.1709244000000005</c:v>
                </c:pt>
                <c:pt idx="1203">
                  <c:v>8.0980580666666668</c:v>
                </c:pt>
                <c:pt idx="1204">
                  <c:v>8.1632998000000008</c:v>
                </c:pt>
                <c:pt idx="1205">
                  <c:v>8.1567489333333345</c:v>
                </c:pt>
                <c:pt idx="1206">
                  <c:v>8.2337866000000002</c:v>
                </c:pt>
                <c:pt idx="1207">
                  <c:v>8.2278628000000005</c:v>
                </c:pt>
                <c:pt idx="1208">
                  <c:v>8.1681507333333325</c:v>
                </c:pt>
                <c:pt idx="1209">
                  <c:v>8.0692590666666675</c:v>
                </c:pt>
                <c:pt idx="1210">
                  <c:v>8.1405589999999997</c:v>
                </c:pt>
                <c:pt idx="1211">
                  <c:v>8.1807043333333347</c:v>
                </c:pt>
                <c:pt idx="1212">
                  <c:v>8.1992902666666669</c:v>
                </c:pt>
                <c:pt idx="1213">
                  <c:v>8.1724667999999987</c:v>
                </c:pt>
                <c:pt idx="1214">
                  <c:v>8.1974037333333332</c:v>
                </c:pt>
                <c:pt idx="1215">
                  <c:v>8.1590120666666657</c:v>
                </c:pt>
                <c:pt idx="1216">
                  <c:v>8.2441308666666675</c:v>
                </c:pt>
                <c:pt idx="1217">
                  <c:v>8.2510882666666667</c:v>
                </c:pt>
                <c:pt idx="1218">
                  <c:v>8.1681269333333333</c:v>
                </c:pt>
                <c:pt idx="1219">
                  <c:v>8.2121226000000007</c:v>
                </c:pt>
                <c:pt idx="1220">
                  <c:v>8.1198709333333348</c:v>
                </c:pt>
                <c:pt idx="1221">
                  <c:v>8.1975230000000003</c:v>
                </c:pt>
                <c:pt idx="1222">
                  <c:v>8.2360935333333352</c:v>
                </c:pt>
                <c:pt idx="1223">
                  <c:v>8.2360940000000014</c:v>
                </c:pt>
                <c:pt idx="1224">
                  <c:v>8.2899534666666668</c:v>
                </c:pt>
                <c:pt idx="1225">
                  <c:v>8.3177026000000005</c:v>
                </c:pt>
                <c:pt idx="1226">
                  <c:v>8.2584683333333331</c:v>
                </c:pt>
                <c:pt idx="1227">
                  <c:v>8.1605262666666665</c:v>
                </c:pt>
                <c:pt idx="1228">
                  <c:v>8.3160999999999987</c:v>
                </c:pt>
                <c:pt idx="1229">
                  <c:v>8.1748048666666673</c:v>
                </c:pt>
                <c:pt idx="1230">
                  <c:v>8.2192769333333331</c:v>
                </c:pt>
                <c:pt idx="1231">
                  <c:v>8.193609266666666</c:v>
                </c:pt>
                <c:pt idx="1232">
                  <c:v>8.1872767999999994</c:v>
                </c:pt>
                <c:pt idx="1233">
                  <c:v>8.1472303333333329</c:v>
                </c:pt>
                <c:pt idx="1234">
                  <c:v>8.1358338000000003</c:v>
                </c:pt>
                <c:pt idx="1235">
                  <c:v>8.176444133333332</c:v>
                </c:pt>
                <c:pt idx="1236">
                  <c:v>8.0789937333333324</c:v>
                </c:pt>
                <c:pt idx="1237">
                  <c:v>8.0329923333333326</c:v>
                </c:pt>
                <c:pt idx="1238">
                  <c:v>8.1508281333333326</c:v>
                </c:pt>
                <c:pt idx="1239">
                  <c:v>8.2041879999999985</c:v>
                </c:pt>
                <c:pt idx="1240">
                  <c:v>8.1257221333333334</c:v>
                </c:pt>
                <c:pt idx="1241">
                  <c:v>8.1048596666666661</c:v>
                </c:pt>
                <c:pt idx="1242">
                  <c:v>8.3256382000000002</c:v>
                </c:pt>
                <c:pt idx="1243">
                  <c:v>8.1739047333333339</c:v>
                </c:pt>
                <c:pt idx="1244">
                  <c:v>8.2712892</c:v>
                </c:pt>
                <c:pt idx="1245">
                  <c:v>8.2330995999999992</c:v>
                </c:pt>
                <c:pt idx="1246">
                  <c:v>8.2641698666666645</c:v>
                </c:pt>
                <c:pt idx="1247">
                  <c:v>8.2240692666666657</c:v>
                </c:pt>
                <c:pt idx="1248">
                  <c:v>8.3099135333333329</c:v>
                </c:pt>
                <c:pt idx="1249">
                  <c:v>8.2381397333333322</c:v>
                </c:pt>
                <c:pt idx="1250">
                  <c:v>8.256660266666664</c:v>
                </c:pt>
                <c:pt idx="1251">
                  <c:v>8.238699200000001</c:v>
                </c:pt>
                <c:pt idx="1252">
                  <c:v>8.2261379999999988</c:v>
                </c:pt>
                <c:pt idx="1253">
                  <c:v>8.1410827999999995</c:v>
                </c:pt>
                <c:pt idx="1254">
                  <c:v>8.1140948000000002</c:v>
                </c:pt>
                <c:pt idx="1255">
                  <c:v>8.1460333333333335</c:v>
                </c:pt>
                <c:pt idx="1256">
                  <c:v>8.2189549333333325</c:v>
                </c:pt>
                <c:pt idx="1257">
                  <c:v>8.117621466666666</c:v>
                </c:pt>
                <c:pt idx="1258">
                  <c:v>8.1013902666666677</c:v>
                </c:pt>
                <c:pt idx="1259">
                  <c:v>8.0871147333333333</c:v>
                </c:pt>
                <c:pt idx="1260">
                  <c:v>8.1450929999999993</c:v>
                </c:pt>
                <c:pt idx="1261">
                  <c:v>8.0414672666666664</c:v>
                </c:pt>
                <c:pt idx="1262">
                  <c:v>8.1801312666666668</c:v>
                </c:pt>
                <c:pt idx="1263">
                  <c:v>8.1351586666666673</c:v>
                </c:pt>
                <c:pt idx="1264">
                  <c:v>8.1731368</c:v>
                </c:pt>
                <c:pt idx="1265">
                  <c:v>8.2712007333333339</c:v>
                </c:pt>
                <c:pt idx="1266">
                  <c:v>8.2521508666666659</c:v>
                </c:pt>
                <c:pt idx="1267">
                  <c:v>8.2324194666666664</c:v>
                </c:pt>
                <c:pt idx="1268">
                  <c:v>8.2321393999999994</c:v>
                </c:pt>
                <c:pt idx="1269">
                  <c:v>8.2170000666666674</c:v>
                </c:pt>
                <c:pt idx="1270">
                  <c:v>8.2355628666666671</c:v>
                </c:pt>
                <c:pt idx="1271">
                  <c:v>8.2477558000000002</c:v>
                </c:pt>
                <c:pt idx="1272">
                  <c:v>8.0960382666666675</c:v>
                </c:pt>
                <c:pt idx="1273">
                  <c:v>8.2622121333333336</c:v>
                </c:pt>
                <c:pt idx="1274">
                  <c:v>8.1858668666666681</c:v>
                </c:pt>
                <c:pt idx="1275">
                  <c:v>8.2776968666666679</c:v>
                </c:pt>
                <c:pt idx="1276">
                  <c:v>8.2201496666666678</c:v>
                </c:pt>
                <c:pt idx="1277">
                  <c:v>8.0862646666666667</c:v>
                </c:pt>
                <c:pt idx="1278">
                  <c:v>8.1642672000000012</c:v>
                </c:pt>
                <c:pt idx="1279">
                  <c:v>8.1070442000000007</c:v>
                </c:pt>
                <c:pt idx="1280">
                  <c:v>8.0616422000000014</c:v>
                </c:pt>
                <c:pt idx="1281">
                  <c:v>8.0547652000000003</c:v>
                </c:pt>
                <c:pt idx="1282">
                  <c:v>8.1198833999999991</c:v>
                </c:pt>
                <c:pt idx="1283">
                  <c:v>8.133629066666666</c:v>
                </c:pt>
                <c:pt idx="1284">
                  <c:v>8.1296214666666646</c:v>
                </c:pt>
                <c:pt idx="1285">
                  <c:v>8.1238631999999971</c:v>
                </c:pt>
                <c:pt idx="1286">
                  <c:v>8.2292734666666654</c:v>
                </c:pt>
                <c:pt idx="1287">
                  <c:v>8.2502963333333312</c:v>
                </c:pt>
                <c:pt idx="1288">
                  <c:v>8.1469205999999978</c:v>
                </c:pt>
                <c:pt idx="1289">
                  <c:v>8.1138008666666668</c:v>
                </c:pt>
                <c:pt idx="1290">
                  <c:v>8.0922953333333325</c:v>
                </c:pt>
                <c:pt idx="1291">
                  <c:v>8.1957180666666662</c:v>
                </c:pt>
                <c:pt idx="1292">
                  <c:v>8.2558325333333311</c:v>
                </c:pt>
                <c:pt idx="1293">
                  <c:v>8.1574969333333325</c:v>
                </c:pt>
                <c:pt idx="1294">
                  <c:v>8.3400077333333318</c:v>
                </c:pt>
                <c:pt idx="1295">
                  <c:v>8.1764165999999996</c:v>
                </c:pt>
                <c:pt idx="1296">
                  <c:v>8.2149124666666662</c:v>
                </c:pt>
                <c:pt idx="1297">
                  <c:v>8.1567512666666655</c:v>
                </c:pt>
                <c:pt idx="1298">
                  <c:v>8.1874949999999984</c:v>
                </c:pt>
                <c:pt idx="1299">
                  <c:v>8.1336458</c:v>
                </c:pt>
                <c:pt idx="1300">
                  <c:v>8.1990809999999996</c:v>
                </c:pt>
                <c:pt idx="1301">
                  <c:v>8.1210844666666659</c:v>
                </c:pt>
                <c:pt idx="1302">
                  <c:v>8.1467779999999994</c:v>
                </c:pt>
                <c:pt idx="1303">
                  <c:v>8.0700883999999995</c:v>
                </c:pt>
                <c:pt idx="1304">
                  <c:v>8.2888821333333347</c:v>
                </c:pt>
                <c:pt idx="1305">
                  <c:v>8.1836356000000006</c:v>
                </c:pt>
                <c:pt idx="1306">
                  <c:v>8.189067866666667</c:v>
                </c:pt>
                <c:pt idx="1307">
                  <c:v>8.1571527333333336</c:v>
                </c:pt>
                <c:pt idx="1308">
                  <c:v>8.228983666666668</c:v>
                </c:pt>
                <c:pt idx="1309">
                  <c:v>8.1241839999999996</c:v>
                </c:pt>
                <c:pt idx="1310">
                  <c:v>8.1965072666666661</c:v>
                </c:pt>
                <c:pt idx="1311">
                  <c:v>8.2485189999999999</c:v>
                </c:pt>
                <c:pt idx="1312">
                  <c:v>8.1569519333333336</c:v>
                </c:pt>
                <c:pt idx="1313">
                  <c:v>8.1579333333333341</c:v>
                </c:pt>
                <c:pt idx="1314">
                  <c:v>8.2423851333333324</c:v>
                </c:pt>
                <c:pt idx="1315">
                  <c:v>8.2294874</c:v>
                </c:pt>
                <c:pt idx="1316">
                  <c:v>8.1899155333333322</c:v>
                </c:pt>
                <c:pt idx="1317">
                  <c:v>8.2150765333333347</c:v>
                </c:pt>
                <c:pt idx="1318">
                  <c:v>8.261243133333334</c:v>
                </c:pt>
                <c:pt idx="1319">
                  <c:v>8.2586429333333324</c:v>
                </c:pt>
                <c:pt idx="1320">
                  <c:v>8.2356736000000001</c:v>
                </c:pt>
                <c:pt idx="1321">
                  <c:v>8.1853502000000002</c:v>
                </c:pt>
                <c:pt idx="1322">
                  <c:v>8.2047119333333338</c:v>
                </c:pt>
                <c:pt idx="1323">
                  <c:v>8.1978286000000011</c:v>
                </c:pt>
                <c:pt idx="1324">
                  <c:v>8.0680101333333329</c:v>
                </c:pt>
                <c:pt idx="1325">
                  <c:v>8.2610802666666654</c:v>
                </c:pt>
                <c:pt idx="1326">
                  <c:v>8.226637199999999</c:v>
                </c:pt>
                <c:pt idx="1327">
                  <c:v>8.3180255333333317</c:v>
                </c:pt>
                <c:pt idx="1328">
                  <c:v>8.3108371999999999</c:v>
                </c:pt>
                <c:pt idx="1329">
                  <c:v>8.2410980666666642</c:v>
                </c:pt>
                <c:pt idx="1330">
                  <c:v>8.0902856666666647</c:v>
                </c:pt>
                <c:pt idx="1331">
                  <c:v>8.1868329333333314</c:v>
                </c:pt>
                <c:pt idx="1332">
                  <c:v>8.1616675999999995</c:v>
                </c:pt>
                <c:pt idx="1333">
                  <c:v>8.2262352666666665</c:v>
                </c:pt>
                <c:pt idx="1334">
                  <c:v>8.0437485333333338</c:v>
                </c:pt>
                <c:pt idx="1335">
                  <c:v>8.1676633333333317</c:v>
                </c:pt>
                <c:pt idx="1336">
                  <c:v>8.1481522000000002</c:v>
                </c:pt>
                <c:pt idx="1337">
                  <c:v>8.1624056666666664</c:v>
                </c:pt>
                <c:pt idx="1338">
                  <c:v>8.1681517999999986</c:v>
                </c:pt>
                <c:pt idx="1339">
                  <c:v>8.3186691333333336</c:v>
                </c:pt>
                <c:pt idx="1340">
                  <c:v>8.1717793333333333</c:v>
                </c:pt>
                <c:pt idx="1341">
                  <c:v>8.1285820666666666</c:v>
                </c:pt>
                <c:pt idx="1342">
                  <c:v>8.1678847333333326</c:v>
                </c:pt>
                <c:pt idx="1343">
                  <c:v>8.1366245999999993</c:v>
                </c:pt>
                <c:pt idx="1344">
                  <c:v>8.1229356666666668</c:v>
                </c:pt>
                <c:pt idx="1345">
                  <c:v>8.2415298666666672</c:v>
                </c:pt>
                <c:pt idx="1346">
                  <c:v>8.1317474000000018</c:v>
                </c:pt>
                <c:pt idx="1347">
                  <c:v>8.1838513333333331</c:v>
                </c:pt>
                <c:pt idx="1348">
                  <c:v>8.138830200000001</c:v>
                </c:pt>
                <c:pt idx="1349">
                  <c:v>8.1577519333333353</c:v>
                </c:pt>
                <c:pt idx="1350">
                  <c:v>8.1571448666666662</c:v>
                </c:pt>
                <c:pt idx="1351">
                  <c:v>8.1828742666666656</c:v>
                </c:pt>
                <c:pt idx="1352">
                  <c:v>8.2083428666666673</c:v>
                </c:pt>
                <c:pt idx="1353">
                  <c:v>8.1646038666666687</c:v>
                </c:pt>
                <c:pt idx="1354">
                  <c:v>8.1457632666666679</c:v>
                </c:pt>
                <c:pt idx="1355">
                  <c:v>8.1392562000000019</c:v>
                </c:pt>
                <c:pt idx="1356">
                  <c:v>8.1389766000000012</c:v>
                </c:pt>
                <c:pt idx="1357">
                  <c:v>8.1654758666666662</c:v>
                </c:pt>
                <c:pt idx="1358">
                  <c:v>8.2433742666666667</c:v>
                </c:pt>
                <c:pt idx="1359">
                  <c:v>8.2176607999999991</c:v>
                </c:pt>
                <c:pt idx="1360">
                  <c:v>8.1778233333333326</c:v>
                </c:pt>
                <c:pt idx="1361">
                  <c:v>8.2035114666666651</c:v>
                </c:pt>
                <c:pt idx="1362">
                  <c:v>8.2490710666666658</c:v>
                </c:pt>
                <c:pt idx="1363">
                  <c:v>8.2560581333333332</c:v>
                </c:pt>
                <c:pt idx="1364">
                  <c:v>8.2367544666666657</c:v>
                </c:pt>
                <c:pt idx="1365">
                  <c:v>8.1995843999999991</c:v>
                </c:pt>
                <c:pt idx="1366">
                  <c:v>8.2002446666666664</c:v>
                </c:pt>
                <c:pt idx="1367">
                  <c:v>8.2120079333333322</c:v>
                </c:pt>
                <c:pt idx="1368">
                  <c:v>8.1849205999999981</c:v>
                </c:pt>
                <c:pt idx="1369">
                  <c:v>8.2109450000000006</c:v>
                </c:pt>
                <c:pt idx="1370">
                  <c:v>8.1921975333333314</c:v>
                </c:pt>
                <c:pt idx="1371">
                  <c:v>8.2254516666666646</c:v>
                </c:pt>
                <c:pt idx="1372">
                  <c:v>8.1012672666666656</c:v>
                </c:pt>
                <c:pt idx="1373">
                  <c:v>8.1254563999999991</c:v>
                </c:pt>
                <c:pt idx="1374">
                  <c:v>8.1845755333333337</c:v>
                </c:pt>
                <c:pt idx="1375">
                  <c:v>8.1979754666666675</c:v>
                </c:pt>
                <c:pt idx="1376">
                  <c:v>8.159714666666666</c:v>
                </c:pt>
                <c:pt idx="1377">
                  <c:v>8.1404215999999998</c:v>
                </c:pt>
                <c:pt idx="1378">
                  <c:v>8.1145454666666677</c:v>
                </c:pt>
                <c:pt idx="1379">
                  <c:v>8.199416733333333</c:v>
                </c:pt>
                <c:pt idx="1380">
                  <c:v>8.1334052666666672</c:v>
                </c:pt>
                <c:pt idx="1381">
                  <c:v>8.126775799999999</c:v>
                </c:pt>
                <c:pt idx="1382">
                  <c:v>8.0426812666666674</c:v>
                </c:pt>
                <c:pt idx="1383">
                  <c:v>8.1585186000000007</c:v>
                </c:pt>
                <c:pt idx="1384">
                  <c:v>8.0328791333333331</c:v>
                </c:pt>
                <c:pt idx="1385">
                  <c:v>8.1877113999999995</c:v>
                </c:pt>
                <c:pt idx="1386">
                  <c:v>8.1548621333333333</c:v>
                </c:pt>
                <c:pt idx="1387">
                  <c:v>8.2727699999999995</c:v>
                </c:pt>
                <c:pt idx="1388">
                  <c:v>8.1123457999999982</c:v>
                </c:pt>
                <c:pt idx="1389">
                  <c:v>8.1426958000000003</c:v>
                </c:pt>
                <c:pt idx="1390">
                  <c:v>8.1690914666666661</c:v>
                </c:pt>
                <c:pt idx="1391">
                  <c:v>8.2151560666666654</c:v>
                </c:pt>
                <c:pt idx="1392">
                  <c:v>8.2026734000000001</c:v>
                </c:pt>
                <c:pt idx="1393">
                  <c:v>8.2738028666666654</c:v>
                </c:pt>
                <c:pt idx="1394">
                  <c:v>8.1235869999999988</c:v>
                </c:pt>
                <c:pt idx="1395">
                  <c:v>8.1891187333333324</c:v>
                </c:pt>
                <c:pt idx="1396">
                  <c:v>8.2866449999999983</c:v>
                </c:pt>
                <c:pt idx="1397">
                  <c:v>8.2868048000000005</c:v>
                </c:pt>
                <c:pt idx="1398">
                  <c:v>8.2565914666666664</c:v>
                </c:pt>
                <c:pt idx="1399">
                  <c:v>8.2971003333333329</c:v>
                </c:pt>
                <c:pt idx="1400">
                  <c:v>8.2127878666666678</c:v>
                </c:pt>
                <c:pt idx="1401">
                  <c:v>8.1798937333333335</c:v>
                </c:pt>
                <c:pt idx="1402">
                  <c:v>8.1275445333333352</c:v>
                </c:pt>
                <c:pt idx="1403">
                  <c:v>8.199043866666667</c:v>
                </c:pt>
                <c:pt idx="1404">
                  <c:v>8.214216733333334</c:v>
                </c:pt>
                <c:pt idx="1405">
                  <c:v>8.1426113333333348</c:v>
                </c:pt>
                <c:pt idx="1406">
                  <c:v>8.2132706666666664</c:v>
                </c:pt>
                <c:pt idx="1407">
                  <c:v>8.1077559333333333</c:v>
                </c:pt>
                <c:pt idx="1408">
                  <c:v>8.1205719999999992</c:v>
                </c:pt>
                <c:pt idx="1409">
                  <c:v>8.2450439333333332</c:v>
                </c:pt>
                <c:pt idx="1410">
                  <c:v>8.1853983333333336</c:v>
                </c:pt>
                <c:pt idx="1411">
                  <c:v>8.1648945333333334</c:v>
                </c:pt>
                <c:pt idx="1412">
                  <c:v>8.1911352666666666</c:v>
                </c:pt>
                <c:pt idx="1413">
                  <c:v>8.118750799999999</c:v>
                </c:pt>
                <c:pt idx="1414">
                  <c:v>8.1366875333333333</c:v>
                </c:pt>
                <c:pt idx="1415">
                  <c:v>8.1040436666666658</c:v>
                </c:pt>
                <c:pt idx="1416">
                  <c:v>8.1229708666666678</c:v>
                </c:pt>
                <c:pt idx="1417">
                  <c:v>8.1405442000000008</c:v>
                </c:pt>
                <c:pt idx="1418">
                  <c:v>8.1330091333333332</c:v>
                </c:pt>
                <c:pt idx="1419">
                  <c:v>8.1325501333333339</c:v>
                </c:pt>
                <c:pt idx="1420">
                  <c:v>8.1383555999999988</c:v>
                </c:pt>
                <c:pt idx="1421">
                  <c:v>8.0857558666666662</c:v>
                </c:pt>
                <c:pt idx="1422">
                  <c:v>8.2419987999999993</c:v>
                </c:pt>
                <c:pt idx="1423">
                  <c:v>8.1572688666666657</c:v>
                </c:pt>
                <c:pt idx="1424">
                  <c:v>8.1233563333333336</c:v>
                </c:pt>
                <c:pt idx="1425">
                  <c:v>8.1426100666666681</c:v>
                </c:pt>
                <c:pt idx="1426">
                  <c:v>8.1100618666666673</c:v>
                </c:pt>
                <c:pt idx="1427">
                  <c:v>8.1152825333333336</c:v>
                </c:pt>
                <c:pt idx="1428">
                  <c:v>8.1476286666666677</c:v>
                </c:pt>
                <c:pt idx="1429">
                  <c:v>8.1671178666666666</c:v>
                </c:pt>
                <c:pt idx="1430">
                  <c:v>8.2297892666666677</c:v>
                </c:pt>
                <c:pt idx="1431">
                  <c:v>8.1190549999999977</c:v>
                </c:pt>
                <c:pt idx="1432">
                  <c:v>8.1203840666666665</c:v>
                </c:pt>
                <c:pt idx="1433">
                  <c:v>8.1867225333333327</c:v>
                </c:pt>
                <c:pt idx="1434">
                  <c:v>8.1811206000000016</c:v>
                </c:pt>
                <c:pt idx="1435">
                  <c:v>8.2008920666666647</c:v>
                </c:pt>
                <c:pt idx="1436">
                  <c:v>8.110382266666667</c:v>
                </c:pt>
                <c:pt idx="1437">
                  <c:v>8.131836933333334</c:v>
                </c:pt>
                <c:pt idx="1438">
                  <c:v>8.1720512666666671</c:v>
                </c:pt>
                <c:pt idx="1439">
                  <c:v>8.1212182666666664</c:v>
                </c:pt>
                <c:pt idx="1440">
                  <c:v>8.1514202000000004</c:v>
                </c:pt>
                <c:pt idx="1441">
                  <c:v>8.1390557999999995</c:v>
                </c:pt>
                <c:pt idx="1442">
                  <c:v>8.1918678000000007</c:v>
                </c:pt>
                <c:pt idx="1443">
                  <c:v>8.2247583333333338</c:v>
                </c:pt>
                <c:pt idx="1444">
                  <c:v>8.1195968000000001</c:v>
                </c:pt>
                <c:pt idx="1445">
                  <c:v>8.1850678666666674</c:v>
                </c:pt>
                <c:pt idx="1446">
                  <c:v>8.2311277333333326</c:v>
                </c:pt>
                <c:pt idx="1447">
                  <c:v>8.2158665333333332</c:v>
                </c:pt>
                <c:pt idx="1448">
                  <c:v>8.1622875999999991</c:v>
                </c:pt>
                <c:pt idx="1449">
                  <c:v>8.1011924666666655</c:v>
                </c:pt>
                <c:pt idx="1450">
                  <c:v>8.0673556666666677</c:v>
                </c:pt>
                <c:pt idx="1451">
                  <c:v>8.2317980666666681</c:v>
                </c:pt>
                <c:pt idx="1452">
                  <c:v>8.1408413999999993</c:v>
                </c:pt>
                <c:pt idx="1453">
                  <c:v>8.1466730666666667</c:v>
                </c:pt>
                <c:pt idx="1454">
                  <c:v>8.2045951999999982</c:v>
                </c:pt>
                <c:pt idx="1455">
                  <c:v>8.162502533333333</c:v>
                </c:pt>
                <c:pt idx="1456">
                  <c:v>8.2212817999999999</c:v>
                </c:pt>
                <c:pt idx="1457">
                  <c:v>8.1902124000000001</c:v>
                </c:pt>
                <c:pt idx="1458">
                  <c:v>8.1642341333333324</c:v>
                </c:pt>
                <c:pt idx="1459">
                  <c:v>8.2238539999999993</c:v>
                </c:pt>
                <c:pt idx="1460">
                  <c:v>8.0831880666666684</c:v>
                </c:pt>
                <c:pt idx="1461">
                  <c:v>8.1690561333333331</c:v>
                </c:pt>
                <c:pt idx="1462">
                  <c:v>8.209477333333334</c:v>
                </c:pt>
                <c:pt idx="1463">
                  <c:v>8.1442283999999994</c:v>
                </c:pt>
                <c:pt idx="1464">
                  <c:v>8.2217248000000005</c:v>
                </c:pt>
                <c:pt idx="1465">
                  <c:v>8.3534930666666671</c:v>
                </c:pt>
                <c:pt idx="1466">
                  <c:v>8.162352666666667</c:v>
                </c:pt>
                <c:pt idx="1467">
                  <c:v>8.1678640666666684</c:v>
                </c:pt>
                <c:pt idx="1468">
                  <c:v>8.1417553333333341</c:v>
                </c:pt>
                <c:pt idx="1469">
                  <c:v>8.1538762666666678</c:v>
                </c:pt>
                <c:pt idx="1470">
                  <c:v>8.2369978666666679</c:v>
                </c:pt>
                <c:pt idx="1471">
                  <c:v>8.1777836666666666</c:v>
                </c:pt>
                <c:pt idx="1472">
                  <c:v>8.130243066666667</c:v>
                </c:pt>
                <c:pt idx="1473">
                  <c:v>8.1672510000000003</c:v>
                </c:pt>
                <c:pt idx="1474">
                  <c:v>8.160974666666668</c:v>
                </c:pt>
                <c:pt idx="1475">
                  <c:v>8.2256283333333347</c:v>
                </c:pt>
                <c:pt idx="1476">
                  <c:v>8.1654135333333322</c:v>
                </c:pt>
                <c:pt idx="1477">
                  <c:v>8.1655306666666654</c:v>
                </c:pt>
                <c:pt idx="1478">
                  <c:v>8.1791533333333337</c:v>
                </c:pt>
                <c:pt idx="1479">
                  <c:v>8.1944087999999997</c:v>
                </c:pt>
                <c:pt idx="1480">
                  <c:v>8.1300111333333334</c:v>
                </c:pt>
                <c:pt idx="1481">
                  <c:v>8.2094438000000007</c:v>
                </c:pt>
                <c:pt idx="1482">
                  <c:v>8.2024708666666672</c:v>
                </c:pt>
                <c:pt idx="1483">
                  <c:v>8.2285758666666666</c:v>
                </c:pt>
                <c:pt idx="1484">
                  <c:v>8.2098458000000001</c:v>
                </c:pt>
                <c:pt idx="1485">
                  <c:v>8.1397820666666654</c:v>
                </c:pt>
                <c:pt idx="1486">
                  <c:v>8.1402243333333324</c:v>
                </c:pt>
                <c:pt idx="1487">
                  <c:v>8.1804511333333334</c:v>
                </c:pt>
                <c:pt idx="1488">
                  <c:v>8.1899559999999987</c:v>
                </c:pt>
                <c:pt idx="1489">
                  <c:v>8.2111293333333339</c:v>
                </c:pt>
                <c:pt idx="1490">
                  <c:v>8.2091676666666658</c:v>
                </c:pt>
                <c:pt idx="1491">
                  <c:v>8.2344554666666667</c:v>
                </c:pt>
                <c:pt idx="1492">
                  <c:v>8.1887711999999997</c:v>
                </c:pt>
                <c:pt idx="1493">
                  <c:v>8.2617162000000004</c:v>
                </c:pt>
                <c:pt idx="1494">
                  <c:v>8.1318006000000018</c:v>
                </c:pt>
                <c:pt idx="1495">
                  <c:v>8.162706</c:v>
                </c:pt>
                <c:pt idx="1496">
                  <c:v>8.1301798000000005</c:v>
                </c:pt>
                <c:pt idx="1497">
                  <c:v>8.1304768666666671</c:v>
                </c:pt>
                <c:pt idx="1498">
                  <c:v>8.0769906666666671</c:v>
                </c:pt>
                <c:pt idx="1499">
                  <c:v>8.215017266666667</c:v>
                </c:pt>
                <c:pt idx="1500">
                  <c:v>8.156021400000002</c:v>
                </c:pt>
                <c:pt idx="1501">
                  <c:v>8.2187950000000018</c:v>
                </c:pt>
                <c:pt idx="1502">
                  <c:v>8.2047614000000006</c:v>
                </c:pt>
                <c:pt idx="1503">
                  <c:v>8.0993534000000018</c:v>
                </c:pt>
                <c:pt idx="1504">
                  <c:v>8.0858707333333335</c:v>
                </c:pt>
                <c:pt idx="1505">
                  <c:v>8.0751898666666673</c:v>
                </c:pt>
                <c:pt idx="1506">
                  <c:v>8.1621688666666667</c:v>
                </c:pt>
                <c:pt idx="1507">
                  <c:v>8.0857209999999995</c:v>
                </c:pt>
                <c:pt idx="1508">
                  <c:v>8.1551561999999986</c:v>
                </c:pt>
                <c:pt idx="1509">
                  <c:v>8.2461687333333327</c:v>
                </c:pt>
                <c:pt idx="1510">
                  <c:v>8.1813533333333339</c:v>
                </c:pt>
                <c:pt idx="1511">
                  <c:v>8.1876281333333321</c:v>
                </c:pt>
                <c:pt idx="1512">
                  <c:v>8.2330407333333326</c:v>
                </c:pt>
                <c:pt idx="1513">
                  <c:v>8.2867673999999987</c:v>
                </c:pt>
                <c:pt idx="1514">
                  <c:v>8.1036035333333345</c:v>
                </c:pt>
                <c:pt idx="1515">
                  <c:v>8.322720733333334</c:v>
                </c:pt>
                <c:pt idx="1516">
                  <c:v>8.1339904000000001</c:v>
                </c:pt>
                <c:pt idx="1517">
                  <c:v>8.1812154666666661</c:v>
                </c:pt>
                <c:pt idx="1518">
                  <c:v>8.2615434666666658</c:v>
                </c:pt>
                <c:pt idx="1519">
                  <c:v>8.2024352666666669</c:v>
                </c:pt>
                <c:pt idx="1520">
                  <c:v>8.2880401333333342</c:v>
                </c:pt>
                <c:pt idx="1521">
                  <c:v>8.1584203333333321</c:v>
                </c:pt>
                <c:pt idx="1522">
                  <c:v>8.2098280666666668</c:v>
                </c:pt>
                <c:pt idx="1523">
                  <c:v>8.1335531999999997</c:v>
                </c:pt>
                <c:pt idx="1524">
                  <c:v>8.1737174000000028</c:v>
                </c:pt>
                <c:pt idx="1525">
                  <c:v>8.1356622666666674</c:v>
                </c:pt>
                <c:pt idx="1526">
                  <c:v>8.2264253333333333</c:v>
                </c:pt>
                <c:pt idx="1527">
                  <c:v>8.1806754000000002</c:v>
                </c:pt>
                <c:pt idx="1528">
                  <c:v>8.1799335333333332</c:v>
                </c:pt>
                <c:pt idx="1529">
                  <c:v>8.1795700666666669</c:v>
                </c:pt>
                <c:pt idx="1530">
                  <c:v>8.0439520000000009</c:v>
                </c:pt>
                <c:pt idx="1531">
                  <c:v>8.2421056666666672</c:v>
                </c:pt>
                <c:pt idx="1532">
                  <c:v>8.1312200666666659</c:v>
                </c:pt>
                <c:pt idx="1533">
                  <c:v>8.0508773333333341</c:v>
                </c:pt>
                <c:pt idx="1534">
                  <c:v>8.1791461333333331</c:v>
                </c:pt>
                <c:pt idx="1535">
                  <c:v>8.0933573999999986</c:v>
                </c:pt>
                <c:pt idx="1536">
                  <c:v>8.1770110666666671</c:v>
                </c:pt>
                <c:pt idx="1537">
                  <c:v>8.1899920000000002</c:v>
                </c:pt>
                <c:pt idx="1538">
                  <c:v>8.2093169333333318</c:v>
                </c:pt>
                <c:pt idx="1539">
                  <c:v>8.1041034666666647</c:v>
                </c:pt>
                <c:pt idx="1540">
                  <c:v>8.2018348666666654</c:v>
                </c:pt>
                <c:pt idx="1541">
                  <c:v>8.1379759333333332</c:v>
                </c:pt>
                <c:pt idx="1542">
                  <c:v>8.1250689999999999</c:v>
                </c:pt>
                <c:pt idx="1543">
                  <c:v>8.092415466666667</c:v>
                </c:pt>
                <c:pt idx="1544">
                  <c:v>8.2105656666666658</c:v>
                </c:pt>
                <c:pt idx="1545">
                  <c:v>8.2444189999999988</c:v>
                </c:pt>
                <c:pt idx="1546">
                  <c:v>8.0743920666666664</c:v>
                </c:pt>
                <c:pt idx="1547">
                  <c:v>8.1977884666666672</c:v>
                </c:pt>
                <c:pt idx="1548">
                  <c:v>8.2249859999999995</c:v>
                </c:pt>
                <c:pt idx="1549">
                  <c:v>8.2212511333333342</c:v>
                </c:pt>
                <c:pt idx="1550">
                  <c:v>8.2283916666666688</c:v>
                </c:pt>
                <c:pt idx="1551">
                  <c:v>8.1896399333333338</c:v>
                </c:pt>
                <c:pt idx="1552">
                  <c:v>8.1640532666666683</c:v>
                </c:pt>
                <c:pt idx="1553">
                  <c:v>8.1643532000000008</c:v>
                </c:pt>
                <c:pt idx="1554">
                  <c:v>8.204017133333334</c:v>
                </c:pt>
                <c:pt idx="1555">
                  <c:v>8.1840067333333337</c:v>
                </c:pt>
                <c:pt idx="1556">
                  <c:v>8.2756544000000005</c:v>
                </c:pt>
                <c:pt idx="1557">
                  <c:v>8.2116867333333339</c:v>
                </c:pt>
                <c:pt idx="1558">
                  <c:v>8.2441896666666672</c:v>
                </c:pt>
                <c:pt idx="1559">
                  <c:v>8.1856044666666659</c:v>
                </c:pt>
                <c:pt idx="1560">
                  <c:v>8.1723332000000006</c:v>
                </c:pt>
                <c:pt idx="1561">
                  <c:v>8.1852877333333325</c:v>
                </c:pt>
                <c:pt idx="1562">
                  <c:v>8.158476666666667</c:v>
                </c:pt>
                <c:pt idx="1563">
                  <c:v>8.1846592666666655</c:v>
                </c:pt>
                <c:pt idx="1564">
                  <c:v>8.1459036000000005</c:v>
                </c:pt>
                <c:pt idx="1565">
                  <c:v>8.1659771333333335</c:v>
                </c:pt>
                <c:pt idx="1566">
                  <c:v>8.2053478666666653</c:v>
                </c:pt>
                <c:pt idx="1567">
                  <c:v>8.1662776000000008</c:v>
                </c:pt>
                <c:pt idx="1568">
                  <c:v>8.1579821333333324</c:v>
                </c:pt>
                <c:pt idx="1569">
                  <c:v>8.1711276000000002</c:v>
                </c:pt>
                <c:pt idx="1570">
                  <c:v>8.086036</c:v>
                </c:pt>
                <c:pt idx="1571">
                  <c:v>8.0065060666666668</c:v>
                </c:pt>
                <c:pt idx="1572">
                  <c:v>8.1494402666666659</c:v>
                </c:pt>
                <c:pt idx="1573">
                  <c:v>8.0654108000000004</c:v>
                </c:pt>
                <c:pt idx="1574">
                  <c:v>8.0984565333333318</c:v>
                </c:pt>
                <c:pt idx="1575">
                  <c:v>8.0865274666666664</c:v>
                </c:pt>
                <c:pt idx="1576">
                  <c:v>8.1858338666666679</c:v>
                </c:pt>
                <c:pt idx="1577">
                  <c:v>8.2642649333333349</c:v>
                </c:pt>
                <c:pt idx="1578">
                  <c:v>8.2176565333333329</c:v>
                </c:pt>
                <c:pt idx="1579">
                  <c:v>8.1899837333333334</c:v>
                </c:pt>
                <c:pt idx="1580">
                  <c:v>8.1117439333333348</c:v>
                </c:pt>
                <c:pt idx="1581">
                  <c:v>8.1317650666666683</c:v>
                </c:pt>
                <c:pt idx="1582">
                  <c:v>8.2368314000000016</c:v>
                </c:pt>
                <c:pt idx="1583">
                  <c:v>8.1993491333333335</c:v>
                </c:pt>
                <c:pt idx="1584">
                  <c:v>8.1724824666666684</c:v>
                </c:pt>
                <c:pt idx="1585">
                  <c:v>8.1658543333333338</c:v>
                </c:pt>
                <c:pt idx="1586">
                  <c:v>8.3003151333333332</c:v>
                </c:pt>
                <c:pt idx="1587">
                  <c:v>8.167419933333333</c:v>
                </c:pt>
                <c:pt idx="1588">
                  <c:v>8.270184866666666</c:v>
                </c:pt>
                <c:pt idx="1589">
                  <c:v>8.2245122666666663</c:v>
                </c:pt>
                <c:pt idx="1590">
                  <c:v>8.1514607999999988</c:v>
                </c:pt>
                <c:pt idx="1591">
                  <c:v>8.1813374666666654</c:v>
                </c:pt>
                <c:pt idx="1592">
                  <c:v>8.0584361999999992</c:v>
                </c:pt>
                <c:pt idx="1593">
                  <c:v>8.1502845999999991</c:v>
                </c:pt>
                <c:pt idx="1594">
                  <c:v>8.1707793999999989</c:v>
                </c:pt>
                <c:pt idx="1595">
                  <c:v>8.1632131999999977</c:v>
                </c:pt>
                <c:pt idx="1596">
                  <c:v>8.0577839333333312</c:v>
                </c:pt>
                <c:pt idx="1597">
                  <c:v>8.1009771999999991</c:v>
                </c:pt>
                <c:pt idx="1598">
                  <c:v>8.1213306666666671</c:v>
                </c:pt>
                <c:pt idx="1599">
                  <c:v>8.1346479333333335</c:v>
                </c:pt>
                <c:pt idx="1600">
                  <c:v>8.187732200000001</c:v>
                </c:pt>
                <c:pt idx="1601">
                  <c:v>8.0985829333333346</c:v>
                </c:pt>
                <c:pt idx="1602">
                  <c:v>8.1211455333333333</c:v>
                </c:pt>
                <c:pt idx="1603">
                  <c:v>8.0517999333333332</c:v>
                </c:pt>
                <c:pt idx="1604">
                  <c:v>8.0386018666666654</c:v>
                </c:pt>
                <c:pt idx="1605">
                  <c:v>8.1837872666666662</c:v>
                </c:pt>
                <c:pt idx="1606">
                  <c:v>8.1739414666666654</c:v>
                </c:pt>
                <c:pt idx="1607">
                  <c:v>8.2142783333333327</c:v>
                </c:pt>
                <c:pt idx="1608">
                  <c:v>8.1236850666666651</c:v>
                </c:pt>
                <c:pt idx="1609">
                  <c:v>8.1956641999999995</c:v>
                </c:pt>
                <c:pt idx="1610">
                  <c:v>8.2428726000000001</c:v>
                </c:pt>
                <c:pt idx="1611">
                  <c:v>8.3087310666666667</c:v>
                </c:pt>
                <c:pt idx="1612">
                  <c:v>8.2261109333333327</c:v>
                </c:pt>
                <c:pt idx="1613">
                  <c:v>8.1530156666666667</c:v>
                </c:pt>
                <c:pt idx="1614">
                  <c:v>8.2438402666666679</c:v>
                </c:pt>
                <c:pt idx="1615">
                  <c:v>8.2050461333333331</c:v>
                </c:pt>
                <c:pt idx="1616">
                  <c:v>8.2126504666666662</c:v>
                </c:pt>
                <c:pt idx="1617">
                  <c:v>8.2385871333333327</c:v>
                </c:pt>
                <c:pt idx="1618">
                  <c:v>8.2117410666666668</c:v>
                </c:pt>
                <c:pt idx="1619">
                  <c:v>8.2953660666666647</c:v>
                </c:pt>
                <c:pt idx="1620">
                  <c:v>8.2882083333333316</c:v>
                </c:pt>
                <c:pt idx="1621">
                  <c:v>8.1635427333333332</c:v>
                </c:pt>
                <c:pt idx="1622">
                  <c:v>8.1417201333333313</c:v>
                </c:pt>
                <c:pt idx="1623">
                  <c:v>8.1938292666666666</c:v>
                </c:pt>
                <c:pt idx="1624">
                  <c:v>8.1668529333333328</c:v>
                </c:pt>
                <c:pt idx="1625">
                  <c:v>8.0746299333333322</c:v>
                </c:pt>
                <c:pt idx="1626">
                  <c:v>8.1053083333333333</c:v>
                </c:pt>
                <c:pt idx="1627">
                  <c:v>8.1313010000000006</c:v>
                </c:pt>
                <c:pt idx="1628">
                  <c:v>8.1970696666666676</c:v>
                </c:pt>
                <c:pt idx="1629">
                  <c:v>8.1134240666666653</c:v>
                </c:pt>
                <c:pt idx="1630">
                  <c:v>8.2436982666666658</c:v>
                </c:pt>
                <c:pt idx="1631">
                  <c:v>8.0739263333333344</c:v>
                </c:pt>
                <c:pt idx="1632">
                  <c:v>8.0663326666666659</c:v>
                </c:pt>
                <c:pt idx="1633">
                  <c:v>8.138714199999999</c:v>
                </c:pt>
                <c:pt idx="1634">
                  <c:v>8.1333446000000009</c:v>
                </c:pt>
                <c:pt idx="1635">
                  <c:v>8.0752625333333334</c:v>
                </c:pt>
                <c:pt idx="1636">
                  <c:v>8.1331298666666676</c:v>
                </c:pt>
                <c:pt idx="1637">
                  <c:v>8.2055016666666685</c:v>
                </c:pt>
                <c:pt idx="1638">
                  <c:v>8.0480123333333342</c:v>
                </c:pt>
                <c:pt idx="1639">
                  <c:v>7.9956486666666677</c:v>
                </c:pt>
                <c:pt idx="1640">
                  <c:v>8.2055972666666683</c:v>
                </c:pt>
                <c:pt idx="1641">
                  <c:v>8.2018692666666677</c:v>
                </c:pt>
                <c:pt idx="1642">
                  <c:v>8.1040918000000008</c:v>
                </c:pt>
                <c:pt idx="1643">
                  <c:v>8.2008921333333333</c:v>
                </c:pt>
                <c:pt idx="1644">
                  <c:v>8.1948942666666671</c:v>
                </c:pt>
                <c:pt idx="1645">
                  <c:v>8.1690915999999998</c:v>
                </c:pt>
                <c:pt idx="1646">
                  <c:v>8.2281211333333335</c:v>
                </c:pt>
                <c:pt idx="1647">
                  <c:v>8.2281966666666655</c:v>
                </c:pt>
                <c:pt idx="1648">
                  <c:v>8.215078066666667</c:v>
                </c:pt>
                <c:pt idx="1649">
                  <c:v>8.2083292666666647</c:v>
                </c:pt>
                <c:pt idx="1650">
                  <c:v>8.1621066666666664</c:v>
                </c:pt>
                <c:pt idx="1651">
                  <c:v>8.213981733333334</c:v>
                </c:pt>
                <c:pt idx="1652">
                  <c:v>8.1494900000000019</c:v>
                </c:pt>
                <c:pt idx="1653">
                  <c:v>8.2542610666666665</c:v>
                </c:pt>
                <c:pt idx="1654">
                  <c:v>8.3010269333333344</c:v>
                </c:pt>
                <c:pt idx="1655">
                  <c:v>8.1833371333333336</c:v>
                </c:pt>
                <c:pt idx="1656">
                  <c:v>8.2088276666666662</c:v>
                </c:pt>
                <c:pt idx="1657">
                  <c:v>8.209248333333333</c:v>
                </c:pt>
                <c:pt idx="1658">
                  <c:v>8.0921223999999992</c:v>
                </c:pt>
                <c:pt idx="1659">
                  <c:v>8.0843310666666657</c:v>
                </c:pt>
                <c:pt idx="1660">
                  <c:v>8.0779895333333336</c:v>
                </c:pt>
                <c:pt idx="1661">
                  <c:v>8.1504875333333313</c:v>
                </c:pt>
                <c:pt idx="1662">
                  <c:v>8.2430487333333335</c:v>
                </c:pt>
                <c:pt idx="1663">
                  <c:v>8.1907760666666665</c:v>
                </c:pt>
                <c:pt idx="1664">
                  <c:v>8.1378593333333331</c:v>
                </c:pt>
                <c:pt idx="1665">
                  <c:v>8.1046027333333335</c:v>
                </c:pt>
                <c:pt idx="1666">
                  <c:v>8.0463484666666663</c:v>
                </c:pt>
                <c:pt idx="1667">
                  <c:v>8.2093387999999994</c:v>
                </c:pt>
                <c:pt idx="1668">
                  <c:v>8.1880947333333332</c:v>
                </c:pt>
                <c:pt idx="1669">
                  <c:v>8.0960590666666654</c:v>
                </c:pt>
                <c:pt idx="1670">
                  <c:v>8.2056563333333319</c:v>
                </c:pt>
                <c:pt idx="1671">
                  <c:v>8.0615333999999983</c:v>
                </c:pt>
                <c:pt idx="1672">
                  <c:v>8.1647013333333334</c:v>
                </c:pt>
                <c:pt idx="1673">
                  <c:v>8.2375204666666679</c:v>
                </c:pt>
                <c:pt idx="1674">
                  <c:v>8.2325079999999993</c:v>
                </c:pt>
                <c:pt idx="1675">
                  <c:v>8.1925180000000015</c:v>
                </c:pt>
                <c:pt idx="1676">
                  <c:v>8.1591108666666674</c:v>
                </c:pt>
                <c:pt idx="1677">
                  <c:v>8.1381067333333341</c:v>
                </c:pt>
                <c:pt idx="1678">
                  <c:v>8.1316729333333324</c:v>
                </c:pt>
                <c:pt idx="1679">
                  <c:v>8.1450014666666668</c:v>
                </c:pt>
                <c:pt idx="1680">
                  <c:v>8.2172443333333316</c:v>
                </c:pt>
                <c:pt idx="1681">
                  <c:v>8.1844864666666659</c:v>
                </c:pt>
                <c:pt idx="1682">
                  <c:v>8.0263497333333333</c:v>
                </c:pt>
                <c:pt idx="1683">
                  <c:v>8.1452981333333341</c:v>
                </c:pt>
                <c:pt idx="1684">
                  <c:v>8.1652433333333327</c:v>
                </c:pt>
                <c:pt idx="1685">
                  <c:v>8.0797984666666682</c:v>
                </c:pt>
                <c:pt idx="1686">
                  <c:v>8.1643442000000004</c:v>
                </c:pt>
                <c:pt idx="1687">
                  <c:v>8.1189160666666673</c:v>
                </c:pt>
                <c:pt idx="1688">
                  <c:v>7.9882242666666663</c:v>
                </c:pt>
                <c:pt idx="1689">
                  <c:v>8.1417216666666672</c:v>
                </c:pt>
                <c:pt idx="1690">
                  <c:v>8.1709408000000003</c:v>
                </c:pt>
                <c:pt idx="1691">
                  <c:v>8.2235953999999989</c:v>
                </c:pt>
                <c:pt idx="1692">
                  <c:v>8.0280628666666676</c:v>
                </c:pt>
                <c:pt idx="1693">
                  <c:v>8.1776171999999985</c:v>
                </c:pt>
                <c:pt idx="1694">
                  <c:v>8.1787625333333338</c:v>
                </c:pt>
                <c:pt idx="1695">
                  <c:v>8.1332147999999993</c:v>
                </c:pt>
                <c:pt idx="1696">
                  <c:v>8.2260490666666666</c:v>
                </c:pt>
                <c:pt idx="1697">
                  <c:v>8.2748656666666669</c:v>
                </c:pt>
                <c:pt idx="1698">
                  <c:v>8.172149533333334</c:v>
                </c:pt>
                <c:pt idx="1699">
                  <c:v>8.238303066666667</c:v>
                </c:pt>
                <c:pt idx="1700">
                  <c:v>8.1817339333333337</c:v>
                </c:pt>
                <c:pt idx="1701">
                  <c:v>8.208910666666668</c:v>
                </c:pt>
                <c:pt idx="1702">
                  <c:v>8.2696012666666672</c:v>
                </c:pt>
                <c:pt idx="1703">
                  <c:v>8.2971447333333348</c:v>
                </c:pt>
                <c:pt idx="1704">
                  <c:v>8.2202277333333331</c:v>
                </c:pt>
                <c:pt idx="1705">
                  <c:v>8.1713395999999996</c:v>
                </c:pt>
                <c:pt idx="1706">
                  <c:v>8.0463199333333328</c:v>
                </c:pt>
                <c:pt idx="1707">
                  <c:v>8.2759601999999983</c:v>
                </c:pt>
                <c:pt idx="1708">
                  <c:v>8.2062010666666669</c:v>
                </c:pt>
                <c:pt idx="1709">
                  <c:v>8.1608581999999998</c:v>
                </c:pt>
                <c:pt idx="1710">
                  <c:v>8.2196624000000007</c:v>
                </c:pt>
                <c:pt idx="1711">
                  <c:v>8.193598999999999</c:v>
                </c:pt>
                <c:pt idx="1712">
                  <c:v>8.2128934000000022</c:v>
                </c:pt>
                <c:pt idx="1713">
                  <c:v>8.1335515999999988</c:v>
                </c:pt>
                <c:pt idx="1714">
                  <c:v>8.209381200000001</c:v>
                </c:pt>
                <c:pt idx="1715">
                  <c:v>8.1945852000000006</c:v>
                </c:pt>
                <c:pt idx="1716">
                  <c:v>8.1285155333333332</c:v>
                </c:pt>
                <c:pt idx="1717">
                  <c:v>8.146676733333333</c:v>
                </c:pt>
                <c:pt idx="1718">
                  <c:v>8.2318766666666647</c:v>
                </c:pt>
                <c:pt idx="1719">
                  <c:v>8.0964091333333315</c:v>
                </c:pt>
                <c:pt idx="1720">
                  <c:v>8.1037237333333323</c:v>
                </c:pt>
                <c:pt idx="1721">
                  <c:v>8.2027682666666681</c:v>
                </c:pt>
                <c:pt idx="1722">
                  <c:v>8.1312342666666684</c:v>
                </c:pt>
                <c:pt idx="1723">
                  <c:v>8.0908115333333335</c:v>
                </c:pt>
                <c:pt idx="1724">
                  <c:v>8.1549012000000012</c:v>
                </c:pt>
                <c:pt idx="1725">
                  <c:v>8.1028430666666686</c:v>
                </c:pt>
                <c:pt idx="1726">
                  <c:v>8.1863194000000004</c:v>
                </c:pt>
                <c:pt idx="1727">
                  <c:v>8.099903733333333</c:v>
                </c:pt>
                <c:pt idx="1728">
                  <c:v>8.1249071333333323</c:v>
                </c:pt>
                <c:pt idx="1729">
                  <c:v>8.0548392666666668</c:v>
                </c:pt>
                <c:pt idx="1730">
                  <c:v>8.1087596666666677</c:v>
                </c:pt>
                <c:pt idx="1731">
                  <c:v>8.1881771333333333</c:v>
                </c:pt>
                <c:pt idx="1732">
                  <c:v>8.1036389999999994</c:v>
                </c:pt>
                <c:pt idx="1733">
                  <c:v>8.1314638666666657</c:v>
                </c:pt>
                <c:pt idx="1734">
                  <c:v>8.2160537333333323</c:v>
                </c:pt>
                <c:pt idx="1735">
                  <c:v>8.228537266666665</c:v>
                </c:pt>
                <c:pt idx="1736">
                  <c:v>8.2475940666666663</c:v>
                </c:pt>
                <c:pt idx="1737">
                  <c:v>8.1489341333333325</c:v>
                </c:pt>
                <c:pt idx="1738">
                  <c:v>8.1800449333333329</c:v>
                </c:pt>
                <c:pt idx="1739">
                  <c:v>8.1936620666666649</c:v>
                </c:pt>
                <c:pt idx="1740">
                  <c:v>8.2260038666666659</c:v>
                </c:pt>
                <c:pt idx="1741">
                  <c:v>8.1679444666666665</c:v>
                </c:pt>
                <c:pt idx="1742">
                  <c:v>8.1092660666666667</c:v>
                </c:pt>
                <c:pt idx="1743">
                  <c:v>8.2326389333333321</c:v>
                </c:pt>
                <c:pt idx="1744">
                  <c:v>8.1665824666666644</c:v>
                </c:pt>
                <c:pt idx="1745">
                  <c:v>8.1652062666666652</c:v>
                </c:pt>
                <c:pt idx="1746">
                  <c:v>8.1647515999999989</c:v>
                </c:pt>
                <c:pt idx="1747">
                  <c:v>8.2300304666666673</c:v>
                </c:pt>
                <c:pt idx="1748">
                  <c:v>8.1091947333333341</c:v>
                </c:pt>
                <c:pt idx="1749">
                  <c:v>8.1077899999999996</c:v>
                </c:pt>
                <c:pt idx="1750">
                  <c:v>8.0819681333333335</c:v>
                </c:pt>
                <c:pt idx="1751">
                  <c:v>8.0816758666666662</c:v>
                </c:pt>
                <c:pt idx="1752">
                  <c:v>8.2061830000000011</c:v>
                </c:pt>
                <c:pt idx="1753">
                  <c:v>8.1291004666666655</c:v>
                </c:pt>
                <c:pt idx="1754">
                  <c:v>8.1479508666666671</c:v>
                </c:pt>
                <c:pt idx="1755">
                  <c:v>8.0952802666666681</c:v>
                </c:pt>
                <c:pt idx="1756">
                  <c:v>8.0746468</c:v>
                </c:pt>
                <c:pt idx="1757">
                  <c:v>8.1861280000000001</c:v>
                </c:pt>
                <c:pt idx="1758">
                  <c:v>8.0765508666666666</c:v>
                </c:pt>
                <c:pt idx="1759">
                  <c:v>8.2078574</c:v>
                </c:pt>
                <c:pt idx="1760">
                  <c:v>8.1889843333333321</c:v>
                </c:pt>
                <c:pt idx="1761">
                  <c:v>8.2018941333333331</c:v>
                </c:pt>
                <c:pt idx="1762">
                  <c:v>8.1229413999999984</c:v>
                </c:pt>
                <c:pt idx="1763">
                  <c:v>8.1942147999999992</c:v>
                </c:pt>
                <c:pt idx="1764">
                  <c:v>8.1749174</c:v>
                </c:pt>
                <c:pt idx="1765">
                  <c:v>8.1879329333333342</c:v>
                </c:pt>
                <c:pt idx="1766">
                  <c:v>8.1624464000000003</c:v>
                </c:pt>
                <c:pt idx="1767">
                  <c:v>8.1754538000000014</c:v>
                </c:pt>
                <c:pt idx="1768">
                  <c:v>8.1882089999999987</c:v>
                </c:pt>
                <c:pt idx="1769">
                  <c:v>8.1810830666666661</c:v>
                </c:pt>
                <c:pt idx="1770">
                  <c:v>8.1939561999999988</c:v>
                </c:pt>
                <c:pt idx="1771">
                  <c:v>8.1937956666666665</c:v>
                </c:pt>
                <c:pt idx="1772">
                  <c:v>8.1273064000000002</c:v>
                </c:pt>
                <c:pt idx="1773">
                  <c:v>8.1661442666666666</c:v>
                </c:pt>
                <c:pt idx="1774">
                  <c:v>8.0540652000000019</c:v>
                </c:pt>
                <c:pt idx="1775">
                  <c:v>8.1706210666666674</c:v>
                </c:pt>
                <c:pt idx="1776">
                  <c:v>8.072390733333334</c:v>
                </c:pt>
                <c:pt idx="1777">
                  <c:v>8.2009568000000019</c:v>
                </c:pt>
                <c:pt idx="1778">
                  <c:v>8.0766718666666666</c:v>
                </c:pt>
                <c:pt idx="1779">
                  <c:v>8.094597133333334</c:v>
                </c:pt>
                <c:pt idx="1780">
                  <c:v>8.1330504000000001</c:v>
                </c:pt>
                <c:pt idx="1781">
                  <c:v>8.1381060666666674</c:v>
                </c:pt>
                <c:pt idx="1782">
                  <c:v>8.1770865999999991</c:v>
                </c:pt>
                <c:pt idx="1783">
                  <c:v>8.1775339333333346</c:v>
                </c:pt>
                <c:pt idx="1784">
                  <c:v>8.0925029333333338</c:v>
                </c:pt>
                <c:pt idx="1785">
                  <c:v>8.1644106000000018</c:v>
                </c:pt>
                <c:pt idx="1786">
                  <c:v>8.2240698000000005</c:v>
                </c:pt>
                <c:pt idx="1787">
                  <c:v>8.1458011333333342</c:v>
                </c:pt>
                <c:pt idx="1788">
                  <c:v>8.3315666000000004</c:v>
                </c:pt>
                <c:pt idx="1789">
                  <c:v>8.2317671333333333</c:v>
                </c:pt>
                <c:pt idx="1790">
                  <c:v>8.164828</c:v>
                </c:pt>
                <c:pt idx="1791">
                  <c:v>8.2849294666666662</c:v>
                </c:pt>
                <c:pt idx="1792">
                  <c:v>8.166295400000001</c:v>
                </c:pt>
                <c:pt idx="1793">
                  <c:v>8.3355911999999996</c:v>
                </c:pt>
                <c:pt idx="1794">
                  <c:v>8.2850345333333344</c:v>
                </c:pt>
                <c:pt idx="1795">
                  <c:v>8.2656920666666664</c:v>
                </c:pt>
                <c:pt idx="1796">
                  <c:v>8.3196758000000006</c:v>
                </c:pt>
                <c:pt idx="1797">
                  <c:v>8.1758737999999997</c:v>
                </c:pt>
                <c:pt idx="1798">
                  <c:v>8.291250999999999</c:v>
                </c:pt>
                <c:pt idx="1799">
                  <c:v>8.1997370666666658</c:v>
                </c:pt>
                <c:pt idx="1800">
                  <c:v>8.2823025333333327</c:v>
                </c:pt>
                <c:pt idx="1801">
                  <c:v>8.1757420666666647</c:v>
                </c:pt>
                <c:pt idx="1802">
                  <c:v>8.220633866666665</c:v>
                </c:pt>
                <c:pt idx="1803">
                  <c:v>8.1713801333333347</c:v>
                </c:pt>
                <c:pt idx="1804">
                  <c:v>8.2551508000000009</c:v>
                </c:pt>
                <c:pt idx="1805">
                  <c:v>8.200235600000001</c:v>
                </c:pt>
                <c:pt idx="1806">
                  <c:v>8.2868884000000005</c:v>
                </c:pt>
                <c:pt idx="1807">
                  <c:v>8.5943400666666676</c:v>
                </c:pt>
                <c:pt idx="1808">
                  <c:v>8.8083790000000004</c:v>
                </c:pt>
                <c:pt idx="1809">
                  <c:v>9.1079668000000016</c:v>
                </c:pt>
                <c:pt idx="1810">
                  <c:v>9.3625017999999987</c:v>
                </c:pt>
                <c:pt idx="1811">
                  <c:v>9.5704611999999987</c:v>
                </c:pt>
                <c:pt idx="1812">
                  <c:v>9.8903455999999998</c:v>
                </c:pt>
                <c:pt idx="1813">
                  <c:v>10.081613400000002</c:v>
                </c:pt>
                <c:pt idx="1814">
                  <c:v>10.474953000000001</c:v>
                </c:pt>
                <c:pt idx="1815">
                  <c:v>10.6280296</c:v>
                </c:pt>
                <c:pt idx="1816">
                  <c:v>10.930685866666668</c:v>
                </c:pt>
                <c:pt idx="1817">
                  <c:v>11.252384000000001</c:v>
                </c:pt>
                <c:pt idx="1818">
                  <c:v>11.429931133333335</c:v>
                </c:pt>
                <c:pt idx="1819">
                  <c:v>11.714949333333333</c:v>
                </c:pt>
                <c:pt idx="1820">
                  <c:v>11.994479266666668</c:v>
                </c:pt>
                <c:pt idx="1821">
                  <c:v>12.095109266666666</c:v>
                </c:pt>
                <c:pt idx="1822">
                  <c:v>12.091945733333334</c:v>
                </c:pt>
                <c:pt idx="1823">
                  <c:v>12.0889142</c:v>
                </c:pt>
                <c:pt idx="1824">
                  <c:v>12.091139</c:v>
                </c:pt>
                <c:pt idx="1825">
                  <c:v>12.092624333333333</c:v>
                </c:pt>
                <c:pt idx="1826">
                  <c:v>12.094052866666669</c:v>
                </c:pt>
                <c:pt idx="1827">
                  <c:v>12.095058933333338</c:v>
                </c:pt>
                <c:pt idx="1828">
                  <c:v>12.096068000000002</c:v>
                </c:pt>
                <c:pt idx="1829">
                  <c:v>12.096973066666667</c:v>
                </c:pt>
                <c:pt idx="1830">
                  <c:v>12.097842533333335</c:v>
                </c:pt>
                <c:pt idx="1831">
                  <c:v>12.099129533333334</c:v>
                </c:pt>
                <c:pt idx="1832">
                  <c:v>12.100199466666668</c:v>
                </c:pt>
                <c:pt idx="1833">
                  <c:v>12.101045200000003</c:v>
                </c:pt>
                <c:pt idx="1834">
                  <c:v>12.102173466666668</c:v>
                </c:pt>
                <c:pt idx="1835">
                  <c:v>12.102647933333333</c:v>
                </c:pt>
                <c:pt idx="1836">
                  <c:v>12.103165600000001</c:v>
                </c:pt>
                <c:pt idx="1837">
                  <c:v>12.1033504</c:v>
                </c:pt>
                <c:pt idx="1838">
                  <c:v>12.103173733333334</c:v>
                </c:pt>
                <c:pt idx="1839">
                  <c:v>12.102727866666667</c:v>
                </c:pt>
                <c:pt idx="1840">
                  <c:v>12.102225533333332</c:v>
                </c:pt>
                <c:pt idx="1841">
                  <c:v>12.101481399999999</c:v>
                </c:pt>
                <c:pt idx="1842">
                  <c:v>12.100830666666665</c:v>
                </c:pt>
                <c:pt idx="1843">
                  <c:v>12.100215999999998</c:v>
                </c:pt>
                <c:pt idx="1844">
                  <c:v>12.099073400000002</c:v>
                </c:pt>
                <c:pt idx="1845">
                  <c:v>12.098071333333333</c:v>
                </c:pt>
                <c:pt idx="1846">
                  <c:v>12.096602933333335</c:v>
                </c:pt>
                <c:pt idx="1847">
                  <c:v>12.095309733333332</c:v>
                </c:pt>
                <c:pt idx="1848">
                  <c:v>12.094311800000002</c:v>
                </c:pt>
                <c:pt idx="1849">
                  <c:v>12.093032800000001</c:v>
                </c:pt>
                <c:pt idx="1850">
                  <c:v>12.092071533333334</c:v>
                </c:pt>
                <c:pt idx="1851">
                  <c:v>12.091176666666668</c:v>
                </c:pt>
                <c:pt idx="1852">
                  <c:v>12.090604933333335</c:v>
                </c:pt>
                <c:pt idx="1853">
                  <c:v>12.090280533333335</c:v>
                </c:pt>
                <c:pt idx="1854">
                  <c:v>12.089836999999999</c:v>
                </c:pt>
                <c:pt idx="1855">
                  <c:v>12.089353733333331</c:v>
                </c:pt>
                <c:pt idx="1856">
                  <c:v>12.088788800000001</c:v>
                </c:pt>
                <c:pt idx="1857">
                  <c:v>12.088501466666667</c:v>
                </c:pt>
                <c:pt idx="1858">
                  <c:v>12.088024666666668</c:v>
                </c:pt>
                <c:pt idx="1859">
                  <c:v>12.087887866666669</c:v>
                </c:pt>
                <c:pt idx="1860">
                  <c:v>12.0877456</c:v>
                </c:pt>
                <c:pt idx="1861">
                  <c:v>12.087547599999999</c:v>
                </c:pt>
                <c:pt idx="1862">
                  <c:v>12.087664999999999</c:v>
                </c:pt>
                <c:pt idx="1863">
                  <c:v>12.08716726666667</c:v>
                </c:pt>
                <c:pt idx="1864">
                  <c:v>12.086854600000002</c:v>
                </c:pt>
                <c:pt idx="1865">
                  <c:v>12.086701000000003</c:v>
                </c:pt>
                <c:pt idx="1866">
                  <c:v>12.086218666666667</c:v>
                </c:pt>
                <c:pt idx="1867">
                  <c:v>12.085582533333332</c:v>
                </c:pt>
                <c:pt idx="1868">
                  <c:v>12.003387533333333</c:v>
                </c:pt>
                <c:pt idx="1869">
                  <c:v>11.999855266666666</c:v>
                </c:pt>
                <c:pt idx="1870">
                  <c:v>11.869914133333332</c:v>
                </c:pt>
                <c:pt idx="1871">
                  <c:v>11.758756466666664</c:v>
                </c:pt>
                <c:pt idx="1872">
                  <c:v>11.557448066666664</c:v>
                </c:pt>
                <c:pt idx="1873">
                  <c:v>11.434291799999999</c:v>
                </c:pt>
                <c:pt idx="1874">
                  <c:v>11.311950999999997</c:v>
                </c:pt>
                <c:pt idx="1875">
                  <c:v>11.026926266666665</c:v>
                </c:pt>
                <c:pt idx="1876">
                  <c:v>10.819400066666667</c:v>
                </c:pt>
                <c:pt idx="1877">
                  <c:v>10.658060466666665</c:v>
                </c:pt>
                <c:pt idx="1878">
                  <c:v>10.399827533333333</c:v>
                </c:pt>
                <c:pt idx="1879">
                  <c:v>10.324172066666666</c:v>
                </c:pt>
                <c:pt idx="1880">
                  <c:v>10.1047718</c:v>
                </c:pt>
                <c:pt idx="1881">
                  <c:v>9.8470513999999998</c:v>
                </c:pt>
                <c:pt idx="1882">
                  <c:v>9.5965458666666681</c:v>
                </c:pt>
                <c:pt idx="1883">
                  <c:v>9.454044866666667</c:v>
                </c:pt>
                <c:pt idx="1884">
                  <c:v>9.2915621999999995</c:v>
                </c:pt>
                <c:pt idx="1885">
                  <c:v>9.1645277333333333</c:v>
                </c:pt>
                <c:pt idx="1886">
                  <c:v>9.1419309333333327</c:v>
                </c:pt>
                <c:pt idx="1887">
                  <c:v>9.0732231999999993</c:v>
                </c:pt>
                <c:pt idx="1888">
                  <c:v>8.9849721999999996</c:v>
                </c:pt>
                <c:pt idx="1889">
                  <c:v>8.9157429333333322</c:v>
                </c:pt>
                <c:pt idx="1890">
                  <c:v>8.9504980666666665</c:v>
                </c:pt>
                <c:pt idx="1891">
                  <c:v>8.9332956666666679</c:v>
                </c:pt>
                <c:pt idx="1892">
                  <c:v>8.9671178000000005</c:v>
                </c:pt>
                <c:pt idx="1893">
                  <c:v>8.9296258666666652</c:v>
                </c:pt>
                <c:pt idx="1894">
                  <c:v>8.8136184666666662</c:v>
                </c:pt>
                <c:pt idx="1895">
                  <c:v>8.8416158666666664</c:v>
                </c:pt>
                <c:pt idx="1896">
                  <c:v>8.8040695333333314</c:v>
                </c:pt>
                <c:pt idx="1897">
                  <c:v>8.9211043333333304</c:v>
                </c:pt>
                <c:pt idx="1898">
                  <c:v>8.8627707333333312</c:v>
                </c:pt>
                <c:pt idx="1899">
                  <c:v>8.8435398666666671</c:v>
                </c:pt>
                <c:pt idx="1900">
                  <c:v>8.8635068666666648</c:v>
                </c:pt>
                <c:pt idx="1901">
                  <c:v>8.7601089999999981</c:v>
                </c:pt>
                <c:pt idx="1902">
                  <c:v>8.8125839999999993</c:v>
                </c:pt>
                <c:pt idx="1903">
                  <c:v>8.7218527333333338</c:v>
                </c:pt>
                <c:pt idx="1904">
                  <c:v>8.7015431333333328</c:v>
                </c:pt>
                <c:pt idx="1905">
                  <c:v>8.7602516000000019</c:v>
                </c:pt>
                <c:pt idx="1906">
                  <c:v>8.6768548666666678</c:v>
                </c:pt>
                <c:pt idx="1907">
                  <c:v>8.6185232000000003</c:v>
                </c:pt>
                <c:pt idx="1908">
                  <c:v>8.7102705333333343</c:v>
                </c:pt>
                <c:pt idx="1909">
                  <c:v>8.6846674000000004</c:v>
                </c:pt>
                <c:pt idx="1910">
                  <c:v>8.6332270000000015</c:v>
                </c:pt>
                <c:pt idx="1911">
                  <c:v>8.6463013333333336</c:v>
                </c:pt>
                <c:pt idx="1912">
                  <c:v>8.5235471333333344</c:v>
                </c:pt>
                <c:pt idx="1913">
                  <c:v>8.6221392666666681</c:v>
                </c:pt>
                <c:pt idx="1914">
                  <c:v>8.4665092666666659</c:v>
                </c:pt>
                <c:pt idx="1915">
                  <c:v>8.4210422666666656</c:v>
                </c:pt>
                <c:pt idx="1916">
                  <c:v>8.4348983999999998</c:v>
                </c:pt>
                <c:pt idx="1917">
                  <c:v>8.4481953333333326</c:v>
                </c:pt>
                <c:pt idx="1918">
                  <c:v>8.5005590666666659</c:v>
                </c:pt>
                <c:pt idx="1919">
                  <c:v>8.579937000000001</c:v>
                </c:pt>
                <c:pt idx="1920">
                  <c:v>8.3983050666666674</c:v>
                </c:pt>
                <c:pt idx="1921">
                  <c:v>8.495517266666667</c:v>
                </c:pt>
                <c:pt idx="1922">
                  <c:v>8.373227533333333</c:v>
                </c:pt>
                <c:pt idx="1923">
                  <c:v>8.3734129999999993</c:v>
                </c:pt>
                <c:pt idx="1924">
                  <c:v>8.3806592000000002</c:v>
                </c:pt>
                <c:pt idx="1925">
                  <c:v>8.3025235999999989</c:v>
                </c:pt>
                <c:pt idx="1926">
                  <c:v>8.3682274000000003</c:v>
                </c:pt>
                <c:pt idx="1927">
                  <c:v>8.3750321333333329</c:v>
                </c:pt>
                <c:pt idx="1928">
                  <c:v>8.4019399333333329</c:v>
                </c:pt>
                <c:pt idx="1929">
                  <c:v>8.408641733333333</c:v>
                </c:pt>
                <c:pt idx="1930">
                  <c:v>8.4483475333333349</c:v>
                </c:pt>
                <c:pt idx="1931">
                  <c:v>8.507343266666668</c:v>
                </c:pt>
                <c:pt idx="1932">
                  <c:v>8.4165861333333325</c:v>
                </c:pt>
                <c:pt idx="1933">
                  <c:v>8.3643313999999993</c:v>
                </c:pt>
                <c:pt idx="1934">
                  <c:v>8.2862853333333319</c:v>
                </c:pt>
                <c:pt idx="1935">
                  <c:v>8.3837969999999977</c:v>
                </c:pt>
                <c:pt idx="1936">
                  <c:v>8.3324682666666661</c:v>
                </c:pt>
                <c:pt idx="1937">
                  <c:v>8.3848763999999996</c:v>
                </c:pt>
                <c:pt idx="1938">
                  <c:v>8.2872819333333343</c:v>
                </c:pt>
                <c:pt idx="1939">
                  <c:v>8.2731662000000004</c:v>
                </c:pt>
                <c:pt idx="1940">
                  <c:v>8.2790246000000014</c:v>
                </c:pt>
                <c:pt idx="1941">
                  <c:v>8.2394774666666653</c:v>
                </c:pt>
                <c:pt idx="1942">
                  <c:v>8.317868533333332</c:v>
                </c:pt>
                <c:pt idx="1943">
                  <c:v>8.2979146000000004</c:v>
                </c:pt>
                <c:pt idx="1944">
                  <c:v>8.3177266666666672</c:v>
                </c:pt>
                <c:pt idx="1945">
                  <c:v>8.2589076666666656</c:v>
                </c:pt>
                <c:pt idx="1946">
                  <c:v>8.1868435333333327</c:v>
                </c:pt>
                <c:pt idx="1947">
                  <c:v>8.2453275333333327</c:v>
                </c:pt>
                <c:pt idx="1948">
                  <c:v>8.1934506666666671</c:v>
                </c:pt>
                <c:pt idx="1949">
                  <c:v>8.2195645333333331</c:v>
                </c:pt>
                <c:pt idx="1950">
                  <c:v>8.2455304666666667</c:v>
                </c:pt>
                <c:pt idx="1951">
                  <c:v>8.1931190666666662</c:v>
                </c:pt>
                <c:pt idx="1952">
                  <c:v>8.1537890666666666</c:v>
                </c:pt>
                <c:pt idx="1953">
                  <c:v>8.1928773999999986</c:v>
                </c:pt>
                <c:pt idx="1954">
                  <c:v>8.1809226000000006</c:v>
                </c:pt>
                <c:pt idx="1955">
                  <c:v>8.2466968666666673</c:v>
                </c:pt>
                <c:pt idx="1956">
                  <c:v>8.2604927333333347</c:v>
                </c:pt>
                <c:pt idx="1957">
                  <c:v>8.1373277333333327</c:v>
                </c:pt>
                <c:pt idx="1958">
                  <c:v>8.0784726666666664</c:v>
                </c:pt>
                <c:pt idx="1959">
                  <c:v>8.1624702666666682</c:v>
                </c:pt>
                <c:pt idx="1960">
                  <c:v>8.1432314666666681</c:v>
                </c:pt>
                <c:pt idx="1961">
                  <c:v>8.1766347333333336</c:v>
                </c:pt>
                <c:pt idx="1962">
                  <c:v>8.0067958000000008</c:v>
                </c:pt>
                <c:pt idx="1963">
                  <c:v>8.2025562000000001</c:v>
                </c:pt>
                <c:pt idx="1964">
                  <c:v>8.1631979999999995</c:v>
                </c:pt>
                <c:pt idx="1965">
                  <c:v>8.1645888666666675</c:v>
                </c:pt>
                <c:pt idx="1966">
                  <c:v>8.2177850666666679</c:v>
                </c:pt>
                <c:pt idx="1967">
                  <c:v>8.185613466666668</c:v>
                </c:pt>
                <c:pt idx="1968">
                  <c:v>8.2124494000000006</c:v>
                </c:pt>
                <c:pt idx="1969">
                  <c:v>8.134271466666668</c:v>
                </c:pt>
                <c:pt idx="1970">
                  <c:v>8.2522536000000013</c:v>
                </c:pt>
                <c:pt idx="1971">
                  <c:v>8.2192110666666682</c:v>
                </c:pt>
                <c:pt idx="1972">
                  <c:v>8.2587054666666688</c:v>
                </c:pt>
                <c:pt idx="1973">
                  <c:v>8.1943528000000008</c:v>
                </c:pt>
                <c:pt idx="1974">
                  <c:v>8.1690030666666669</c:v>
                </c:pt>
                <c:pt idx="1975">
                  <c:v>8.2339966000000011</c:v>
                </c:pt>
                <c:pt idx="1976">
                  <c:v>8.1221908666666671</c:v>
                </c:pt>
                <c:pt idx="1977">
                  <c:v>8.2984269333333334</c:v>
                </c:pt>
                <c:pt idx="1978">
                  <c:v>8.1616047333333324</c:v>
                </c:pt>
                <c:pt idx="1979">
                  <c:v>8.1229470666666668</c:v>
                </c:pt>
                <c:pt idx="1980">
                  <c:v>8.1488657333333343</c:v>
                </c:pt>
                <c:pt idx="1981">
                  <c:v>8.1288536000000011</c:v>
                </c:pt>
                <c:pt idx="1982">
                  <c:v>8.1548167333333339</c:v>
                </c:pt>
                <c:pt idx="1983">
                  <c:v>8.1677366000000013</c:v>
                </c:pt>
                <c:pt idx="1984">
                  <c:v>8.3185208666666668</c:v>
                </c:pt>
                <c:pt idx="1985">
                  <c:v>8.1618446666666689</c:v>
                </c:pt>
                <c:pt idx="1986">
                  <c:v>8.1889994000000019</c:v>
                </c:pt>
                <c:pt idx="1987">
                  <c:v>8.1563947333333342</c:v>
                </c:pt>
                <c:pt idx="1988">
                  <c:v>8.1953820000000004</c:v>
                </c:pt>
                <c:pt idx="1989">
                  <c:v>8.1892319333333337</c:v>
                </c:pt>
                <c:pt idx="1990">
                  <c:v>8.1831951999999983</c:v>
                </c:pt>
                <c:pt idx="1991">
                  <c:v>8.2167860666666659</c:v>
                </c:pt>
                <c:pt idx="1992">
                  <c:v>8.2572827333333336</c:v>
                </c:pt>
                <c:pt idx="1993">
                  <c:v>8.2705777333333312</c:v>
                </c:pt>
                <c:pt idx="1994">
                  <c:v>8.1736561999999999</c:v>
                </c:pt>
                <c:pt idx="1995">
                  <c:v>8.1868482</c:v>
                </c:pt>
                <c:pt idx="1996">
                  <c:v>8.1937093999999995</c:v>
                </c:pt>
                <c:pt idx="1997">
                  <c:v>8.1677627333333351</c:v>
                </c:pt>
                <c:pt idx="1998">
                  <c:v>8.1670270000000009</c:v>
                </c:pt>
                <c:pt idx="1999">
                  <c:v>8.1211835333333333</c:v>
                </c:pt>
                <c:pt idx="2000">
                  <c:v>8.1478455333333333</c:v>
                </c:pt>
                <c:pt idx="2001">
                  <c:v>8.0763325333333338</c:v>
                </c:pt>
                <c:pt idx="2002">
                  <c:v>8.1546359333333349</c:v>
                </c:pt>
                <c:pt idx="2003">
                  <c:v>8.1282621333333349</c:v>
                </c:pt>
                <c:pt idx="2004">
                  <c:v>8.1349532666666686</c:v>
                </c:pt>
                <c:pt idx="2005">
                  <c:v>8.1614002666666678</c:v>
                </c:pt>
                <c:pt idx="2006">
                  <c:v>8.1746050000000015</c:v>
                </c:pt>
                <c:pt idx="2007">
                  <c:v>8.089231400000001</c:v>
                </c:pt>
                <c:pt idx="2008">
                  <c:v>8.1224163333333319</c:v>
                </c:pt>
                <c:pt idx="2009">
                  <c:v>8.1936716000000001</c:v>
                </c:pt>
                <c:pt idx="2010">
                  <c:v>8.1216317999999994</c:v>
                </c:pt>
                <c:pt idx="2011">
                  <c:v>8.1284916666666671</c:v>
                </c:pt>
                <c:pt idx="2012">
                  <c:v>8.2328739333333338</c:v>
                </c:pt>
                <c:pt idx="2013">
                  <c:v>8.1749936666666674</c:v>
                </c:pt>
                <c:pt idx="2014">
                  <c:v>8.1363185999999992</c:v>
                </c:pt>
                <c:pt idx="2015">
                  <c:v>8.1168188000000008</c:v>
                </c:pt>
                <c:pt idx="2016">
                  <c:v>8.1620122666666663</c:v>
                </c:pt>
                <c:pt idx="2017">
                  <c:v>8.1814447333333327</c:v>
                </c:pt>
                <c:pt idx="2018">
                  <c:v>8.1622808666666682</c:v>
                </c:pt>
                <c:pt idx="2019">
                  <c:v>8.1162698000000013</c:v>
                </c:pt>
                <c:pt idx="2020">
                  <c:v>8.1553287333333326</c:v>
                </c:pt>
                <c:pt idx="2021">
                  <c:v>8.1550329333333345</c:v>
                </c:pt>
                <c:pt idx="2022">
                  <c:v>8.1548917333333346</c:v>
                </c:pt>
                <c:pt idx="2023">
                  <c:v>8.154518666666668</c:v>
                </c:pt>
                <c:pt idx="2024">
                  <c:v>8.180661933333333</c:v>
                </c:pt>
                <c:pt idx="2025">
                  <c:v>8.2264155333333324</c:v>
                </c:pt>
                <c:pt idx="2026">
                  <c:v>8.2126562666666665</c:v>
                </c:pt>
                <c:pt idx="2027">
                  <c:v>8.1345321333333338</c:v>
                </c:pt>
                <c:pt idx="2028">
                  <c:v>8.1542795333333338</c:v>
                </c:pt>
                <c:pt idx="2029">
                  <c:v>8.1805727333333333</c:v>
                </c:pt>
                <c:pt idx="2030">
                  <c:v>8.2002403333333334</c:v>
                </c:pt>
                <c:pt idx="2031">
                  <c:v>8.194222066666665</c:v>
                </c:pt>
                <c:pt idx="2032">
                  <c:v>8.0898764666666683</c:v>
                </c:pt>
                <c:pt idx="2033">
                  <c:v>8.1551802666666671</c:v>
                </c:pt>
                <c:pt idx="2034">
                  <c:v>8.2732525999999993</c:v>
                </c:pt>
                <c:pt idx="2035">
                  <c:v>8.135995666666668</c:v>
                </c:pt>
                <c:pt idx="2036">
                  <c:v>8.1825036666666691</c:v>
                </c:pt>
                <c:pt idx="2037">
                  <c:v>8.1695760666666679</c:v>
                </c:pt>
                <c:pt idx="2038">
                  <c:v>8.130586000000001</c:v>
                </c:pt>
                <c:pt idx="2039">
                  <c:v>8.1504550000000009</c:v>
                </c:pt>
                <c:pt idx="2040">
                  <c:v>8.1243005333333329</c:v>
                </c:pt>
                <c:pt idx="2041">
                  <c:v>8.2029026666666667</c:v>
                </c:pt>
                <c:pt idx="2042">
                  <c:v>8.1506892666666673</c:v>
                </c:pt>
                <c:pt idx="2043">
                  <c:v>8.2361431333333339</c:v>
                </c:pt>
                <c:pt idx="2044">
                  <c:v>8.1761891333333327</c:v>
                </c:pt>
                <c:pt idx="2045">
                  <c:v>8.1496264666666658</c:v>
                </c:pt>
                <c:pt idx="2046">
                  <c:v>8.1749513333333326</c:v>
                </c:pt>
                <c:pt idx="2047">
                  <c:v>8.181610066666666</c:v>
                </c:pt>
                <c:pt idx="2048">
                  <c:v>8.2275970666666662</c:v>
                </c:pt>
                <c:pt idx="2049">
                  <c:v>8.0246438666666666</c:v>
                </c:pt>
                <c:pt idx="2050">
                  <c:v>8.1226839333333309</c:v>
                </c:pt>
                <c:pt idx="2051">
                  <c:v>8.1287062666666667</c:v>
                </c:pt>
                <c:pt idx="2052">
                  <c:v>8.1747499333333344</c:v>
                </c:pt>
                <c:pt idx="2053">
                  <c:v>8.1617305333333316</c:v>
                </c:pt>
                <c:pt idx="2054">
                  <c:v>8.1626546666666648</c:v>
                </c:pt>
                <c:pt idx="2055">
                  <c:v>8.1370490666666662</c:v>
                </c:pt>
                <c:pt idx="2056">
                  <c:v>8.1370538666666672</c:v>
                </c:pt>
                <c:pt idx="2057">
                  <c:v>8.2155952666666661</c:v>
                </c:pt>
                <c:pt idx="2058">
                  <c:v>8.1239664666666673</c:v>
                </c:pt>
                <c:pt idx="2059">
                  <c:v>8.1051371333333346</c:v>
                </c:pt>
                <c:pt idx="2060">
                  <c:v>8.1908468666666678</c:v>
                </c:pt>
                <c:pt idx="2061">
                  <c:v>8.1196494000000001</c:v>
                </c:pt>
                <c:pt idx="2062">
                  <c:v>8.1391494666666677</c:v>
                </c:pt>
                <c:pt idx="2063">
                  <c:v>8.0865051333333344</c:v>
                </c:pt>
                <c:pt idx="2064">
                  <c:v>8.2110630666666662</c:v>
                </c:pt>
                <c:pt idx="2065">
                  <c:v>8.1391876666666665</c:v>
                </c:pt>
                <c:pt idx="2066">
                  <c:v>8.1776128666666654</c:v>
                </c:pt>
                <c:pt idx="2067">
                  <c:v>8.1445597333333311</c:v>
                </c:pt>
                <c:pt idx="2068">
                  <c:v>8.1771215999999995</c:v>
                </c:pt>
                <c:pt idx="2069">
                  <c:v>8.1629865333333331</c:v>
                </c:pt>
                <c:pt idx="2070">
                  <c:v>8.1629427333333329</c:v>
                </c:pt>
                <c:pt idx="2071">
                  <c:v>8.1504310666666679</c:v>
                </c:pt>
                <c:pt idx="2072">
                  <c:v>8.1828182666666667</c:v>
                </c:pt>
                <c:pt idx="2073">
                  <c:v>8.1761393333333334</c:v>
                </c:pt>
                <c:pt idx="2074">
                  <c:v>8.1827599999999983</c:v>
                </c:pt>
                <c:pt idx="2075">
                  <c:v>8.1234079333333344</c:v>
                </c:pt>
                <c:pt idx="2076">
                  <c:v>8.2342263999999989</c:v>
                </c:pt>
                <c:pt idx="2077">
                  <c:v>8.123317066666667</c:v>
                </c:pt>
                <c:pt idx="2078">
                  <c:v>8.1499635333333327</c:v>
                </c:pt>
                <c:pt idx="2079">
                  <c:v>8.1952961999999996</c:v>
                </c:pt>
                <c:pt idx="2080">
                  <c:v>8.1764810000000008</c:v>
                </c:pt>
                <c:pt idx="2081">
                  <c:v>8.1382442666666677</c:v>
                </c:pt>
                <c:pt idx="2082">
                  <c:v>8.1460088666666675</c:v>
                </c:pt>
                <c:pt idx="2083">
                  <c:v>8.1794551333333345</c:v>
                </c:pt>
                <c:pt idx="2084">
                  <c:v>8.1081802666666682</c:v>
                </c:pt>
                <c:pt idx="2085">
                  <c:v>8.1537288000000014</c:v>
                </c:pt>
                <c:pt idx="2086">
                  <c:v>8.1270739333333335</c:v>
                </c:pt>
                <c:pt idx="2087">
                  <c:v>8.1012747333333337</c:v>
                </c:pt>
                <c:pt idx="2088">
                  <c:v>8.114866666666666</c:v>
                </c:pt>
                <c:pt idx="2089">
                  <c:v>8.2071565999999994</c:v>
                </c:pt>
                <c:pt idx="2090">
                  <c:v>8.1814948666666663</c:v>
                </c:pt>
                <c:pt idx="2091">
                  <c:v>8.109982866666666</c:v>
                </c:pt>
                <c:pt idx="2092">
                  <c:v>8.2604282666666666</c:v>
                </c:pt>
                <c:pt idx="2093">
                  <c:v>8.201012733333334</c:v>
                </c:pt>
                <c:pt idx="2094">
                  <c:v>8.0971012000000009</c:v>
                </c:pt>
                <c:pt idx="2095">
                  <c:v>8.2588255999999998</c:v>
                </c:pt>
                <c:pt idx="2096">
                  <c:v>8.1201459333333315</c:v>
                </c:pt>
                <c:pt idx="2097">
                  <c:v>8.1644681333333331</c:v>
                </c:pt>
                <c:pt idx="2098">
                  <c:v>8.1640320000000006</c:v>
                </c:pt>
                <c:pt idx="2099">
                  <c:v>8.2622188666666663</c:v>
                </c:pt>
                <c:pt idx="2100">
                  <c:v>8.1907779999999999</c:v>
                </c:pt>
                <c:pt idx="2101">
                  <c:v>8.1522968000000002</c:v>
                </c:pt>
                <c:pt idx="2102">
                  <c:v>8.1268328000000007</c:v>
                </c:pt>
                <c:pt idx="2103">
                  <c:v>8.1793247333333348</c:v>
                </c:pt>
                <c:pt idx="2104">
                  <c:v>8.0479270666666665</c:v>
                </c:pt>
                <c:pt idx="2105">
                  <c:v>8.1783154666666675</c:v>
                </c:pt>
                <c:pt idx="2106">
                  <c:v>8.1578569999999999</c:v>
                </c:pt>
                <c:pt idx="2107">
                  <c:v>8.0598279333333327</c:v>
                </c:pt>
                <c:pt idx="2108">
                  <c:v>8.1640945333333335</c:v>
                </c:pt>
                <c:pt idx="2109">
                  <c:v>8.1311668666666659</c:v>
                </c:pt>
                <c:pt idx="2110">
                  <c:v>8.218047799999999</c:v>
                </c:pt>
                <c:pt idx="2111">
                  <c:v>8.1801604000000001</c:v>
                </c:pt>
                <c:pt idx="2112">
                  <c:v>8.0499517333333337</c:v>
                </c:pt>
                <c:pt idx="2113">
                  <c:v>8.128138400000001</c:v>
                </c:pt>
                <c:pt idx="2114">
                  <c:v>8.0424360000000004</c:v>
                </c:pt>
                <c:pt idx="2115">
                  <c:v>8.1277758000000002</c:v>
                </c:pt>
                <c:pt idx="2116">
                  <c:v>8.1211459999999995</c:v>
                </c:pt>
                <c:pt idx="2117">
                  <c:v>8.1333143999999979</c:v>
                </c:pt>
                <c:pt idx="2118">
                  <c:v>8.1132133333333325</c:v>
                </c:pt>
                <c:pt idx="2119">
                  <c:v>8.2049172666666657</c:v>
                </c:pt>
                <c:pt idx="2120">
                  <c:v>8.0744615999999994</c:v>
                </c:pt>
                <c:pt idx="2121">
                  <c:v>8.0948263333333319</c:v>
                </c:pt>
                <c:pt idx="2122">
                  <c:v>8.2115011333333321</c:v>
                </c:pt>
                <c:pt idx="2123">
                  <c:v>8.1466590666666665</c:v>
                </c:pt>
                <c:pt idx="2124">
                  <c:v>8.2511069333333342</c:v>
                </c:pt>
                <c:pt idx="2125">
                  <c:v>8.0347260666666678</c:v>
                </c:pt>
                <c:pt idx="2126">
                  <c:v>8.1652884666666683</c:v>
                </c:pt>
                <c:pt idx="2127">
                  <c:v>8.2566676000000001</c:v>
                </c:pt>
                <c:pt idx="2128">
                  <c:v>8.159193066666667</c:v>
                </c:pt>
                <c:pt idx="2129">
                  <c:v>8.1402576666666651</c:v>
                </c:pt>
                <c:pt idx="2130">
                  <c:v>8.2168361999999995</c:v>
                </c:pt>
                <c:pt idx="2131">
                  <c:v>8.2554883999999991</c:v>
                </c:pt>
                <c:pt idx="2132">
                  <c:v>8.2491669999999999</c:v>
                </c:pt>
                <c:pt idx="2133">
                  <c:v>8.130689799999999</c:v>
                </c:pt>
                <c:pt idx="2134">
                  <c:v>8.1562740666666667</c:v>
                </c:pt>
                <c:pt idx="2135">
                  <c:v>8.2084705333333332</c:v>
                </c:pt>
                <c:pt idx="2136">
                  <c:v>8.3069872</c:v>
                </c:pt>
                <c:pt idx="2137">
                  <c:v>8.1573347333333341</c:v>
                </c:pt>
                <c:pt idx="2138">
                  <c:v>8.1372413333333338</c:v>
                </c:pt>
                <c:pt idx="2139">
                  <c:v>8.0982591333333342</c:v>
                </c:pt>
                <c:pt idx="2140">
                  <c:v>8.1570081333333331</c:v>
                </c:pt>
                <c:pt idx="2141">
                  <c:v>8.1575293999999996</c:v>
                </c:pt>
                <c:pt idx="2142">
                  <c:v>8.0988793333333327</c:v>
                </c:pt>
                <c:pt idx="2143">
                  <c:v>8.1183489333333334</c:v>
                </c:pt>
                <c:pt idx="2144">
                  <c:v>8.2357293333333317</c:v>
                </c:pt>
                <c:pt idx="2145">
                  <c:v>8.1458125333333324</c:v>
                </c:pt>
                <c:pt idx="2146">
                  <c:v>8.1194377999999983</c:v>
                </c:pt>
                <c:pt idx="2147">
                  <c:v>8.0733155999999973</c:v>
                </c:pt>
                <c:pt idx="2148">
                  <c:v>8.2240950666666652</c:v>
                </c:pt>
                <c:pt idx="2149">
                  <c:v>8.1788377333333315</c:v>
                </c:pt>
                <c:pt idx="2150">
                  <c:v>8.1457913333333316</c:v>
                </c:pt>
                <c:pt idx="2151">
                  <c:v>8.0336571333333318</c:v>
                </c:pt>
                <c:pt idx="2152">
                  <c:v>8.1516033333333322</c:v>
                </c:pt>
                <c:pt idx="2153">
                  <c:v>8.0933330000000012</c:v>
                </c:pt>
                <c:pt idx="2154">
                  <c:v>8.138732533333334</c:v>
                </c:pt>
                <c:pt idx="2155">
                  <c:v>8.1834141333333346</c:v>
                </c:pt>
                <c:pt idx="2156">
                  <c:v>8.110729533333334</c:v>
                </c:pt>
                <c:pt idx="2157">
                  <c:v>8.2409781333333356</c:v>
                </c:pt>
                <c:pt idx="2158">
                  <c:v>8.1686293999999986</c:v>
                </c:pt>
                <c:pt idx="2159">
                  <c:v>8.103075333333333</c:v>
                </c:pt>
                <c:pt idx="2160">
                  <c:v>8.1279214666666668</c:v>
                </c:pt>
                <c:pt idx="2161">
                  <c:v>8.1611695333333323</c:v>
                </c:pt>
                <c:pt idx="2162">
                  <c:v>8.1680480666666657</c:v>
                </c:pt>
                <c:pt idx="2163">
                  <c:v>8.2127030666666663</c:v>
                </c:pt>
                <c:pt idx="2164">
                  <c:v>8.1269301999999985</c:v>
                </c:pt>
                <c:pt idx="2165">
                  <c:v>8.1718520666666663</c:v>
                </c:pt>
                <c:pt idx="2166">
                  <c:v>8.1258834666666662</c:v>
                </c:pt>
                <c:pt idx="2167">
                  <c:v>8.1385888666666659</c:v>
                </c:pt>
                <c:pt idx="2168">
                  <c:v>8.2756429999999988</c:v>
                </c:pt>
                <c:pt idx="2169">
                  <c:v>8.249825333333332</c:v>
                </c:pt>
                <c:pt idx="2170">
                  <c:v>8.1202087333333335</c:v>
                </c:pt>
                <c:pt idx="2171">
                  <c:v>8.166034466666666</c:v>
                </c:pt>
                <c:pt idx="2172">
                  <c:v>8.1143553999999991</c:v>
                </c:pt>
                <c:pt idx="2173">
                  <c:v>8.1736389333333328</c:v>
                </c:pt>
                <c:pt idx="2174">
                  <c:v>8.1212717333333337</c:v>
                </c:pt>
                <c:pt idx="2175">
                  <c:v>8.1535935333333338</c:v>
                </c:pt>
                <c:pt idx="2176">
                  <c:v>8.1339081333333336</c:v>
                </c:pt>
                <c:pt idx="2177">
                  <c:v>8.2515198666666674</c:v>
                </c:pt>
                <c:pt idx="2178">
                  <c:v>8.1483202666666674</c:v>
                </c:pt>
                <c:pt idx="2179">
                  <c:v>8.1881846666666664</c:v>
                </c:pt>
                <c:pt idx="2180">
                  <c:v>8.1759604666666679</c:v>
                </c:pt>
                <c:pt idx="2181">
                  <c:v>8.2882287333333338</c:v>
                </c:pt>
                <c:pt idx="2182">
                  <c:v>8.1641391999999993</c:v>
                </c:pt>
                <c:pt idx="2183">
                  <c:v>8.1047276000000004</c:v>
                </c:pt>
                <c:pt idx="2184">
                  <c:v>8.202948000000001</c:v>
                </c:pt>
                <c:pt idx="2185">
                  <c:v>8.2292258666666669</c:v>
                </c:pt>
                <c:pt idx="2186">
                  <c:v>8.236365133333333</c:v>
                </c:pt>
                <c:pt idx="2187">
                  <c:v>8.2686728666666678</c:v>
                </c:pt>
                <c:pt idx="2188">
                  <c:v>8.0913556000000018</c:v>
                </c:pt>
                <c:pt idx="2189">
                  <c:v>8.2275020000000012</c:v>
                </c:pt>
                <c:pt idx="2190">
                  <c:v>8.1375405333333344</c:v>
                </c:pt>
                <c:pt idx="2191">
                  <c:v>8.1441081333333347</c:v>
                </c:pt>
                <c:pt idx="2192">
                  <c:v>8.0658394666666684</c:v>
                </c:pt>
                <c:pt idx="2193">
                  <c:v>8.0789530000000003</c:v>
                </c:pt>
                <c:pt idx="2194">
                  <c:v>8.1436464000000015</c:v>
                </c:pt>
                <c:pt idx="2195">
                  <c:v>8.1634739333333339</c:v>
                </c:pt>
                <c:pt idx="2196">
                  <c:v>8.1173615333333338</c:v>
                </c:pt>
                <c:pt idx="2197">
                  <c:v>8.2476602000000021</c:v>
                </c:pt>
                <c:pt idx="2198">
                  <c:v>8.1369853333333353</c:v>
                </c:pt>
                <c:pt idx="2199">
                  <c:v>7.9925153333333352</c:v>
                </c:pt>
                <c:pt idx="2200">
                  <c:v>8.063178266666668</c:v>
                </c:pt>
                <c:pt idx="2201">
                  <c:v>8.1345694000000002</c:v>
                </c:pt>
                <c:pt idx="2202">
                  <c:v>8.1020249333333343</c:v>
                </c:pt>
                <c:pt idx="2203">
                  <c:v>8.2918643333333328</c:v>
                </c:pt>
                <c:pt idx="2204">
                  <c:v>8.1553416666666649</c:v>
                </c:pt>
                <c:pt idx="2205">
                  <c:v>8.1872607999999989</c:v>
                </c:pt>
                <c:pt idx="2206">
                  <c:v>8.1350674666666656</c:v>
                </c:pt>
                <c:pt idx="2207">
                  <c:v>8.1805871333333346</c:v>
                </c:pt>
                <c:pt idx="2208">
                  <c:v>8.180618466666667</c:v>
                </c:pt>
                <c:pt idx="2209">
                  <c:v>8.1354766000000005</c:v>
                </c:pt>
                <c:pt idx="2210">
                  <c:v>8.0885003999999991</c:v>
                </c:pt>
                <c:pt idx="2211">
                  <c:v>8.088080999999999</c:v>
                </c:pt>
                <c:pt idx="2212">
                  <c:v>8.0685677333333317</c:v>
                </c:pt>
                <c:pt idx="2213">
                  <c:v>8.1533602666666649</c:v>
                </c:pt>
                <c:pt idx="2214">
                  <c:v>8.1333822666666649</c:v>
                </c:pt>
                <c:pt idx="2215">
                  <c:v>8.1903917333333336</c:v>
                </c:pt>
                <c:pt idx="2216">
                  <c:v>8.058382533333333</c:v>
                </c:pt>
                <c:pt idx="2217">
                  <c:v>8.0182886</c:v>
                </c:pt>
                <c:pt idx="2218">
                  <c:v>8.1554997999999994</c:v>
                </c:pt>
                <c:pt idx="2219">
                  <c:v>8.1621112666666651</c:v>
                </c:pt>
                <c:pt idx="2220">
                  <c:v>8.1947383999999985</c:v>
                </c:pt>
                <c:pt idx="2221">
                  <c:v>8.2200303333333338</c:v>
                </c:pt>
                <c:pt idx="2222">
                  <c:v>8.2262155999999997</c:v>
                </c:pt>
                <c:pt idx="2223">
                  <c:v>8.1997370000000007</c:v>
                </c:pt>
                <c:pt idx="2224">
                  <c:v>8.1665938666666662</c:v>
                </c:pt>
                <c:pt idx="2225">
                  <c:v>8.2653116666666673</c:v>
                </c:pt>
                <c:pt idx="2226">
                  <c:v>8.2583354</c:v>
                </c:pt>
                <c:pt idx="2227">
                  <c:v>8.1671231333333338</c:v>
                </c:pt>
                <c:pt idx="2228">
                  <c:v>8.2446910666666664</c:v>
                </c:pt>
                <c:pt idx="2229">
                  <c:v>8.2981975333333331</c:v>
                </c:pt>
                <c:pt idx="2230">
                  <c:v>8.2027028000000008</c:v>
                </c:pt>
                <c:pt idx="2231">
                  <c:v>8.243014800000001</c:v>
                </c:pt>
                <c:pt idx="2232">
                  <c:v>8.2765972000000012</c:v>
                </c:pt>
                <c:pt idx="2233">
                  <c:v>8.1391292666666679</c:v>
                </c:pt>
                <c:pt idx="2234">
                  <c:v>8.1326319333333341</c:v>
                </c:pt>
                <c:pt idx="2235">
                  <c:v>8.0607585333333347</c:v>
                </c:pt>
                <c:pt idx="2236">
                  <c:v>8.0743038000000009</c:v>
                </c:pt>
                <c:pt idx="2237">
                  <c:v>8.1400141333333327</c:v>
                </c:pt>
                <c:pt idx="2238">
                  <c:v>8.0749639999999996</c:v>
                </c:pt>
                <c:pt idx="2239">
                  <c:v>8.1802892000000007</c:v>
                </c:pt>
                <c:pt idx="2240">
                  <c:v>8.0101931333333329</c:v>
                </c:pt>
                <c:pt idx="2241">
                  <c:v>8.095362866666667</c:v>
                </c:pt>
                <c:pt idx="2242">
                  <c:v>8.193692733333334</c:v>
                </c:pt>
                <c:pt idx="2243">
                  <c:v>8.1560385333333336</c:v>
                </c:pt>
                <c:pt idx="2244">
                  <c:v>8.0575775333333333</c:v>
                </c:pt>
                <c:pt idx="2245">
                  <c:v>8.1681490666666665</c:v>
                </c:pt>
                <c:pt idx="2246">
                  <c:v>8.1624689333333329</c:v>
                </c:pt>
                <c:pt idx="2247">
                  <c:v>8.1493934666666679</c:v>
                </c:pt>
                <c:pt idx="2248">
                  <c:v>8.1238747999999994</c:v>
                </c:pt>
                <c:pt idx="2249">
                  <c:v>8.1835248666666658</c:v>
                </c:pt>
                <c:pt idx="2250">
                  <c:v>8.215815666666666</c:v>
                </c:pt>
                <c:pt idx="2251">
                  <c:v>8.2294764000000011</c:v>
                </c:pt>
                <c:pt idx="2252">
                  <c:v>8.1376588666666674</c:v>
                </c:pt>
                <c:pt idx="2253">
                  <c:v>8.202759733333334</c:v>
                </c:pt>
                <c:pt idx="2254">
                  <c:v>8.2153435999999989</c:v>
                </c:pt>
                <c:pt idx="2255">
                  <c:v>8.1965179999999975</c:v>
                </c:pt>
                <c:pt idx="2256">
                  <c:v>8.1051186666666659</c:v>
                </c:pt>
                <c:pt idx="2257">
                  <c:v>8.1431684000000004</c:v>
                </c:pt>
                <c:pt idx="2258">
                  <c:v>8.1426377999999993</c:v>
                </c:pt>
                <c:pt idx="2259">
                  <c:v>8.2084963999999996</c:v>
                </c:pt>
                <c:pt idx="2260">
                  <c:v>8.0721573333333332</c:v>
                </c:pt>
                <c:pt idx="2261">
                  <c:v>8.143845866666668</c:v>
                </c:pt>
                <c:pt idx="2262">
                  <c:v>8.2095906666666671</c:v>
                </c:pt>
                <c:pt idx="2263">
                  <c:v>8.1183338666666689</c:v>
                </c:pt>
                <c:pt idx="2264">
                  <c:v>8.1109588666666674</c:v>
                </c:pt>
                <c:pt idx="2265">
                  <c:v>8.1380308666666661</c:v>
                </c:pt>
                <c:pt idx="2266">
                  <c:v>8.2037438000000016</c:v>
                </c:pt>
                <c:pt idx="2267">
                  <c:v>8.1129514000000018</c:v>
                </c:pt>
                <c:pt idx="2268">
                  <c:v>8.1899284000000012</c:v>
                </c:pt>
                <c:pt idx="2269">
                  <c:v>8.1113105333333344</c:v>
                </c:pt>
                <c:pt idx="2270">
                  <c:v>8.2352694666666686</c:v>
                </c:pt>
                <c:pt idx="2271">
                  <c:v>8.2618023333333337</c:v>
                </c:pt>
                <c:pt idx="2272">
                  <c:v>8.1124506666666676</c:v>
                </c:pt>
                <c:pt idx="2273">
                  <c:v>8.1258679333333337</c:v>
                </c:pt>
                <c:pt idx="2274">
                  <c:v>8.2436722666666675</c:v>
                </c:pt>
                <c:pt idx="2275">
                  <c:v>8.1781790666666669</c:v>
                </c:pt>
                <c:pt idx="2276">
                  <c:v>8.1517739333333328</c:v>
                </c:pt>
                <c:pt idx="2277">
                  <c:v>8.1318829333333333</c:v>
                </c:pt>
                <c:pt idx="2278">
                  <c:v>8.2567324000000006</c:v>
                </c:pt>
                <c:pt idx="2279">
                  <c:v>8.2315276666666684</c:v>
                </c:pt>
                <c:pt idx="2280">
                  <c:v>8.158895133333333</c:v>
                </c:pt>
                <c:pt idx="2281">
                  <c:v>8.1126166666666659</c:v>
                </c:pt>
                <c:pt idx="2282">
                  <c:v>8.1318468666666668</c:v>
                </c:pt>
                <c:pt idx="2283">
                  <c:v>8.0799330000000005</c:v>
                </c:pt>
                <c:pt idx="2284">
                  <c:v>8.0471336666666673</c:v>
                </c:pt>
                <c:pt idx="2285">
                  <c:v>8.1175280000000001</c:v>
                </c:pt>
                <c:pt idx="2286">
                  <c:v>8.0775874666666656</c:v>
                </c:pt>
                <c:pt idx="2287">
                  <c:v>8.2870778000000005</c:v>
                </c:pt>
                <c:pt idx="2288">
                  <c:v>8.0909365333333341</c:v>
                </c:pt>
                <c:pt idx="2289">
                  <c:v>8.0901210666666667</c:v>
                </c:pt>
                <c:pt idx="2290">
                  <c:v>8.155496733333333</c:v>
                </c:pt>
                <c:pt idx="2291">
                  <c:v>8.2736813333333341</c:v>
                </c:pt>
                <c:pt idx="2292">
                  <c:v>8.1240331333333344</c:v>
                </c:pt>
                <c:pt idx="2293">
                  <c:v>8.0581221999999997</c:v>
                </c:pt>
                <c:pt idx="2294">
                  <c:v>8.1231195333333321</c:v>
                </c:pt>
                <c:pt idx="2295">
                  <c:v>8.1173899999999986</c:v>
                </c:pt>
                <c:pt idx="2296">
                  <c:v>8.1499594000000002</c:v>
                </c:pt>
                <c:pt idx="2297">
                  <c:v>8.1571413999999987</c:v>
                </c:pt>
                <c:pt idx="2298">
                  <c:v>8.1519277333333342</c:v>
                </c:pt>
                <c:pt idx="2299">
                  <c:v>8.2502625999999992</c:v>
                </c:pt>
                <c:pt idx="2300">
                  <c:v>8.1346670666666672</c:v>
                </c:pt>
                <c:pt idx="2301">
                  <c:v>8.1931723333333313</c:v>
                </c:pt>
                <c:pt idx="2302">
                  <c:v>8.0641345333333323</c:v>
                </c:pt>
                <c:pt idx="2303">
                  <c:v>8.1866445999999975</c:v>
                </c:pt>
                <c:pt idx="2304">
                  <c:v>8.1200131999999972</c:v>
                </c:pt>
                <c:pt idx="2305">
                  <c:v>8.1650412666666661</c:v>
                </c:pt>
                <c:pt idx="2306">
                  <c:v>8.0329439333333319</c:v>
                </c:pt>
                <c:pt idx="2307">
                  <c:v>8.0776734666666652</c:v>
                </c:pt>
                <c:pt idx="2308">
                  <c:v>8.1749389333333315</c:v>
                </c:pt>
                <c:pt idx="2309">
                  <c:v>8.1810537333333322</c:v>
                </c:pt>
                <c:pt idx="2310">
                  <c:v>8.2325317999999985</c:v>
                </c:pt>
                <c:pt idx="2311">
                  <c:v>8.2189444666666667</c:v>
                </c:pt>
                <c:pt idx="2312">
                  <c:v>8.1920149999999996</c:v>
                </c:pt>
                <c:pt idx="2313">
                  <c:v>8.2504039333333345</c:v>
                </c:pt>
                <c:pt idx="2314">
                  <c:v>8.164879066666666</c:v>
                </c:pt>
                <c:pt idx="2315">
                  <c:v>8.2286301999999996</c:v>
                </c:pt>
                <c:pt idx="2316">
                  <c:v>8.2357990000000001</c:v>
                </c:pt>
                <c:pt idx="2317">
                  <c:v>8.1812240666666654</c:v>
                </c:pt>
                <c:pt idx="2318">
                  <c:v>8.2609572666666669</c:v>
                </c:pt>
                <c:pt idx="2319">
                  <c:v>8.1833303999999991</c:v>
                </c:pt>
                <c:pt idx="2320">
                  <c:v>8.1246198666666682</c:v>
                </c:pt>
                <c:pt idx="2321">
                  <c:v>8.1314688666666672</c:v>
                </c:pt>
                <c:pt idx="2322">
                  <c:v>8.2811613333333334</c:v>
                </c:pt>
                <c:pt idx="2323">
                  <c:v>8.2344153999999996</c:v>
                </c:pt>
                <c:pt idx="2324">
                  <c:v>8.1490151999999991</c:v>
                </c:pt>
                <c:pt idx="2325">
                  <c:v>8.1291597333333332</c:v>
                </c:pt>
                <c:pt idx="2326">
                  <c:v>8.0895793999999999</c:v>
                </c:pt>
                <c:pt idx="2327">
                  <c:v>8.2463413333333353</c:v>
                </c:pt>
                <c:pt idx="2328">
                  <c:v>8.1614081333333335</c:v>
                </c:pt>
                <c:pt idx="2329">
                  <c:v>8.1290919333333349</c:v>
                </c:pt>
                <c:pt idx="2330">
                  <c:v>8.1161916000000023</c:v>
                </c:pt>
                <c:pt idx="2331">
                  <c:v>8.0699592666666682</c:v>
                </c:pt>
                <c:pt idx="2332">
                  <c:v>8.1734224000000015</c:v>
                </c:pt>
                <c:pt idx="2333">
                  <c:v>8.0219384666666667</c:v>
                </c:pt>
                <c:pt idx="2334">
                  <c:v>8.1973729333333338</c:v>
                </c:pt>
                <c:pt idx="2335">
                  <c:v>8.1843585333333326</c:v>
                </c:pt>
                <c:pt idx="2336">
                  <c:v>8.2231250666666664</c:v>
                </c:pt>
                <c:pt idx="2337">
                  <c:v>8.2035032000000001</c:v>
                </c:pt>
                <c:pt idx="2338">
                  <c:v>8.0476018000000007</c:v>
                </c:pt>
                <c:pt idx="2339">
                  <c:v>8.1519927999999986</c:v>
                </c:pt>
                <c:pt idx="2340">
                  <c:v>8.106635866666668</c:v>
                </c:pt>
                <c:pt idx="2341">
                  <c:v>8.0935208000000003</c:v>
                </c:pt>
                <c:pt idx="2342">
                  <c:v>8.086076666666667</c:v>
                </c:pt>
                <c:pt idx="2343">
                  <c:v>8.0726833333333339</c:v>
                </c:pt>
                <c:pt idx="2344">
                  <c:v>8.1440736000000005</c:v>
                </c:pt>
                <c:pt idx="2345">
                  <c:v>8.150599866666667</c:v>
                </c:pt>
                <c:pt idx="2346">
                  <c:v>8.1575550666666672</c:v>
                </c:pt>
                <c:pt idx="2347">
                  <c:v>8.1128572666666674</c:v>
                </c:pt>
                <c:pt idx="2348">
                  <c:v>8.2383062000000002</c:v>
                </c:pt>
                <c:pt idx="2349">
                  <c:v>8.0697296666666674</c:v>
                </c:pt>
                <c:pt idx="2350">
                  <c:v>8.1731728666666665</c:v>
                </c:pt>
                <c:pt idx="2351">
                  <c:v>8.160140199999999</c:v>
                </c:pt>
                <c:pt idx="2352">
                  <c:v>8.0428759333333328</c:v>
                </c:pt>
                <c:pt idx="2353">
                  <c:v>8.2313846666666652</c:v>
                </c:pt>
                <c:pt idx="2354">
                  <c:v>8.2056410666666668</c:v>
                </c:pt>
                <c:pt idx="2355">
                  <c:v>8.270344399999999</c:v>
                </c:pt>
                <c:pt idx="2356">
                  <c:v>8.296134266666666</c:v>
                </c:pt>
                <c:pt idx="2357">
                  <c:v>8.1456805333333318</c:v>
                </c:pt>
                <c:pt idx="2358">
                  <c:v>8.2171708666666667</c:v>
                </c:pt>
                <c:pt idx="2359">
                  <c:v>8.249202733333334</c:v>
                </c:pt>
                <c:pt idx="2360">
                  <c:v>8.158007266666667</c:v>
                </c:pt>
                <c:pt idx="2361">
                  <c:v>8.1775379333333333</c:v>
                </c:pt>
                <c:pt idx="2362">
                  <c:v>8.1319120666666667</c:v>
                </c:pt>
                <c:pt idx="2363">
                  <c:v>8.0725618000000008</c:v>
                </c:pt>
                <c:pt idx="2364">
                  <c:v>8.2095775333333343</c:v>
                </c:pt>
                <c:pt idx="2365">
                  <c:v>8.2171790666666666</c:v>
                </c:pt>
                <c:pt idx="2366">
                  <c:v>8.1457173999999988</c:v>
                </c:pt>
                <c:pt idx="2367">
                  <c:v>8.2500379333333331</c:v>
                </c:pt>
                <c:pt idx="2368">
                  <c:v>8.2053600000000007</c:v>
                </c:pt>
                <c:pt idx="2369">
                  <c:v>8.159516533333333</c:v>
                </c:pt>
                <c:pt idx="2370">
                  <c:v>8.2245778666666656</c:v>
                </c:pt>
                <c:pt idx="2371">
                  <c:v>8.0945601333333332</c:v>
                </c:pt>
                <c:pt idx="2372">
                  <c:v>8.2648864666666668</c:v>
                </c:pt>
                <c:pt idx="2373">
                  <c:v>8.1936736666666654</c:v>
                </c:pt>
                <c:pt idx="2374">
                  <c:v>8.1682272666666673</c:v>
                </c:pt>
                <c:pt idx="2375">
                  <c:v>8.168287066666668</c:v>
                </c:pt>
                <c:pt idx="2376">
                  <c:v>8.2140770000000014</c:v>
                </c:pt>
                <c:pt idx="2377">
                  <c:v>8.2133930666666668</c:v>
                </c:pt>
                <c:pt idx="2378">
                  <c:v>8.278334000000001</c:v>
                </c:pt>
                <c:pt idx="2379">
                  <c:v>8.2783902000000005</c:v>
                </c:pt>
                <c:pt idx="2380">
                  <c:v>8.2133202000000018</c:v>
                </c:pt>
                <c:pt idx="2381">
                  <c:v>8.2130482000000011</c:v>
                </c:pt>
                <c:pt idx="2382">
                  <c:v>8.1155110666666683</c:v>
                </c:pt>
                <c:pt idx="2383">
                  <c:v>8.1727866666666671</c:v>
                </c:pt>
                <c:pt idx="2384">
                  <c:v>8.1592414000000009</c:v>
                </c:pt>
                <c:pt idx="2385">
                  <c:v>8.1208143333333336</c:v>
                </c:pt>
                <c:pt idx="2386">
                  <c:v>8.2716515333333334</c:v>
                </c:pt>
                <c:pt idx="2387">
                  <c:v>8.1408669333333332</c:v>
                </c:pt>
                <c:pt idx="2388">
                  <c:v>8.1271351999999997</c:v>
                </c:pt>
                <c:pt idx="2389">
                  <c:v>8.1336057999999998</c:v>
                </c:pt>
                <c:pt idx="2390">
                  <c:v>8.153001866666667</c:v>
                </c:pt>
                <c:pt idx="2391">
                  <c:v>8.1526341333333345</c:v>
                </c:pt>
                <c:pt idx="2392">
                  <c:v>8.2121364000000003</c:v>
                </c:pt>
                <c:pt idx="2393">
                  <c:v>8.1799729333333335</c:v>
                </c:pt>
                <c:pt idx="2394">
                  <c:v>8.0817742666666668</c:v>
                </c:pt>
                <c:pt idx="2395">
                  <c:v>8.0876558000000003</c:v>
                </c:pt>
                <c:pt idx="2396">
                  <c:v>8.1658139333333342</c:v>
                </c:pt>
                <c:pt idx="2397">
                  <c:v>8.1918944000000007</c:v>
                </c:pt>
                <c:pt idx="2398">
                  <c:v>8.1470815999999999</c:v>
                </c:pt>
                <c:pt idx="2399">
                  <c:v>8.2129186666666651</c:v>
                </c:pt>
                <c:pt idx="2400">
                  <c:v>8.1604729333333328</c:v>
                </c:pt>
                <c:pt idx="2401">
                  <c:v>8.0752456666666657</c:v>
                </c:pt>
                <c:pt idx="2402">
                  <c:v>8.1660842666666671</c:v>
                </c:pt>
                <c:pt idx="2403">
                  <c:v>8.1666154666666664</c:v>
                </c:pt>
                <c:pt idx="2404">
                  <c:v>8.1469634000000006</c:v>
                </c:pt>
                <c:pt idx="2405">
                  <c:v>8.2186354000000001</c:v>
                </c:pt>
                <c:pt idx="2406">
                  <c:v>8.1535494666666661</c:v>
                </c:pt>
                <c:pt idx="2407">
                  <c:v>8.1982359333333328</c:v>
                </c:pt>
                <c:pt idx="2408">
                  <c:v>8.1325613333333333</c:v>
                </c:pt>
                <c:pt idx="2409">
                  <c:v>8.2629566666666658</c:v>
                </c:pt>
                <c:pt idx="2410">
                  <c:v>8.2940693333333328</c:v>
                </c:pt>
                <c:pt idx="2411">
                  <c:v>8.2017018666666655</c:v>
                </c:pt>
                <c:pt idx="2412">
                  <c:v>8.1676906666666671</c:v>
                </c:pt>
                <c:pt idx="2413">
                  <c:v>8.1868193333333341</c:v>
                </c:pt>
                <c:pt idx="2414">
                  <c:v>8.2385115333333339</c:v>
                </c:pt>
                <c:pt idx="2415">
                  <c:v>8.1926913333333342</c:v>
                </c:pt>
                <c:pt idx="2416">
                  <c:v>8.2830704000000015</c:v>
                </c:pt>
                <c:pt idx="2417">
                  <c:v>8.2117044666666672</c:v>
                </c:pt>
                <c:pt idx="2418">
                  <c:v>8.2245509333333349</c:v>
                </c:pt>
                <c:pt idx="2419">
                  <c:v>8.1650263999999986</c:v>
                </c:pt>
                <c:pt idx="2420">
                  <c:v>8.1770662666666656</c:v>
                </c:pt>
                <c:pt idx="2421">
                  <c:v>8.1237302666666658</c:v>
                </c:pt>
                <c:pt idx="2422">
                  <c:v>8.1820456666666654</c:v>
                </c:pt>
                <c:pt idx="2423">
                  <c:v>8.2080102666666672</c:v>
                </c:pt>
                <c:pt idx="2424">
                  <c:v>8.0311010000000014</c:v>
                </c:pt>
                <c:pt idx="2425">
                  <c:v>8.0655198666666674</c:v>
                </c:pt>
                <c:pt idx="2426">
                  <c:v>8.1570718666666675</c:v>
                </c:pt>
                <c:pt idx="2427">
                  <c:v>8.164049066666669</c:v>
                </c:pt>
                <c:pt idx="2428">
                  <c:v>8.2359788000000016</c:v>
                </c:pt>
                <c:pt idx="2429">
                  <c:v>8.0665542666666674</c:v>
                </c:pt>
                <c:pt idx="2430">
                  <c:v>8.059454800000001</c:v>
                </c:pt>
                <c:pt idx="2431">
                  <c:v>8.0462454000000001</c:v>
                </c:pt>
                <c:pt idx="2432">
                  <c:v>8.0981082666666673</c:v>
                </c:pt>
                <c:pt idx="2433">
                  <c:v>8.1499492666666669</c:v>
                </c:pt>
                <c:pt idx="2434">
                  <c:v>8.1699441999999998</c:v>
                </c:pt>
                <c:pt idx="2435">
                  <c:v>8.1910984666666664</c:v>
                </c:pt>
                <c:pt idx="2436">
                  <c:v>8.1852371999999995</c:v>
                </c:pt>
                <c:pt idx="2437">
                  <c:v>8.1204102000000002</c:v>
                </c:pt>
                <c:pt idx="2438">
                  <c:v>8.1531984666666659</c:v>
                </c:pt>
                <c:pt idx="2439">
                  <c:v>8.2125027999999993</c:v>
                </c:pt>
                <c:pt idx="2440">
                  <c:v>8.2255285333333337</c:v>
                </c:pt>
                <c:pt idx="2441">
                  <c:v>8.1606550666666671</c:v>
                </c:pt>
                <c:pt idx="2442">
                  <c:v>8.1999019333333329</c:v>
                </c:pt>
                <c:pt idx="2443">
                  <c:v>8.0432962000000003</c:v>
                </c:pt>
                <c:pt idx="2444">
                  <c:v>8.1477009333333346</c:v>
                </c:pt>
                <c:pt idx="2445">
                  <c:v>8.2003558000000005</c:v>
                </c:pt>
                <c:pt idx="2446">
                  <c:v>8.2074513333333332</c:v>
                </c:pt>
                <c:pt idx="2447">
                  <c:v>8.1758267333333325</c:v>
                </c:pt>
                <c:pt idx="2448">
                  <c:v>8.2019658666666651</c:v>
                </c:pt>
                <c:pt idx="2449">
                  <c:v>8.2541042666666673</c:v>
                </c:pt>
                <c:pt idx="2450">
                  <c:v>8.1820193333333329</c:v>
                </c:pt>
                <c:pt idx="2451">
                  <c:v>8.2151387999999983</c:v>
                </c:pt>
                <c:pt idx="2452">
                  <c:v>8.1632475333333332</c:v>
                </c:pt>
                <c:pt idx="2453">
                  <c:v>8.0456288666666662</c:v>
                </c:pt>
                <c:pt idx="2454">
                  <c:v>8.2263581999999982</c:v>
                </c:pt>
                <c:pt idx="2455">
                  <c:v>8.0963007999999999</c:v>
                </c:pt>
                <c:pt idx="2456">
                  <c:v>8.1546240000000001</c:v>
                </c:pt>
                <c:pt idx="2457">
                  <c:v>8.2850273333333337</c:v>
                </c:pt>
                <c:pt idx="2458">
                  <c:v>8.2719658000000003</c:v>
                </c:pt>
                <c:pt idx="2459">
                  <c:v>8.238501066666668</c:v>
                </c:pt>
                <c:pt idx="2460">
                  <c:v>8.1855760666666679</c:v>
                </c:pt>
                <c:pt idx="2461">
                  <c:v>8.1846942000000009</c:v>
                </c:pt>
                <c:pt idx="2462">
                  <c:v>8.210950200000001</c:v>
                </c:pt>
                <c:pt idx="2463">
                  <c:v>8.1259706666666673</c:v>
                </c:pt>
                <c:pt idx="2464">
                  <c:v>8.1984953333333337</c:v>
                </c:pt>
                <c:pt idx="2465">
                  <c:v>8.1398040666666667</c:v>
                </c:pt>
                <c:pt idx="2466">
                  <c:v>8.1845490666666674</c:v>
                </c:pt>
                <c:pt idx="2467">
                  <c:v>8.2435540666666682</c:v>
                </c:pt>
                <c:pt idx="2468">
                  <c:v>8.2765141333333325</c:v>
                </c:pt>
                <c:pt idx="2469">
                  <c:v>8.1271657333333334</c:v>
                </c:pt>
                <c:pt idx="2470">
                  <c:v>8.2370252666666666</c:v>
                </c:pt>
                <c:pt idx="2471">
                  <c:v>8.1978381333333346</c:v>
                </c:pt>
                <c:pt idx="2472">
                  <c:v>8.0673396666666655</c:v>
                </c:pt>
                <c:pt idx="2473">
                  <c:v>8.1713470666666659</c:v>
                </c:pt>
                <c:pt idx="2474">
                  <c:v>8.1983656666666658</c:v>
                </c:pt>
                <c:pt idx="2475">
                  <c:v>8.2246125333333335</c:v>
                </c:pt>
                <c:pt idx="2476">
                  <c:v>8.2387939999999986</c:v>
                </c:pt>
                <c:pt idx="2477">
                  <c:v>8.1667559999999995</c:v>
                </c:pt>
                <c:pt idx="2478">
                  <c:v>8.1211057999999987</c:v>
                </c:pt>
                <c:pt idx="2479">
                  <c:v>8.1385918666666672</c:v>
                </c:pt>
                <c:pt idx="2480">
                  <c:v>8.1442733333333326</c:v>
                </c:pt>
                <c:pt idx="2481">
                  <c:v>8.1895135999999997</c:v>
                </c:pt>
                <c:pt idx="2482">
                  <c:v>8.1568030666666651</c:v>
                </c:pt>
                <c:pt idx="2483">
                  <c:v>8.2019192000000007</c:v>
                </c:pt>
                <c:pt idx="2484">
                  <c:v>8.1440177333333335</c:v>
                </c:pt>
                <c:pt idx="2485">
                  <c:v>8.156641333333333</c:v>
                </c:pt>
                <c:pt idx="2486">
                  <c:v>8.1572689333333344</c:v>
                </c:pt>
                <c:pt idx="2487">
                  <c:v>8.1973731999999995</c:v>
                </c:pt>
                <c:pt idx="2488">
                  <c:v>8.1331797333333338</c:v>
                </c:pt>
                <c:pt idx="2489">
                  <c:v>8.1520003333333317</c:v>
                </c:pt>
                <c:pt idx="2490">
                  <c:v>8.1330721333333322</c:v>
                </c:pt>
                <c:pt idx="2491">
                  <c:v>8.1063857333333331</c:v>
                </c:pt>
                <c:pt idx="2492">
                  <c:v>8.1913752666666664</c:v>
                </c:pt>
                <c:pt idx="2493">
                  <c:v>8.3480515999999998</c:v>
                </c:pt>
                <c:pt idx="2494">
                  <c:v>8.2127072666666656</c:v>
                </c:pt>
                <c:pt idx="2495">
                  <c:v>8.2790727333333329</c:v>
                </c:pt>
                <c:pt idx="2496">
                  <c:v>8.194792266666667</c:v>
                </c:pt>
                <c:pt idx="2497">
                  <c:v>8.1679656666666673</c:v>
                </c:pt>
                <c:pt idx="2498">
                  <c:v>8.1551258666666673</c:v>
                </c:pt>
                <c:pt idx="2499">
                  <c:v>8.2139594666666689</c:v>
                </c:pt>
                <c:pt idx="2500">
                  <c:v>8.1237176666666677</c:v>
                </c:pt>
                <c:pt idx="2501">
                  <c:v>8.1638915333333344</c:v>
                </c:pt>
                <c:pt idx="2502">
                  <c:v>8.1181430666666685</c:v>
                </c:pt>
                <c:pt idx="2503">
                  <c:v>8.1436914666666684</c:v>
                </c:pt>
                <c:pt idx="2504">
                  <c:v>8.1117467333333355</c:v>
                </c:pt>
                <c:pt idx="2505">
                  <c:v>8.1510319333333356</c:v>
                </c:pt>
                <c:pt idx="2506">
                  <c:v>8.1252807333333337</c:v>
                </c:pt>
                <c:pt idx="2507">
                  <c:v>8.1117256000000015</c:v>
                </c:pt>
                <c:pt idx="2508">
                  <c:v>8.1382946666666687</c:v>
                </c:pt>
                <c:pt idx="2509">
                  <c:v>8.1843846000000013</c:v>
                </c:pt>
                <c:pt idx="2510">
                  <c:v>8.2622459333333342</c:v>
                </c:pt>
                <c:pt idx="2511">
                  <c:v>8.2761040000000001</c:v>
                </c:pt>
                <c:pt idx="2512">
                  <c:v>8.2307264000000018</c:v>
                </c:pt>
                <c:pt idx="2513">
                  <c:v>8.3487752000000004</c:v>
                </c:pt>
                <c:pt idx="2514">
                  <c:v>8.2316771999999983</c:v>
                </c:pt>
                <c:pt idx="2515">
                  <c:v>8.2315075333333336</c:v>
                </c:pt>
                <c:pt idx="2516">
                  <c:v>8.2508128000000003</c:v>
                </c:pt>
                <c:pt idx="2517">
                  <c:v>8.2181602666666667</c:v>
                </c:pt>
                <c:pt idx="2518">
                  <c:v>8.1859233333333332</c:v>
                </c:pt>
                <c:pt idx="2519">
                  <c:v>8.2379052000000001</c:v>
                </c:pt>
                <c:pt idx="2520">
                  <c:v>8.2120772666666664</c:v>
                </c:pt>
                <c:pt idx="2521">
                  <c:v>8.1860393333333334</c:v>
                </c:pt>
                <c:pt idx="2522">
                  <c:v>8.2178102666666657</c:v>
                </c:pt>
                <c:pt idx="2523">
                  <c:v>8.1789628666666658</c:v>
                </c:pt>
                <c:pt idx="2524">
                  <c:v>8.0810284666666661</c:v>
                </c:pt>
                <c:pt idx="2525">
                  <c:v>8.0286910666666653</c:v>
                </c:pt>
                <c:pt idx="2526">
                  <c:v>8.107506533333332</c:v>
                </c:pt>
                <c:pt idx="2527">
                  <c:v>8.0879339999999988</c:v>
                </c:pt>
                <c:pt idx="2528">
                  <c:v>8.1012853333333332</c:v>
                </c:pt>
                <c:pt idx="2529">
                  <c:v>8.1927662666666681</c:v>
                </c:pt>
                <c:pt idx="2530">
                  <c:v>8.1671597333333334</c:v>
                </c:pt>
                <c:pt idx="2531">
                  <c:v>8.1277210666666644</c:v>
                </c:pt>
                <c:pt idx="2532">
                  <c:v>8.1790286666666656</c:v>
                </c:pt>
                <c:pt idx="2533">
                  <c:v>8.2117459333333347</c:v>
                </c:pt>
                <c:pt idx="2534">
                  <c:v>8.2323669333333331</c:v>
                </c:pt>
                <c:pt idx="2535">
                  <c:v>8.2386578666666654</c:v>
                </c:pt>
                <c:pt idx="2536">
                  <c:v>8.2516966666666658</c:v>
                </c:pt>
                <c:pt idx="2537">
                  <c:v>8.1609918666666665</c:v>
                </c:pt>
                <c:pt idx="2538">
                  <c:v>8.0819813333333332</c:v>
                </c:pt>
                <c:pt idx="2539">
                  <c:v>8.2189227999999996</c:v>
                </c:pt>
                <c:pt idx="2540">
                  <c:v>8.2244997333333334</c:v>
                </c:pt>
                <c:pt idx="2541">
                  <c:v>8.2303647333333352</c:v>
                </c:pt>
                <c:pt idx="2542">
                  <c:v>8.1586373999999999</c:v>
                </c:pt>
                <c:pt idx="2543">
                  <c:v>8.086044600000001</c:v>
                </c:pt>
                <c:pt idx="2544">
                  <c:v>8.2092697333333327</c:v>
                </c:pt>
                <c:pt idx="2545">
                  <c:v>8.2217045333333338</c:v>
                </c:pt>
                <c:pt idx="2546">
                  <c:v>8.1756527999999982</c:v>
                </c:pt>
                <c:pt idx="2547">
                  <c:v>8.1106023333333308</c:v>
                </c:pt>
                <c:pt idx="2548">
                  <c:v>8.1495729333333333</c:v>
                </c:pt>
                <c:pt idx="2549">
                  <c:v>8.0963138666666659</c:v>
                </c:pt>
                <c:pt idx="2550">
                  <c:v>7.9784221999999998</c:v>
                </c:pt>
                <c:pt idx="2551">
                  <c:v>8.0943481333333338</c:v>
                </c:pt>
                <c:pt idx="2552">
                  <c:v>8.2239928666666664</c:v>
                </c:pt>
                <c:pt idx="2553">
                  <c:v>8.1969766666666679</c:v>
                </c:pt>
                <c:pt idx="2554">
                  <c:v>8.202625733333333</c:v>
                </c:pt>
                <c:pt idx="2555">
                  <c:v>8.0594983333333339</c:v>
                </c:pt>
                <c:pt idx="2556">
                  <c:v>8.0923814666666676</c:v>
                </c:pt>
                <c:pt idx="2557">
                  <c:v>8.2553038000000019</c:v>
                </c:pt>
                <c:pt idx="2558">
                  <c:v>8.2029774666666686</c:v>
                </c:pt>
                <c:pt idx="2559">
                  <c:v>8.0468931999999995</c:v>
                </c:pt>
                <c:pt idx="2560">
                  <c:v>8.1324058666666659</c:v>
                </c:pt>
                <c:pt idx="2561">
                  <c:v>8.1594293333333319</c:v>
                </c:pt>
                <c:pt idx="2562">
                  <c:v>8.1398047333333334</c:v>
                </c:pt>
                <c:pt idx="2563">
                  <c:v>8.2236930666666659</c:v>
                </c:pt>
                <c:pt idx="2564">
                  <c:v>8.2238517999999985</c:v>
                </c:pt>
                <c:pt idx="2565">
                  <c:v>8.426955333333332</c:v>
                </c:pt>
                <c:pt idx="2566">
                  <c:v>8.1740746666666659</c:v>
                </c:pt>
                <c:pt idx="2567">
                  <c:v>8.2471075333333328</c:v>
                </c:pt>
                <c:pt idx="2568">
                  <c:v>8.1563273333333335</c:v>
                </c:pt>
                <c:pt idx="2569">
                  <c:v>8.1965385333333334</c:v>
                </c:pt>
                <c:pt idx="2570">
                  <c:v>8.2561686666666656</c:v>
                </c:pt>
                <c:pt idx="2571">
                  <c:v>8.190655933333332</c:v>
                </c:pt>
                <c:pt idx="2572">
                  <c:v>8.0734883999999987</c:v>
                </c:pt>
                <c:pt idx="2573">
                  <c:v>8.1640274666666652</c:v>
                </c:pt>
                <c:pt idx="2574">
                  <c:v>8.333370266666666</c:v>
                </c:pt>
                <c:pt idx="2575">
                  <c:v>8.2156459333333327</c:v>
                </c:pt>
                <c:pt idx="2576">
                  <c:v>8.1432144666666684</c:v>
                </c:pt>
                <c:pt idx="2577">
                  <c:v>8.3385267333333335</c:v>
                </c:pt>
                <c:pt idx="2578">
                  <c:v>8.0907599333333344</c:v>
                </c:pt>
                <c:pt idx="2579">
                  <c:v>8.1226297333333335</c:v>
                </c:pt>
                <c:pt idx="2580">
                  <c:v>8.0428452666666672</c:v>
                </c:pt>
                <c:pt idx="2581">
                  <c:v>8.2185952000000011</c:v>
                </c:pt>
                <c:pt idx="2582">
                  <c:v>8.1402067333333328</c:v>
                </c:pt>
                <c:pt idx="2583">
                  <c:v>8.2062405333333324</c:v>
                </c:pt>
                <c:pt idx="2584">
                  <c:v>8.1346483333333328</c:v>
                </c:pt>
                <c:pt idx="2585">
                  <c:v>8.1477699999999995</c:v>
                </c:pt>
                <c:pt idx="2586">
                  <c:v>8.1732375333333316</c:v>
                </c:pt>
                <c:pt idx="2587">
                  <c:v>8.2510030000000008</c:v>
                </c:pt>
                <c:pt idx="2588">
                  <c:v>8.1087591333333329</c:v>
                </c:pt>
                <c:pt idx="2589">
                  <c:v>8.050889333333334</c:v>
                </c:pt>
                <c:pt idx="2590">
                  <c:v>8.1223134000000012</c:v>
                </c:pt>
                <c:pt idx="2591">
                  <c:v>8.2334438666666667</c:v>
                </c:pt>
                <c:pt idx="2592">
                  <c:v>8.0644115333333346</c:v>
                </c:pt>
                <c:pt idx="2593">
                  <c:v>8.2022641333333333</c:v>
                </c:pt>
                <c:pt idx="2594">
                  <c:v>8.2293684000000002</c:v>
                </c:pt>
                <c:pt idx="2595">
                  <c:v>8.2753143999999992</c:v>
                </c:pt>
                <c:pt idx="2596">
                  <c:v>8.2232954666666664</c:v>
                </c:pt>
                <c:pt idx="2597">
                  <c:v>8.1716803333333328</c:v>
                </c:pt>
                <c:pt idx="2598">
                  <c:v>8.1720466666666667</c:v>
                </c:pt>
                <c:pt idx="2599">
                  <c:v>8.1782494666666654</c:v>
                </c:pt>
                <c:pt idx="2600">
                  <c:v>8.1850848000000003</c:v>
                </c:pt>
                <c:pt idx="2601">
                  <c:v>8.1333924</c:v>
                </c:pt>
                <c:pt idx="2602">
                  <c:v>8.1731277333333345</c:v>
                </c:pt>
                <c:pt idx="2603">
                  <c:v>8.251756133333334</c:v>
                </c:pt>
                <c:pt idx="2604">
                  <c:v>8.1926838000000011</c:v>
                </c:pt>
                <c:pt idx="2605">
                  <c:v>8.1604394000000031</c:v>
                </c:pt>
                <c:pt idx="2606">
                  <c:v>8.1798546666666692</c:v>
                </c:pt>
                <c:pt idx="2607">
                  <c:v>8.0950982000000025</c:v>
                </c:pt>
                <c:pt idx="2608">
                  <c:v>8.2026709333333354</c:v>
                </c:pt>
                <c:pt idx="2609">
                  <c:v>8.1104080666666682</c:v>
                </c:pt>
                <c:pt idx="2610">
                  <c:v>8.064880800000001</c:v>
                </c:pt>
                <c:pt idx="2611">
                  <c:v>8.1694096666666667</c:v>
                </c:pt>
                <c:pt idx="2612">
                  <c:v>8.143438999999999</c:v>
                </c:pt>
                <c:pt idx="2613">
                  <c:v>8.221808133333333</c:v>
                </c:pt>
                <c:pt idx="2614">
                  <c:v>8.1695932666666664</c:v>
                </c:pt>
                <c:pt idx="2615">
                  <c:v>8.1424083333333321</c:v>
                </c:pt>
                <c:pt idx="2616">
                  <c:v>8.1423851333333328</c:v>
                </c:pt>
                <c:pt idx="2617">
                  <c:v>8.1426350666666671</c:v>
                </c:pt>
                <c:pt idx="2618">
                  <c:v>8.1622144000000016</c:v>
                </c:pt>
                <c:pt idx="2619">
                  <c:v>8.1816774666666667</c:v>
                </c:pt>
                <c:pt idx="2620">
                  <c:v>8.2337827333333333</c:v>
                </c:pt>
                <c:pt idx="2621">
                  <c:v>8.1491731999999999</c:v>
                </c:pt>
                <c:pt idx="2622">
                  <c:v>8.3519527333333325</c:v>
                </c:pt>
                <c:pt idx="2623">
                  <c:v>8.1396870000000003</c:v>
                </c:pt>
                <c:pt idx="2624">
                  <c:v>8.1331289333333334</c:v>
                </c:pt>
                <c:pt idx="2625">
                  <c:v>8.2576160666666656</c:v>
                </c:pt>
                <c:pt idx="2626">
                  <c:v>8.1336956666666644</c:v>
                </c:pt>
                <c:pt idx="2627">
                  <c:v>8.2571113333333326</c:v>
                </c:pt>
                <c:pt idx="2628">
                  <c:v>8.1519753999999995</c:v>
                </c:pt>
                <c:pt idx="2629">
                  <c:v>8.1778140000000015</c:v>
                </c:pt>
                <c:pt idx="2630">
                  <c:v>8.1782243333333344</c:v>
                </c:pt>
                <c:pt idx="2631">
                  <c:v>8.3131365333333331</c:v>
                </c:pt>
                <c:pt idx="2632">
                  <c:v>8.1754141333333354</c:v>
                </c:pt>
                <c:pt idx="2633">
                  <c:v>8.1874833333333346</c:v>
                </c:pt>
                <c:pt idx="2634">
                  <c:v>8.135424666666669</c:v>
                </c:pt>
                <c:pt idx="2635">
                  <c:v>8.1093039333333348</c:v>
                </c:pt>
                <c:pt idx="2636">
                  <c:v>8.1941682000000018</c:v>
                </c:pt>
                <c:pt idx="2637">
                  <c:v>8.1351194666666675</c:v>
                </c:pt>
                <c:pt idx="2638">
                  <c:v>8.2136217333333352</c:v>
                </c:pt>
                <c:pt idx="2639">
                  <c:v>8.2534787333333348</c:v>
                </c:pt>
                <c:pt idx="2640">
                  <c:v>8.1556166000000001</c:v>
                </c:pt>
                <c:pt idx="2641">
                  <c:v>8.2541038000000011</c:v>
                </c:pt>
                <c:pt idx="2642">
                  <c:v>8.0129210666666673</c:v>
                </c:pt>
                <c:pt idx="2643">
                  <c:v>8.2270233333333334</c:v>
                </c:pt>
                <c:pt idx="2644">
                  <c:v>8.1286132666666671</c:v>
                </c:pt>
                <c:pt idx="2645">
                  <c:v>8.2394212000000007</c:v>
                </c:pt>
                <c:pt idx="2646">
                  <c:v>8.058993533333334</c:v>
                </c:pt>
                <c:pt idx="2647">
                  <c:v>8.2029307333333357</c:v>
                </c:pt>
                <c:pt idx="2648">
                  <c:v>8.1183383333333339</c:v>
                </c:pt>
                <c:pt idx="2649">
                  <c:v>8.2220594000000009</c:v>
                </c:pt>
                <c:pt idx="2650">
                  <c:v>8.130532333333333</c:v>
                </c:pt>
                <c:pt idx="2651">
                  <c:v>8.1502189999999999</c:v>
                </c:pt>
                <c:pt idx="2652">
                  <c:v>8.1374197333333331</c:v>
                </c:pt>
                <c:pt idx="2653">
                  <c:v>8.1701166000000001</c:v>
                </c:pt>
                <c:pt idx="2654">
                  <c:v>8.2353476000000008</c:v>
                </c:pt>
                <c:pt idx="2655">
                  <c:v>8.1833519999999993</c:v>
                </c:pt>
                <c:pt idx="2656">
                  <c:v>8.0584558666666659</c:v>
                </c:pt>
                <c:pt idx="2657">
                  <c:v>8.2406128666666678</c:v>
                </c:pt>
                <c:pt idx="2658">
                  <c:v>8.1495764666666659</c:v>
                </c:pt>
                <c:pt idx="2659">
                  <c:v>8.2482323333333323</c:v>
                </c:pt>
                <c:pt idx="2660">
                  <c:v>8.0916458666666653</c:v>
                </c:pt>
                <c:pt idx="2661">
                  <c:v>8.1104338666666678</c:v>
                </c:pt>
                <c:pt idx="2662">
                  <c:v>8.1952481333333331</c:v>
                </c:pt>
                <c:pt idx="2663">
                  <c:v>8.2214546666666681</c:v>
                </c:pt>
                <c:pt idx="2664">
                  <c:v>8.1179446000000013</c:v>
                </c:pt>
                <c:pt idx="2665">
                  <c:v>8.2428071333333346</c:v>
                </c:pt>
                <c:pt idx="2666">
                  <c:v>8.2496009333333333</c:v>
                </c:pt>
                <c:pt idx="2667">
                  <c:v>8.2168861333333325</c:v>
                </c:pt>
                <c:pt idx="2668">
                  <c:v>8.1838042666666659</c:v>
                </c:pt>
                <c:pt idx="2669">
                  <c:v>8.0925391333333323</c:v>
                </c:pt>
                <c:pt idx="2670">
                  <c:v>8.1444803333333322</c:v>
                </c:pt>
                <c:pt idx="2671">
                  <c:v>8.1771621333333329</c:v>
                </c:pt>
                <c:pt idx="2672">
                  <c:v>8.1519601333333327</c:v>
                </c:pt>
                <c:pt idx="2673">
                  <c:v>8.0093332666666655</c:v>
                </c:pt>
                <c:pt idx="2674">
                  <c:v>8.1131867333333325</c:v>
                </c:pt>
                <c:pt idx="2675">
                  <c:v>8.198137599999999</c:v>
                </c:pt>
                <c:pt idx="2676">
                  <c:v>8.1200714666666673</c:v>
                </c:pt>
                <c:pt idx="2677">
                  <c:v>8.0480909333333326</c:v>
                </c:pt>
                <c:pt idx="2678">
                  <c:v>8.1921593333333327</c:v>
                </c:pt>
                <c:pt idx="2679">
                  <c:v>8.1596867999999994</c:v>
                </c:pt>
                <c:pt idx="2680">
                  <c:v>8.1397139333333328</c:v>
                </c:pt>
                <c:pt idx="2681">
                  <c:v>8.0805774666666661</c:v>
                </c:pt>
                <c:pt idx="2682">
                  <c:v>8.0677447999999998</c:v>
                </c:pt>
                <c:pt idx="2683">
                  <c:v>8.1856618000000001</c:v>
                </c:pt>
                <c:pt idx="2684">
                  <c:v>8.1325617333333344</c:v>
                </c:pt>
                <c:pt idx="2685">
                  <c:v>8.1978890666666686</c:v>
                </c:pt>
                <c:pt idx="2686">
                  <c:v>8.1201967999999987</c:v>
                </c:pt>
                <c:pt idx="2687">
                  <c:v>8.1649537999999993</c:v>
                </c:pt>
                <c:pt idx="2688">
                  <c:v>8.2886874666666657</c:v>
                </c:pt>
                <c:pt idx="2689">
                  <c:v>8.2107583999999996</c:v>
                </c:pt>
                <c:pt idx="2690">
                  <c:v>8.2627637333333332</c:v>
                </c:pt>
                <c:pt idx="2691">
                  <c:v>8.3284740000000017</c:v>
                </c:pt>
                <c:pt idx="2692">
                  <c:v>8.2896589999999986</c:v>
                </c:pt>
                <c:pt idx="2693">
                  <c:v>8.1527146000000013</c:v>
                </c:pt>
                <c:pt idx="2694">
                  <c:v>8.204563133333334</c:v>
                </c:pt>
                <c:pt idx="2695">
                  <c:v>8.2233172666666672</c:v>
                </c:pt>
                <c:pt idx="2696">
                  <c:v>8.078891200000001</c:v>
                </c:pt>
                <c:pt idx="2697">
                  <c:v>8.2024725333333333</c:v>
                </c:pt>
                <c:pt idx="2698">
                  <c:v>8.1039862666666664</c:v>
                </c:pt>
                <c:pt idx="2699">
                  <c:v>8.1696333333333335</c:v>
                </c:pt>
                <c:pt idx="2700">
                  <c:v>8.0716593999999997</c:v>
                </c:pt>
                <c:pt idx="2701">
                  <c:v>8.2732513333333326</c:v>
                </c:pt>
                <c:pt idx="2702">
                  <c:v>8.097323066666668</c:v>
                </c:pt>
                <c:pt idx="2703">
                  <c:v>8.1758592666666683</c:v>
                </c:pt>
                <c:pt idx="2704">
                  <c:v>8.1364334000000014</c:v>
                </c:pt>
                <c:pt idx="2705">
                  <c:v>8.0843573333333332</c:v>
                </c:pt>
                <c:pt idx="2706">
                  <c:v>8.1498735999999994</c:v>
                </c:pt>
                <c:pt idx="2707">
                  <c:v>8.0910337333333331</c:v>
                </c:pt>
                <c:pt idx="2708">
                  <c:v>8.2079299999999993</c:v>
                </c:pt>
                <c:pt idx="2709">
                  <c:v>8.1811907333333327</c:v>
                </c:pt>
                <c:pt idx="2710">
                  <c:v>8.1168155333333321</c:v>
                </c:pt>
                <c:pt idx="2711">
                  <c:v>8.2158326666666657</c:v>
                </c:pt>
                <c:pt idx="2712">
                  <c:v>8.1834872000000001</c:v>
                </c:pt>
                <c:pt idx="2713">
                  <c:v>8.1124760000000009</c:v>
                </c:pt>
                <c:pt idx="2714">
                  <c:v>8.2043489333333337</c:v>
                </c:pt>
                <c:pt idx="2715">
                  <c:v>8.2497111333333333</c:v>
                </c:pt>
                <c:pt idx="2716">
                  <c:v>8.2045890000000004</c:v>
                </c:pt>
                <c:pt idx="2717">
                  <c:v>8.2705599999999997</c:v>
                </c:pt>
                <c:pt idx="2718">
                  <c:v>8.1858943333333318</c:v>
                </c:pt>
                <c:pt idx="2719">
                  <c:v>8.1862068666666676</c:v>
                </c:pt>
                <c:pt idx="2720">
                  <c:v>8.1666045333333344</c:v>
                </c:pt>
                <c:pt idx="2721">
                  <c:v>8.133360866666667</c:v>
                </c:pt>
                <c:pt idx="2722">
                  <c:v>8.159621266666667</c:v>
                </c:pt>
                <c:pt idx="2723">
                  <c:v>8.1593806000000004</c:v>
                </c:pt>
                <c:pt idx="2724">
                  <c:v>8.1204365333333346</c:v>
                </c:pt>
                <c:pt idx="2725">
                  <c:v>8.2306864000000015</c:v>
                </c:pt>
                <c:pt idx="2726">
                  <c:v>8.2040597333333345</c:v>
                </c:pt>
                <c:pt idx="2727">
                  <c:v>8.1579996666666652</c:v>
                </c:pt>
                <c:pt idx="2728">
                  <c:v>8.2809681333333334</c:v>
                </c:pt>
                <c:pt idx="2729">
                  <c:v>8.1435640666666664</c:v>
                </c:pt>
                <c:pt idx="2730">
                  <c:v>8.144137266666668</c:v>
                </c:pt>
                <c:pt idx="2731">
                  <c:v>8.1044038</c:v>
                </c:pt>
                <c:pt idx="2732">
                  <c:v>8.1229586666666673</c:v>
                </c:pt>
                <c:pt idx="2733">
                  <c:v>8.1940312000000013</c:v>
                </c:pt>
                <c:pt idx="2734">
                  <c:v>8.1417909333333327</c:v>
                </c:pt>
                <c:pt idx="2735">
                  <c:v>8.2335215999999978</c:v>
                </c:pt>
                <c:pt idx="2736">
                  <c:v>8.1879661333333313</c:v>
                </c:pt>
                <c:pt idx="2737">
                  <c:v>8.1420594666666641</c:v>
                </c:pt>
                <c:pt idx="2738">
                  <c:v>8.1227381999999988</c:v>
                </c:pt>
                <c:pt idx="2739">
                  <c:v>8.2334883999999988</c:v>
                </c:pt>
                <c:pt idx="2740">
                  <c:v>8.1688124000000002</c:v>
                </c:pt>
                <c:pt idx="2741">
                  <c:v>8.1562076666666652</c:v>
                </c:pt>
                <c:pt idx="2742">
                  <c:v>8.2742593333333332</c:v>
                </c:pt>
                <c:pt idx="2743">
                  <c:v>8.1312935999999993</c:v>
                </c:pt>
                <c:pt idx="2744">
                  <c:v>8.1185843333333345</c:v>
                </c:pt>
                <c:pt idx="2745">
                  <c:v>8.1646289999999997</c:v>
                </c:pt>
                <c:pt idx="2746">
                  <c:v>8.1843800666666677</c:v>
                </c:pt>
                <c:pt idx="2747">
                  <c:v>8.1909417333333359</c:v>
                </c:pt>
                <c:pt idx="2748">
                  <c:v>8.1261027333333331</c:v>
                </c:pt>
                <c:pt idx="2749">
                  <c:v>8.2180652000000016</c:v>
                </c:pt>
                <c:pt idx="2750">
                  <c:v>7.9825659333333334</c:v>
                </c:pt>
                <c:pt idx="2751">
                  <c:v>8.1200472000000001</c:v>
                </c:pt>
                <c:pt idx="2752">
                  <c:v>8.1910541333333331</c:v>
                </c:pt>
                <c:pt idx="2753">
                  <c:v>8.1124325333333331</c:v>
                </c:pt>
                <c:pt idx="2754">
                  <c:v>8.1456698000000021</c:v>
                </c:pt>
                <c:pt idx="2755">
                  <c:v>8.0994555333333338</c:v>
                </c:pt>
                <c:pt idx="2756">
                  <c:v>8.2228257333333339</c:v>
                </c:pt>
                <c:pt idx="2757">
                  <c:v>8.1180662666666681</c:v>
                </c:pt>
                <c:pt idx="2758">
                  <c:v>8.2031514666666663</c:v>
                </c:pt>
                <c:pt idx="2759">
                  <c:v>8.2357388</c:v>
                </c:pt>
                <c:pt idx="2760">
                  <c:v>8.2147323333333322</c:v>
                </c:pt>
                <c:pt idx="2761">
                  <c:v>8.1689977999999996</c:v>
                </c:pt>
                <c:pt idx="2762">
                  <c:v>8.2285481333333337</c:v>
                </c:pt>
                <c:pt idx="2763">
                  <c:v>8.1505897333333319</c:v>
                </c:pt>
                <c:pt idx="2764">
                  <c:v>8.1174785333333332</c:v>
                </c:pt>
                <c:pt idx="2765">
                  <c:v>8.2818370000000012</c:v>
                </c:pt>
                <c:pt idx="2766">
                  <c:v>8.2425342666666666</c:v>
                </c:pt>
                <c:pt idx="2767">
                  <c:v>8.2826020666666658</c:v>
                </c:pt>
                <c:pt idx="2768">
                  <c:v>8.3556027333333329</c:v>
                </c:pt>
                <c:pt idx="2769">
                  <c:v>8.1792742666666651</c:v>
                </c:pt>
                <c:pt idx="2770">
                  <c:v>8.2769750000000002</c:v>
                </c:pt>
                <c:pt idx="2771">
                  <c:v>8.1010256666666667</c:v>
                </c:pt>
                <c:pt idx="2772">
                  <c:v>8.1529942000000002</c:v>
                </c:pt>
                <c:pt idx="2773">
                  <c:v>8.1639517999999995</c:v>
                </c:pt>
                <c:pt idx="2774">
                  <c:v>8.2419422666666655</c:v>
                </c:pt>
                <c:pt idx="2775">
                  <c:v>8.1512329999999995</c:v>
                </c:pt>
                <c:pt idx="2776">
                  <c:v>8.1311578000000004</c:v>
                </c:pt>
                <c:pt idx="2777">
                  <c:v>8.116960266666668</c:v>
                </c:pt>
                <c:pt idx="2778">
                  <c:v>8.2018484666666662</c:v>
                </c:pt>
                <c:pt idx="2779">
                  <c:v>8.1426667333333338</c:v>
                </c:pt>
                <c:pt idx="2780">
                  <c:v>8.1867620000000016</c:v>
                </c:pt>
                <c:pt idx="2781">
                  <c:v>8.0947424666666663</c:v>
                </c:pt>
                <c:pt idx="2782">
                  <c:v>8.0555156666666683</c:v>
                </c:pt>
                <c:pt idx="2783">
                  <c:v>8.0482733333333325</c:v>
                </c:pt>
                <c:pt idx="2784">
                  <c:v>8.152568200000001</c:v>
                </c:pt>
                <c:pt idx="2785">
                  <c:v>8.0217907999999998</c:v>
                </c:pt>
                <c:pt idx="2786">
                  <c:v>8.1641474666666678</c:v>
                </c:pt>
                <c:pt idx="2787">
                  <c:v>8.1509526000000001</c:v>
                </c:pt>
                <c:pt idx="2788">
                  <c:v>8.1725862000000014</c:v>
                </c:pt>
                <c:pt idx="2789">
                  <c:v>8.126809333333334</c:v>
                </c:pt>
                <c:pt idx="2790">
                  <c:v>8.2445650666666683</c:v>
                </c:pt>
                <c:pt idx="2791">
                  <c:v>8.225752533333333</c:v>
                </c:pt>
                <c:pt idx="2792">
                  <c:v>8.1478214666666666</c:v>
                </c:pt>
                <c:pt idx="2793">
                  <c:v>8.127647399999999</c:v>
                </c:pt>
                <c:pt idx="2794">
                  <c:v>8.1017636666666668</c:v>
                </c:pt>
                <c:pt idx="2795">
                  <c:v>8.1477427333333328</c:v>
                </c:pt>
                <c:pt idx="2796">
                  <c:v>8.193784466666667</c:v>
                </c:pt>
                <c:pt idx="2797">
                  <c:v>8.2856019333333322</c:v>
                </c:pt>
                <c:pt idx="2798">
                  <c:v>8.1424960666666664</c:v>
                </c:pt>
                <c:pt idx="2799">
                  <c:v>8.162207866666666</c:v>
                </c:pt>
                <c:pt idx="2800">
                  <c:v>8.2672384666666652</c:v>
                </c:pt>
                <c:pt idx="2801">
                  <c:v>8.2420265999999991</c:v>
                </c:pt>
                <c:pt idx="2802">
                  <c:v>8.1175490000000003</c:v>
                </c:pt>
                <c:pt idx="2803">
                  <c:v>8.1616526666666669</c:v>
                </c:pt>
                <c:pt idx="2804">
                  <c:v>8.0442881333333318</c:v>
                </c:pt>
                <c:pt idx="2805">
                  <c:v>8.0771943999999998</c:v>
                </c:pt>
                <c:pt idx="2806">
                  <c:v>8.1688439333333331</c:v>
                </c:pt>
                <c:pt idx="2807">
                  <c:v>8.1953941999999991</c:v>
                </c:pt>
                <c:pt idx="2808">
                  <c:v>8.2350390666666655</c:v>
                </c:pt>
                <c:pt idx="2809">
                  <c:v>8.2612291999999972</c:v>
                </c:pt>
                <c:pt idx="2810">
                  <c:v>8.1957045333333323</c:v>
                </c:pt>
                <c:pt idx="2811">
                  <c:v>8.1755075999999995</c:v>
                </c:pt>
                <c:pt idx="2812">
                  <c:v>8.1353992666666652</c:v>
                </c:pt>
                <c:pt idx="2813">
                  <c:v>8.2457498000000005</c:v>
                </c:pt>
                <c:pt idx="2814">
                  <c:v>8.2062575999999989</c:v>
                </c:pt>
                <c:pt idx="2815">
                  <c:v>8.1672630000000002</c:v>
                </c:pt>
                <c:pt idx="2816">
                  <c:v>8.1611090666666666</c:v>
                </c:pt>
                <c:pt idx="2817">
                  <c:v>8.2719820000000013</c:v>
                </c:pt>
                <c:pt idx="2818">
                  <c:v>8.1296721333333331</c:v>
                </c:pt>
                <c:pt idx="2819">
                  <c:v>8.4106329333333338</c:v>
                </c:pt>
                <c:pt idx="2820">
                  <c:v>8.2066229333333336</c:v>
                </c:pt>
                <c:pt idx="2821">
                  <c:v>8.1997136000000008</c:v>
                </c:pt>
                <c:pt idx="2822">
                  <c:v>8.2454376000000007</c:v>
                </c:pt>
                <c:pt idx="2823">
                  <c:v>8.1803507333333343</c:v>
                </c:pt>
                <c:pt idx="2824">
                  <c:v>8.2327985999999989</c:v>
                </c:pt>
                <c:pt idx="2825">
                  <c:v>8.1157021333333343</c:v>
                </c:pt>
                <c:pt idx="2826">
                  <c:v>8.1488532666666682</c:v>
                </c:pt>
                <c:pt idx="2827">
                  <c:v>8.1168524666666659</c:v>
                </c:pt>
                <c:pt idx="2828">
                  <c:v>8.0845552666666656</c:v>
                </c:pt>
                <c:pt idx="2829">
                  <c:v>8.1822585333333322</c:v>
                </c:pt>
                <c:pt idx="2830">
                  <c:v>8.1098325999999989</c:v>
                </c:pt>
                <c:pt idx="2831">
                  <c:v>8.2213003333333337</c:v>
                </c:pt>
                <c:pt idx="2832">
                  <c:v>8.1766061333333333</c:v>
                </c:pt>
                <c:pt idx="2833">
                  <c:v>8.1768614666666668</c:v>
                </c:pt>
                <c:pt idx="2834">
                  <c:v>8.0459471999999987</c:v>
                </c:pt>
                <c:pt idx="2835">
                  <c:v>8.1447846666666663</c:v>
                </c:pt>
                <c:pt idx="2836">
                  <c:v>8.0667001333333346</c:v>
                </c:pt>
                <c:pt idx="2837">
                  <c:v>8.1433990666666674</c:v>
                </c:pt>
                <c:pt idx="2838">
                  <c:v>8.0512240666666681</c:v>
                </c:pt>
                <c:pt idx="2839">
                  <c:v>8.1095376000000012</c:v>
                </c:pt>
                <c:pt idx="2840">
                  <c:v>8.2273853333333342</c:v>
                </c:pt>
                <c:pt idx="2841">
                  <c:v>8.2413000666666676</c:v>
                </c:pt>
                <c:pt idx="2842">
                  <c:v>8.2083051999999999</c:v>
                </c:pt>
                <c:pt idx="2843">
                  <c:v>8.2338965999999996</c:v>
                </c:pt>
                <c:pt idx="2844">
                  <c:v>8.1561109999999992</c:v>
                </c:pt>
                <c:pt idx="2845">
                  <c:v>8.1763647333333331</c:v>
                </c:pt>
                <c:pt idx="2846">
                  <c:v>8.1622887333333338</c:v>
                </c:pt>
                <c:pt idx="2847">
                  <c:v>8.1943599999999996</c:v>
                </c:pt>
                <c:pt idx="2848">
                  <c:v>8.2139458666666663</c:v>
                </c:pt>
                <c:pt idx="2849">
                  <c:v>8.2212754666666665</c:v>
                </c:pt>
                <c:pt idx="2850">
                  <c:v>8.2216365999999983</c:v>
                </c:pt>
                <c:pt idx="2851">
                  <c:v>8.214988</c:v>
                </c:pt>
                <c:pt idx="2852">
                  <c:v>8.1703805333333346</c:v>
                </c:pt>
                <c:pt idx="2853">
                  <c:v>8.2950441333333327</c:v>
                </c:pt>
                <c:pt idx="2854">
                  <c:v>8.2567448666666667</c:v>
                </c:pt>
                <c:pt idx="2855">
                  <c:v>8.1525502666666672</c:v>
                </c:pt>
                <c:pt idx="2856">
                  <c:v>8.171898266666668</c:v>
                </c:pt>
                <c:pt idx="2857">
                  <c:v>8.1655701999999994</c:v>
                </c:pt>
                <c:pt idx="2858">
                  <c:v>8.289693333333334</c:v>
                </c:pt>
                <c:pt idx="2859">
                  <c:v>8.1325802666666664</c:v>
                </c:pt>
                <c:pt idx="2860">
                  <c:v>8.2896842666666668</c:v>
                </c:pt>
                <c:pt idx="2861">
                  <c:v>8.1468888666666679</c:v>
                </c:pt>
                <c:pt idx="2862">
                  <c:v>8.0622151333333338</c:v>
                </c:pt>
                <c:pt idx="2863">
                  <c:v>8.1984049333333342</c:v>
                </c:pt>
                <c:pt idx="2864">
                  <c:v>8.1252442000000009</c:v>
                </c:pt>
                <c:pt idx="2865">
                  <c:v>8.1906432666666671</c:v>
                </c:pt>
                <c:pt idx="2866">
                  <c:v>8.2696446666666681</c:v>
                </c:pt>
                <c:pt idx="2867">
                  <c:v>8.1201509999999999</c:v>
                </c:pt>
                <c:pt idx="2868">
                  <c:v>8.1457549333333326</c:v>
                </c:pt>
                <c:pt idx="2869">
                  <c:v>8.1326519333333334</c:v>
                </c:pt>
                <c:pt idx="2870">
                  <c:v>8.1651717999999995</c:v>
                </c:pt>
                <c:pt idx="2871">
                  <c:v>8.2234064666666669</c:v>
                </c:pt>
                <c:pt idx="2872">
                  <c:v>8.2166711333333318</c:v>
                </c:pt>
                <c:pt idx="2873">
                  <c:v>7.9946493333333324</c:v>
                </c:pt>
                <c:pt idx="2874">
                  <c:v>8.2762481999999995</c:v>
                </c:pt>
                <c:pt idx="2875">
                  <c:v>8.1054374666666664</c:v>
                </c:pt>
                <c:pt idx="2876">
                  <c:v>8.1706113333333334</c:v>
                </c:pt>
                <c:pt idx="2877">
                  <c:v>8.3276603999999992</c:v>
                </c:pt>
                <c:pt idx="2878">
                  <c:v>8.1326659333333318</c:v>
                </c:pt>
                <c:pt idx="2879">
                  <c:v>8.2120197333333316</c:v>
                </c:pt>
                <c:pt idx="2880">
                  <c:v>8.1275972666666654</c:v>
                </c:pt>
                <c:pt idx="2881">
                  <c:v>8.1400021999999996</c:v>
                </c:pt>
                <c:pt idx="2882">
                  <c:v>8.2052692666666669</c:v>
                </c:pt>
                <c:pt idx="2883">
                  <c:v>8.1147371333333336</c:v>
                </c:pt>
                <c:pt idx="2884">
                  <c:v>8.1668007333333321</c:v>
                </c:pt>
                <c:pt idx="2885">
                  <c:v>8.1991981999999997</c:v>
                </c:pt>
                <c:pt idx="2886">
                  <c:v>8.1609517333333326</c:v>
                </c:pt>
                <c:pt idx="2887">
                  <c:v>8.1422285333333324</c:v>
                </c:pt>
                <c:pt idx="2888">
                  <c:v>8.2865276000000012</c:v>
                </c:pt>
                <c:pt idx="2889">
                  <c:v>8.1683123999999996</c:v>
                </c:pt>
                <c:pt idx="2890">
                  <c:v>8.2475492666666668</c:v>
                </c:pt>
                <c:pt idx="2891">
                  <c:v>8.1690652000000004</c:v>
                </c:pt>
                <c:pt idx="2892">
                  <c:v>8.0772474666666678</c:v>
                </c:pt>
                <c:pt idx="2893">
                  <c:v>8.2394118666666678</c:v>
                </c:pt>
                <c:pt idx="2894">
                  <c:v>8.0562947999999999</c:v>
                </c:pt>
                <c:pt idx="2895">
                  <c:v>8.179834266666667</c:v>
                </c:pt>
                <c:pt idx="2896">
                  <c:v>8.0820474666666673</c:v>
                </c:pt>
                <c:pt idx="2897">
                  <c:v>8.1531033999999991</c:v>
                </c:pt>
                <c:pt idx="2898">
                  <c:v>8.2428897333333335</c:v>
                </c:pt>
                <c:pt idx="2899">
                  <c:v>8.0980631333333317</c:v>
                </c:pt>
                <c:pt idx="2900">
                  <c:v>8.1039668666666653</c:v>
                </c:pt>
                <c:pt idx="2901">
                  <c:v>8.1474496666666667</c:v>
                </c:pt>
                <c:pt idx="2902">
                  <c:v>8.1792198000000003</c:v>
                </c:pt>
                <c:pt idx="2903">
                  <c:v>8.1525252666666663</c:v>
                </c:pt>
                <c:pt idx="2904">
                  <c:v>8.1723451333333337</c:v>
                </c:pt>
                <c:pt idx="2905">
                  <c:v>8.0998989333333338</c:v>
                </c:pt>
                <c:pt idx="2906">
                  <c:v>8.2161708666666655</c:v>
                </c:pt>
                <c:pt idx="2907">
                  <c:v>8.1965761333333322</c:v>
                </c:pt>
                <c:pt idx="2908">
                  <c:v>8.1323740666666673</c:v>
                </c:pt>
                <c:pt idx="2909">
                  <c:v>8.315537933333335</c:v>
                </c:pt>
                <c:pt idx="2910">
                  <c:v>8.1260640666666664</c:v>
                </c:pt>
                <c:pt idx="2911">
                  <c:v>8.1712846666666685</c:v>
                </c:pt>
                <c:pt idx="2912">
                  <c:v>8.1903954000000017</c:v>
                </c:pt>
                <c:pt idx="2913">
                  <c:v>8.1522120000000022</c:v>
                </c:pt>
                <c:pt idx="2914">
                  <c:v>8.1793325333333335</c:v>
                </c:pt>
                <c:pt idx="2915">
                  <c:v>8.2654123333333338</c:v>
                </c:pt>
                <c:pt idx="2916">
                  <c:v>8.1809005333333324</c:v>
                </c:pt>
                <c:pt idx="2917">
                  <c:v>8.2643031333333319</c:v>
                </c:pt>
                <c:pt idx="2918">
                  <c:v>8.1328987999999995</c:v>
                </c:pt>
                <c:pt idx="2919">
                  <c:v>8.0936833999999998</c:v>
                </c:pt>
                <c:pt idx="2920">
                  <c:v>8.1787292000000011</c:v>
                </c:pt>
                <c:pt idx="2921">
                  <c:v>8.1408494666666673</c:v>
                </c:pt>
                <c:pt idx="2922">
                  <c:v>8.2068930666666677</c:v>
                </c:pt>
                <c:pt idx="2923">
                  <c:v>8.1801419333333349</c:v>
                </c:pt>
                <c:pt idx="2924">
                  <c:v>8.1275183333333345</c:v>
                </c:pt>
                <c:pt idx="2925">
                  <c:v>8.1862600000000008</c:v>
                </c:pt>
                <c:pt idx="2926">
                  <c:v>8.2832429333333355</c:v>
                </c:pt>
                <c:pt idx="2927">
                  <c:v>8.1070574000000004</c:v>
                </c:pt>
                <c:pt idx="2928">
                  <c:v>8.1065114000000005</c:v>
                </c:pt>
                <c:pt idx="2929">
                  <c:v>8.2297568000000005</c:v>
                </c:pt>
                <c:pt idx="2930">
                  <c:v>8.1244273333333332</c:v>
                </c:pt>
                <c:pt idx="2931">
                  <c:v>8.1444624000000001</c:v>
                </c:pt>
                <c:pt idx="2932">
                  <c:v>8.0936664</c:v>
                </c:pt>
                <c:pt idx="2933">
                  <c:v>8.2178548666666682</c:v>
                </c:pt>
                <c:pt idx="2934">
                  <c:v>8.2045684000000012</c:v>
                </c:pt>
                <c:pt idx="2935">
                  <c:v>8.2360740666666672</c:v>
                </c:pt>
                <c:pt idx="2936">
                  <c:v>8.0985434666666674</c:v>
                </c:pt>
                <c:pt idx="2937">
                  <c:v>8.1042103333333344</c:v>
                </c:pt>
                <c:pt idx="2938">
                  <c:v>8.2013098666666675</c:v>
                </c:pt>
                <c:pt idx="2939">
                  <c:v>8.181788533333334</c:v>
                </c:pt>
                <c:pt idx="2940">
                  <c:v>8.2010644666666668</c:v>
                </c:pt>
                <c:pt idx="2941">
                  <c:v>8.142739933333333</c:v>
                </c:pt>
                <c:pt idx="2942">
                  <c:v>8.1951646</c:v>
                </c:pt>
                <c:pt idx="2943">
                  <c:v>8.2410835333333328</c:v>
                </c:pt>
                <c:pt idx="2944">
                  <c:v>8.176374599999999</c:v>
                </c:pt>
                <c:pt idx="2945">
                  <c:v>8.1760343999999989</c:v>
                </c:pt>
                <c:pt idx="2946">
                  <c:v>8.1306457333333331</c:v>
                </c:pt>
                <c:pt idx="2947">
                  <c:v>8.1806674666666677</c:v>
                </c:pt>
                <c:pt idx="2948">
                  <c:v>8.1872497333333332</c:v>
                </c:pt>
                <c:pt idx="2949">
                  <c:v>8.0429111333333339</c:v>
                </c:pt>
                <c:pt idx="2950">
                  <c:v>8.1283048666666673</c:v>
                </c:pt>
                <c:pt idx="2951">
                  <c:v>8.274733666666668</c:v>
                </c:pt>
                <c:pt idx="2952">
                  <c:v>8.1508722666666671</c:v>
                </c:pt>
                <c:pt idx="2953">
                  <c:v>8.0734328000000009</c:v>
                </c:pt>
                <c:pt idx="2954">
                  <c:v>8.0924892666666679</c:v>
                </c:pt>
                <c:pt idx="2955">
                  <c:v>8.1902481333333341</c:v>
                </c:pt>
                <c:pt idx="2956">
                  <c:v>8.0339566666666666</c:v>
                </c:pt>
                <c:pt idx="2957">
                  <c:v>8.2092369333333348</c:v>
                </c:pt>
                <c:pt idx="2958">
                  <c:v>8.1820040000000009</c:v>
                </c:pt>
                <c:pt idx="2959">
                  <c:v>8.1877702666666679</c:v>
                </c:pt>
                <c:pt idx="2960">
                  <c:v>8.2530729333333337</c:v>
                </c:pt>
                <c:pt idx="2961">
                  <c:v>8.2858599333333345</c:v>
                </c:pt>
                <c:pt idx="2962">
                  <c:v>8.1710423333333342</c:v>
                </c:pt>
                <c:pt idx="2963">
                  <c:v>8.1383889333333332</c:v>
                </c:pt>
                <c:pt idx="2964">
                  <c:v>8.2626685333333327</c:v>
                </c:pt>
                <c:pt idx="2965">
                  <c:v>8.1585789333333327</c:v>
                </c:pt>
                <c:pt idx="2966">
                  <c:v>8.1824750666666652</c:v>
                </c:pt>
                <c:pt idx="2967">
                  <c:v>8.2478971999999988</c:v>
                </c:pt>
                <c:pt idx="2968">
                  <c:v>8.1958627999999987</c:v>
                </c:pt>
                <c:pt idx="2969">
                  <c:v>8.2399705999999995</c:v>
                </c:pt>
                <c:pt idx="2970">
                  <c:v>8.1584051999999989</c:v>
                </c:pt>
                <c:pt idx="2971">
                  <c:v>8.2935834666666661</c:v>
                </c:pt>
                <c:pt idx="2972">
                  <c:v>8.1174738666666659</c:v>
                </c:pt>
                <c:pt idx="2973">
                  <c:v>8.1251255333333336</c:v>
                </c:pt>
                <c:pt idx="2974">
                  <c:v>8.1632926000000001</c:v>
                </c:pt>
                <c:pt idx="2975">
                  <c:v>8.1428422666666673</c:v>
                </c:pt>
                <c:pt idx="2976">
                  <c:v>8.1220477999999989</c:v>
                </c:pt>
                <c:pt idx="2977">
                  <c:v>8.1209559999999996</c:v>
                </c:pt>
                <c:pt idx="2978">
                  <c:v>8.1335156666666659</c:v>
                </c:pt>
                <c:pt idx="2979">
                  <c:v>8.1990002000000004</c:v>
                </c:pt>
                <c:pt idx="2980">
                  <c:v>8.1726588666666675</c:v>
                </c:pt>
                <c:pt idx="2981">
                  <c:v>8.2034800666666658</c:v>
                </c:pt>
                <c:pt idx="2982">
                  <c:v>8.1635753333333341</c:v>
                </c:pt>
                <c:pt idx="2983">
                  <c:v>8.1824315333333342</c:v>
                </c:pt>
                <c:pt idx="2984">
                  <c:v>8.1310198666666675</c:v>
                </c:pt>
                <c:pt idx="2985">
                  <c:v>8.2324426666666657</c:v>
                </c:pt>
                <c:pt idx="2986">
                  <c:v>8.1366854666666661</c:v>
                </c:pt>
                <c:pt idx="2987">
                  <c:v>8.2274200666666655</c:v>
                </c:pt>
                <c:pt idx="2988">
                  <c:v>8.2010222666666657</c:v>
                </c:pt>
                <c:pt idx="2989">
                  <c:v>8.1562864000000008</c:v>
                </c:pt>
                <c:pt idx="2990">
                  <c:v>8.2019200666666663</c:v>
                </c:pt>
                <c:pt idx="2991">
                  <c:v>8.1308688</c:v>
                </c:pt>
                <c:pt idx="2992">
                  <c:v>8.2419278666666678</c:v>
                </c:pt>
                <c:pt idx="2993">
                  <c:v>8.2359423333333339</c:v>
                </c:pt>
                <c:pt idx="2994">
                  <c:v>8.2618261999999998</c:v>
                </c:pt>
                <c:pt idx="2995">
                  <c:v>8.2420431333333344</c:v>
                </c:pt>
                <c:pt idx="2996">
                  <c:v>8.1511440666666672</c:v>
                </c:pt>
                <c:pt idx="2997">
                  <c:v>8.2227374666666666</c:v>
                </c:pt>
                <c:pt idx="2998">
                  <c:v>8.2421499333333319</c:v>
                </c:pt>
                <c:pt idx="2999">
                  <c:v>8.2033455333333318</c:v>
                </c:pt>
                <c:pt idx="3000">
                  <c:v>8.1563933999999989</c:v>
                </c:pt>
                <c:pt idx="3001">
                  <c:v>8.2269213333333315</c:v>
                </c:pt>
                <c:pt idx="3002">
                  <c:v>8.1818707999999987</c:v>
                </c:pt>
                <c:pt idx="3003">
                  <c:v>8.1424923333333332</c:v>
                </c:pt>
                <c:pt idx="3004">
                  <c:v>8.194386866666667</c:v>
                </c:pt>
                <c:pt idx="3005">
                  <c:v>8.1366404666666661</c:v>
                </c:pt>
                <c:pt idx="3006">
                  <c:v>8.1955004666666671</c:v>
                </c:pt>
                <c:pt idx="3007">
                  <c:v>8.1560357999999997</c:v>
                </c:pt>
                <c:pt idx="3008">
                  <c:v>8.2867400666666668</c:v>
                </c:pt>
                <c:pt idx="3009">
                  <c:v>8.2287586000000008</c:v>
                </c:pt>
                <c:pt idx="3010">
                  <c:v>8.1176509333333335</c:v>
                </c:pt>
                <c:pt idx="3011">
                  <c:v>8.1697714000000001</c:v>
                </c:pt>
                <c:pt idx="3012">
                  <c:v>8.1766313999999998</c:v>
                </c:pt>
                <c:pt idx="3013">
                  <c:v>8.1512442000000007</c:v>
                </c:pt>
                <c:pt idx="3014">
                  <c:v>8.2422581333333333</c:v>
                </c:pt>
                <c:pt idx="3015">
                  <c:v>8.2228661333333335</c:v>
                </c:pt>
                <c:pt idx="3016">
                  <c:v>8.236139866666667</c:v>
                </c:pt>
                <c:pt idx="3017">
                  <c:v>8.2682557333333335</c:v>
                </c:pt>
                <c:pt idx="3018">
                  <c:v>8.2090052666666669</c:v>
                </c:pt>
                <c:pt idx="3019">
                  <c:v>8.2416214666666665</c:v>
                </c:pt>
                <c:pt idx="3020">
                  <c:v>8.2155257333333331</c:v>
                </c:pt>
                <c:pt idx="3021">
                  <c:v>8.3062259333333337</c:v>
                </c:pt>
                <c:pt idx="3022">
                  <c:v>8.1766637333333332</c:v>
                </c:pt>
                <c:pt idx="3023">
                  <c:v>8.0456640666666672</c:v>
                </c:pt>
                <c:pt idx="3024">
                  <c:v>8.0647488666666671</c:v>
                </c:pt>
                <c:pt idx="3025">
                  <c:v>8.1826369333333346</c:v>
                </c:pt>
                <c:pt idx="3026">
                  <c:v>8.1308319333333348</c:v>
                </c:pt>
                <c:pt idx="3027">
                  <c:v>8.1365956000000015</c:v>
                </c:pt>
                <c:pt idx="3028">
                  <c:v>8.235006600000002</c:v>
                </c:pt>
                <c:pt idx="3029">
                  <c:v>8.1902257333333335</c:v>
                </c:pt>
                <c:pt idx="3030">
                  <c:v>8.1645740666666669</c:v>
                </c:pt>
                <c:pt idx="3031">
                  <c:v>8.1720294000000013</c:v>
                </c:pt>
                <c:pt idx="3032">
                  <c:v>8.0430089999999996</c:v>
                </c:pt>
                <c:pt idx="3033">
                  <c:v>8.2175801333333336</c:v>
                </c:pt>
                <c:pt idx="3034">
                  <c:v>8.1980933999999994</c:v>
                </c:pt>
                <c:pt idx="3035">
                  <c:v>8.2498589999999989</c:v>
                </c:pt>
                <c:pt idx="3036">
                  <c:v>8.1910203333333325</c:v>
                </c:pt>
                <c:pt idx="3037">
                  <c:v>8.2100236666666664</c:v>
                </c:pt>
                <c:pt idx="3038">
                  <c:v>8.2033142666666663</c:v>
                </c:pt>
                <c:pt idx="3039">
                  <c:v>8.2611259999999991</c:v>
                </c:pt>
                <c:pt idx="3040">
                  <c:v>8.2472644000000006</c:v>
                </c:pt>
                <c:pt idx="3041">
                  <c:v>8.2531834666666661</c:v>
                </c:pt>
                <c:pt idx="3042">
                  <c:v>8.1876034000000004</c:v>
                </c:pt>
                <c:pt idx="3043">
                  <c:v>8.1339280000000009</c:v>
                </c:pt>
                <c:pt idx="3044">
                  <c:v>8.2311337333333334</c:v>
                </c:pt>
                <c:pt idx="3045">
                  <c:v>8.2112127333333333</c:v>
                </c:pt>
                <c:pt idx="3046">
                  <c:v>8.1841264000000002</c:v>
                </c:pt>
                <c:pt idx="3047">
                  <c:v>8.2478420000000003</c:v>
                </c:pt>
                <c:pt idx="3048">
                  <c:v>8.1844793333333339</c:v>
                </c:pt>
                <c:pt idx="3049">
                  <c:v>8.1062810666666678</c:v>
                </c:pt>
                <c:pt idx="3050">
                  <c:v>8.111418866666666</c:v>
                </c:pt>
                <c:pt idx="3051">
                  <c:v>8.0658786666666664</c:v>
                </c:pt>
                <c:pt idx="3052">
                  <c:v>8.1890517999999997</c:v>
                </c:pt>
                <c:pt idx="3053">
                  <c:v>8.1632560000000005</c:v>
                </c:pt>
                <c:pt idx="3054">
                  <c:v>8.0714132666666654</c:v>
                </c:pt>
                <c:pt idx="3055">
                  <c:v>8.2015635333333332</c:v>
                </c:pt>
                <c:pt idx="3056">
                  <c:v>8.1565290666666677</c:v>
                </c:pt>
                <c:pt idx="3057">
                  <c:v>8.1762237999999989</c:v>
                </c:pt>
                <c:pt idx="3058">
                  <c:v>8.1958047999999994</c:v>
                </c:pt>
                <c:pt idx="3059">
                  <c:v>8.0856676666666676</c:v>
                </c:pt>
                <c:pt idx="3060">
                  <c:v>8.0983577333333354</c:v>
                </c:pt>
                <c:pt idx="3061">
                  <c:v>8.1317552666666675</c:v>
                </c:pt>
                <c:pt idx="3062">
                  <c:v>8.2171431333333338</c:v>
                </c:pt>
                <c:pt idx="3063">
                  <c:v>8.1653102666666673</c:v>
                </c:pt>
                <c:pt idx="3064">
                  <c:v>8.171245466666667</c:v>
                </c:pt>
                <c:pt idx="3065">
                  <c:v>8.2310458000000004</c:v>
                </c:pt>
                <c:pt idx="3066">
                  <c:v>8.1792425333333316</c:v>
                </c:pt>
                <c:pt idx="3067">
                  <c:v>8.1979877333333331</c:v>
                </c:pt>
                <c:pt idx="3068">
                  <c:v>8.256945</c:v>
                </c:pt>
                <c:pt idx="3069">
                  <c:v>8.342878533333332</c:v>
                </c:pt>
                <c:pt idx="3070">
                  <c:v>8.1212653333333336</c:v>
                </c:pt>
                <c:pt idx="3071">
                  <c:v>8.2360652666666674</c:v>
                </c:pt>
                <c:pt idx="3072">
                  <c:v>8.1707795333333326</c:v>
                </c:pt>
                <c:pt idx="3073">
                  <c:v>8.2162054666666666</c:v>
                </c:pt>
                <c:pt idx="3074">
                  <c:v>8.2092124000000002</c:v>
                </c:pt>
                <c:pt idx="3075">
                  <c:v>8.2608961333333308</c:v>
                </c:pt>
                <c:pt idx="3076">
                  <c:v>8.1755983333333333</c:v>
                </c:pt>
                <c:pt idx="3077">
                  <c:v>8.2465845333333316</c:v>
                </c:pt>
                <c:pt idx="3078">
                  <c:v>8.2597979999999982</c:v>
                </c:pt>
                <c:pt idx="3079">
                  <c:v>8.3126233333333328</c:v>
                </c:pt>
                <c:pt idx="3080">
                  <c:v>8.2019002666666658</c:v>
                </c:pt>
                <c:pt idx="3081">
                  <c:v>8.2275041333333334</c:v>
                </c:pt>
                <c:pt idx="3082">
                  <c:v>8.2219203333333333</c:v>
                </c:pt>
                <c:pt idx="3083">
                  <c:v>8.1501999333333348</c:v>
                </c:pt>
                <c:pt idx="3084">
                  <c:v>8.1497996000000015</c:v>
                </c:pt>
                <c:pt idx="3085">
                  <c:v>8.2355722</c:v>
                </c:pt>
                <c:pt idx="3086">
                  <c:v>8.1397174666666672</c:v>
                </c:pt>
                <c:pt idx="3087">
                  <c:v>8.1987565333333325</c:v>
                </c:pt>
                <c:pt idx="3088">
                  <c:v>8.1855969333333327</c:v>
                </c:pt>
                <c:pt idx="3089">
                  <c:v>8.192696999999999</c:v>
                </c:pt>
                <c:pt idx="3090">
                  <c:v>8.1676203333333337</c:v>
                </c:pt>
                <c:pt idx="3091">
                  <c:v>8.3053675333333334</c:v>
                </c:pt>
                <c:pt idx="3092">
                  <c:v>8.2160006666666661</c:v>
                </c:pt>
                <c:pt idx="3093">
                  <c:v>8.1373917999999996</c:v>
                </c:pt>
                <c:pt idx="3094">
                  <c:v>8.1095934666666665</c:v>
                </c:pt>
                <c:pt idx="3095">
                  <c:v>8.2203544666666666</c:v>
                </c:pt>
                <c:pt idx="3096">
                  <c:v>8.2335303999999994</c:v>
                </c:pt>
                <c:pt idx="3097">
                  <c:v>8.0778319333333322</c:v>
                </c:pt>
                <c:pt idx="3098">
                  <c:v>8.1737254666666654</c:v>
                </c:pt>
                <c:pt idx="3099">
                  <c:v>8.0890789333333331</c:v>
                </c:pt>
                <c:pt idx="3100">
                  <c:v>8.1724131333333325</c:v>
                </c:pt>
                <c:pt idx="3101">
                  <c:v>8.1796162666666667</c:v>
                </c:pt>
                <c:pt idx="3102">
                  <c:v>8.2377590666666656</c:v>
                </c:pt>
                <c:pt idx="3103">
                  <c:v>8.1664646666666663</c:v>
                </c:pt>
                <c:pt idx="3104">
                  <c:v>8.2241041333333325</c:v>
                </c:pt>
                <c:pt idx="3105">
                  <c:v>8.159181666666667</c:v>
                </c:pt>
                <c:pt idx="3106">
                  <c:v>8.1880480666666653</c:v>
                </c:pt>
                <c:pt idx="3107">
                  <c:v>8.1479662666666659</c:v>
                </c:pt>
                <c:pt idx="3108">
                  <c:v>8.2191764000000003</c:v>
                </c:pt>
                <c:pt idx="3109">
                  <c:v>8.2059933333333337</c:v>
                </c:pt>
                <c:pt idx="3110">
                  <c:v>8.140655866666668</c:v>
                </c:pt>
                <c:pt idx="3111">
                  <c:v>8.1473530000000007</c:v>
                </c:pt>
                <c:pt idx="3112">
                  <c:v>8.314990400000001</c:v>
                </c:pt>
                <c:pt idx="3113">
                  <c:v>8.2382500000000007</c:v>
                </c:pt>
                <c:pt idx="3114">
                  <c:v>8.2450048000000002</c:v>
                </c:pt>
                <c:pt idx="3115">
                  <c:v>8.1544756000000014</c:v>
                </c:pt>
                <c:pt idx="3116">
                  <c:v>8.2519051999999995</c:v>
                </c:pt>
                <c:pt idx="3117">
                  <c:v>8.2343060000000001</c:v>
                </c:pt>
                <c:pt idx="3118">
                  <c:v>8.2547080666666677</c:v>
                </c:pt>
                <c:pt idx="3119">
                  <c:v>8.1896271333333335</c:v>
                </c:pt>
                <c:pt idx="3120">
                  <c:v>8.2865490666666677</c:v>
                </c:pt>
                <c:pt idx="3121">
                  <c:v>8.1979826666666664</c:v>
                </c:pt>
                <c:pt idx="3122">
                  <c:v>8.1656303333333344</c:v>
                </c:pt>
                <c:pt idx="3123">
                  <c:v>8.2306068666666654</c:v>
                </c:pt>
                <c:pt idx="3124">
                  <c:v>8.2454926000000004</c:v>
                </c:pt>
                <c:pt idx="3125">
                  <c:v>8.161009</c:v>
                </c:pt>
                <c:pt idx="3126">
                  <c:v>8.1538363999999994</c:v>
                </c:pt>
                <c:pt idx="3127">
                  <c:v>8.117110666666667</c:v>
                </c:pt>
                <c:pt idx="3128">
                  <c:v>8.234791133333335</c:v>
                </c:pt>
                <c:pt idx="3129">
                  <c:v>8.1370585333333345</c:v>
                </c:pt>
                <c:pt idx="3130">
                  <c:v>8.226628400000001</c:v>
                </c:pt>
                <c:pt idx="3131">
                  <c:v>8.1939259333333343</c:v>
                </c:pt>
                <c:pt idx="3132">
                  <c:v>8.1872470000000011</c:v>
                </c:pt>
                <c:pt idx="3133">
                  <c:v>8.1935540000000007</c:v>
                </c:pt>
                <c:pt idx="3134">
                  <c:v>8.2068206000000021</c:v>
                </c:pt>
                <c:pt idx="3135">
                  <c:v>8.083713133333335</c:v>
                </c:pt>
                <c:pt idx="3136">
                  <c:v>8.1357634000000001</c:v>
                </c:pt>
                <c:pt idx="3137">
                  <c:v>8.1559267333333345</c:v>
                </c:pt>
                <c:pt idx="3138">
                  <c:v>8.1046414666666671</c:v>
                </c:pt>
                <c:pt idx="3139">
                  <c:v>8.1496176666666678</c:v>
                </c:pt>
                <c:pt idx="3140">
                  <c:v>8.2480178000000013</c:v>
                </c:pt>
                <c:pt idx="3141">
                  <c:v>8.2098076666666664</c:v>
                </c:pt>
                <c:pt idx="3142">
                  <c:v>8.2154925333333342</c:v>
                </c:pt>
                <c:pt idx="3143">
                  <c:v>8.1306665999999996</c:v>
                </c:pt>
                <c:pt idx="3144">
                  <c:v>8.2482573333333331</c:v>
                </c:pt>
                <c:pt idx="3145">
                  <c:v>8.211406733333332</c:v>
                </c:pt>
                <c:pt idx="3146">
                  <c:v>8.140214799999999</c:v>
                </c:pt>
                <c:pt idx="3147">
                  <c:v>8.1397960666666656</c:v>
                </c:pt>
                <c:pt idx="3148">
                  <c:v>8.081033333333334</c:v>
                </c:pt>
                <c:pt idx="3149">
                  <c:v>8.1897165333333337</c:v>
                </c:pt>
                <c:pt idx="3150">
                  <c:v>8.2289828000000007</c:v>
                </c:pt>
                <c:pt idx="3151">
                  <c:v>8.1963754666666677</c:v>
                </c:pt>
                <c:pt idx="3152">
                  <c:v>8.1955220666666673</c:v>
                </c:pt>
                <c:pt idx="3153">
                  <c:v>8.2081873333333348</c:v>
                </c:pt>
                <c:pt idx="3154">
                  <c:v>8.1751215333333338</c:v>
                </c:pt>
                <c:pt idx="3155">
                  <c:v>8.1616362000000002</c:v>
                </c:pt>
                <c:pt idx="3156">
                  <c:v>8.1810199333333333</c:v>
                </c:pt>
                <c:pt idx="3157">
                  <c:v>8.0503509333333323</c:v>
                </c:pt>
                <c:pt idx="3158">
                  <c:v>8.2241563333333314</c:v>
                </c:pt>
                <c:pt idx="3159">
                  <c:v>8.1420254666666647</c:v>
                </c:pt>
                <c:pt idx="3160">
                  <c:v>8.1797862666666656</c:v>
                </c:pt>
                <c:pt idx="3161">
                  <c:v>8.1795417999999991</c:v>
                </c:pt>
                <c:pt idx="3162">
                  <c:v>8.165597533333333</c:v>
                </c:pt>
                <c:pt idx="3163">
                  <c:v>8.243573933333332</c:v>
                </c:pt>
                <c:pt idx="3164">
                  <c:v>8.0963188666666674</c:v>
                </c:pt>
                <c:pt idx="3165">
                  <c:v>8.1467492000000004</c:v>
                </c:pt>
                <c:pt idx="3166">
                  <c:v>8.264781000000001</c:v>
                </c:pt>
                <c:pt idx="3167">
                  <c:v>8.1541389333333338</c:v>
                </c:pt>
                <c:pt idx="3168">
                  <c:v>8.2588103999999998</c:v>
                </c:pt>
                <c:pt idx="3169">
                  <c:v>8.2337880666666674</c:v>
                </c:pt>
                <c:pt idx="3170">
                  <c:v>8.2467953333333348</c:v>
                </c:pt>
                <c:pt idx="3171">
                  <c:v>8.2150644666666679</c:v>
                </c:pt>
                <c:pt idx="3172">
                  <c:v>8.3655105333333335</c:v>
                </c:pt>
                <c:pt idx="3173">
                  <c:v>8.172188199999999</c:v>
                </c:pt>
                <c:pt idx="3174">
                  <c:v>8.2538730666666673</c:v>
                </c:pt>
                <c:pt idx="3175">
                  <c:v>8.0784155333333327</c:v>
                </c:pt>
                <c:pt idx="3176">
                  <c:v>8.1871118000000003</c:v>
                </c:pt>
                <c:pt idx="3177">
                  <c:v>8.2261987999999988</c:v>
                </c:pt>
                <c:pt idx="3178">
                  <c:v>8.1806309333333331</c:v>
                </c:pt>
                <c:pt idx="3179">
                  <c:v>8.2195923333333347</c:v>
                </c:pt>
                <c:pt idx="3180">
                  <c:v>8.2470918666666666</c:v>
                </c:pt>
                <c:pt idx="3181">
                  <c:v>8.1099208666666662</c:v>
                </c:pt>
                <c:pt idx="3182">
                  <c:v>8.1939513333333345</c:v>
                </c:pt>
                <c:pt idx="3183">
                  <c:v>8.155339399999999</c:v>
                </c:pt>
                <c:pt idx="3184">
                  <c:v>8.2075636666666671</c:v>
                </c:pt>
                <c:pt idx="3185">
                  <c:v>8.0967052666666675</c:v>
                </c:pt>
                <c:pt idx="3186">
                  <c:v>8.1610986666666676</c:v>
                </c:pt>
                <c:pt idx="3187">
                  <c:v>8.179290066666665</c:v>
                </c:pt>
                <c:pt idx="3188">
                  <c:v>8.1462271333333334</c:v>
                </c:pt>
                <c:pt idx="3189">
                  <c:v>8.1069684000000013</c:v>
                </c:pt>
                <c:pt idx="3190">
                  <c:v>8.2578446000000021</c:v>
                </c:pt>
                <c:pt idx="3191">
                  <c:v>8.2087123333333345</c:v>
                </c:pt>
                <c:pt idx="3192">
                  <c:v>8.203445066666669</c:v>
                </c:pt>
                <c:pt idx="3193">
                  <c:v>8.1645996666666676</c:v>
                </c:pt>
                <c:pt idx="3194">
                  <c:v>8.190497800000001</c:v>
                </c:pt>
                <c:pt idx="3195">
                  <c:v>8.1716360000000012</c:v>
                </c:pt>
                <c:pt idx="3196">
                  <c:v>8.0937182666666683</c:v>
                </c:pt>
                <c:pt idx="3197">
                  <c:v>8.1960396666666675</c:v>
                </c:pt>
                <c:pt idx="3198">
                  <c:v>8.2276241333333342</c:v>
                </c:pt>
                <c:pt idx="3199">
                  <c:v>8.1096218666666662</c:v>
                </c:pt>
                <c:pt idx="3200">
                  <c:v>8.2267860000000006</c:v>
                </c:pt>
                <c:pt idx="3201">
                  <c:v>8.1943984000000007</c:v>
                </c:pt>
                <c:pt idx="3202">
                  <c:v>8.1566557333333343</c:v>
                </c:pt>
                <c:pt idx="3203">
                  <c:v>8.2294562666666664</c:v>
                </c:pt>
                <c:pt idx="3204">
                  <c:v>8.2301896666666661</c:v>
                </c:pt>
                <c:pt idx="3205">
                  <c:v>8.1901219333333337</c:v>
                </c:pt>
                <c:pt idx="3206">
                  <c:v>8.255310866666667</c:v>
                </c:pt>
                <c:pt idx="3207">
                  <c:v>8.0792461333333332</c:v>
                </c:pt>
                <c:pt idx="3208">
                  <c:v>8.1947856666666681</c:v>
                </c:pt>
                <c:pt idx="3209">
                  <c:v>8.1285946666666664</c:v>
                </c:pt>
                <c:pt idx="3210">
                  <c:v>8.1481872666666675</c:v>
                </c:pt>
                <c:pt idx="3211">
                  <c:v>8.2654738000000005</c:v>
                </c:pt>
                <c:pt idx="3212">
                  <c:v>8.2291640000000008</c:v>
                </c:pt>
                <c:pt idx="3213">
                  <c:v>8.0535338000000003</c:v>
                </c:pt>
                <c:pt idx="3214">
                  <c:v>8.2278249333333324</c:v>
                </c:pt>
                <c:pt idx="3215">
                  <c:v>8.0774359333333319</c:v>
                </c:pt>
                <c:pt idx="3216">
                  <c:v>8.1676913333333321</c:v>
                </c:pt>
                <c:pt idx="3217">
                  <c:v>8.2398388666666662</c:v>
                </c:pt>
                <c:pt idx="3218">
                  <c:v>8.1091133333333332</c:v>
                </c:pt>
                <c:pt idx="3219">
                  <c:v>8.3087597333333338</c:v>
                </c:pt>
                <c:pt idx="3220">
                  <c:v>8.1828406666666673</c:v>
                </c:pt>
                <c:pt idx="3221">
                  <c:v>8.1941598666666682</c:v>
                </c:pt>
                <c:pt idx="3222">
                  <c:v>8.2455694000000008</c:v>
                </c:pt>
                <c:pt idx="3223">
                  <c:v>8.1687223333333332</c:v>
                </c:pt>
                <c:pt idx="3224">
                  <c:v>8.2415712666666661</c:v>
                </c:pt>
                <c:pt idx="3225">
                  <c:v>8.1696242666666663</c:v>
                </c:pt>
                <c:pt idx="3226">
                  <c:v>8.208287799999999</c:v>
                </c:pt>
                <c:pt idx="3227">
                  <c:v>8.1558430666666659</c:v>
                </c:pt>
                <c:pt idx="3228">
                  <c:v>8.3122372000000002</c:v>
                </c:pt>
                <c:pt idx="3229">
                  <c:v>8.1451078666666668</c:v>
                </c:pt>
                <c:pt idx="3230">
                  <c:v>8.2560625999999999</c:v>
                </c:pt>
                <c:pt idx="3231">
                  <c:v>8.2293859999999999</c:v>
                </c:pt>
                <c:pt idx="3232">
                  <c:v>8.1502189999999999</c:v>
                </c:pt>
                <c:pt idx="3233">
                  <c:v>8.3128946666666668</c:v>
                </c:pt>
                <c:pt idx="3234">
                  <c:v>8.0739903333333327</c:v>
                </c:pt>
                <c:pt idx="3235">
                  <c:v>8.245556999999998</c:v>
                </c:pt>
                <c:pt idx="3236">
                  <c:v>8.0636346666666654</c:v>
                </c:pt>
                <c:pt idx="3237">
                  <c:v>8.2451947333333333</c:v>
                </c:pt>
                <c:pt idx="3238">
                  <c:v>8.2647201333333324</c:v>
                </c:pt>
                <c:pt idx="3239">
                  <c:v>8.2187687999999994</c:v>
                </c:pt>
                <c:pt idx="3240">
                  <c:v>8.2236987333333325</c:v>
                </c:pt>
                <c:pt idx="3241">
                  <c:v>8.1647871333333324</c:v>
                </c:pt>
                <c:pt idx="3242">
                  <c:v>8.1776365999999996</c:v>
                </c:pt>
                <c:pt idx="3243">
                  <c:v>8.1779081999999992</c:v>
                </c:pt>
                <c:pt idx="3244">
                  <c:v>8.2106590666666666</c:v>
                </c:pt>
                <c:pt idx="3245">
                  <c:v>8.1899756666666654</c:v>
                </c:pt>
                <c:pt idx="3246">
                  <c:v>8.1584513999999988</c:v>
                </c:pt>
                <c:pt idx="3247">
                  <c:v>8.1258006666666667</c:v>
                </c:pt>
                <c:pt idx="3248">
                  <c:v>8.1254306666666665</c:v>
                </c:pt>
                <c:pt idx="3249">
                  <c:v>8.2101321333333335</c:v>
                </c:pt>
                <c:pt idx="3250">
                  <c:v>8.1701166000000001</c:v>
                </c:pt>
                <c:pt idx="3251">
                  <c:v>8.2222881999999977</c:v>
                </c:pt>
                <c:pt idx="3252">
                  <c:v>8.1118343999999993</c:v>
                </c:pt>
                <c:pt idx="3253">
                  <c:v>8.2073896000000008</c:v>
                </c:pt>
                <c:pt idx="3254">
                  <c:v>8.1940423999999989</c:v>
                </c:pt>
                <c:pt idx="3255">
                  <c:v>8.2272273999999985</c:v>
                </c:pt>
                <c:pt idx="3256">
                  <c:v>8.2278496000000008</c:v>
                </c:pt>
                <c:pt idx="3257">
                  <c:v>8.1558182000000006</c:v>
                </c:pt>
                <c:pt idx="3258">
                  <c:v>8.1344800666666668</c:v>
                </c:pt>
                <c:pt idx="3259">
                  <c:v>8.1664159333333348</c:v>
                </c:pt>
                <c:pt idx="3260">
                  <c:v>8.1612936666666691</c:v>
                </c:pt>
                <c:pt idx="3261">
                  <c:v>8.2130027333333349</c:v>
                </c:pt>
                <c:pt idx="3262">
                  <c:v>8.2722386000000014</c:v>
                </c:pt>
                <c:pt idx="3263">
                  <c:v>8.1816100000000009</c:v>
                </c:pt>
                <c:pt idx="3264">
                  <c:v>8.1346305333333344</c:v>
                </c:pt>
                <c:pt idx="3265">
                  <c:v>8.2273408666666672</c:v>
                </c:pt>
                <c:pt idx="3266">
                  <c:v>8.2219653333333351</c:v>
                </c:pt>
                <c:pt idx="3267">
                  <c:v>8.1895734666666673</c:v>
                </c:pt>
                <c:pt idx="3268">
                  <c:v>8.0855547333333337</c:v>
                </c:pt>
                <c:pt idx="3269">
                  <c:v>8.2036121333333334</c:v>
                </c:pt>
                <c:pt idx="3270">
                  <c:v>8.2118746666666667</c:v>
                </c:pt>
                <c:pt idx="3271">
                  <c:v>8.1982324000000002</c:v>
                </c:pt>
                <c:pt idx="3272">
                  <c:v>8.2178029333333331</c:v>
                </c:pt>
                <c:pt idx="3273">
                  <c:v>8.294227266666665</c:v>
                </c:pt>
                <c:pt idx="3274">
                  <c:v>8.1895406666666659</c:v>
                </c:pt>
                <c:pt idx="3275">
                  <c:v>8.2284839333333331</c:v>
                </c:pt>
                <c:pt idx="3276">
                  <c:v>8.2165133333333333</c:v>
                </c:pt>
                <c:pt idx="3277">
                  <c:v>8.1448727333333348</c:v>
                </c:pt>
                <c:pt idx="3278">
                  <c:v>8.2346202000000002</c:v>
                </c:pt>
                <c:pt idx="3279">
                  <c:v>8.2355457333333337</c:v>
                </c:pt>
                <c:pt idx="3280">
                  <c:v>8.1637662666666664</c:v>
                </c:pt>
                <c:pt idx="3281">
                  <c:v>8.1302137333333331</c:v>
                </c:pt>
                <c:pt idx="3282">
                  <c:v>8.2457766666666661</c:v>
                </c:pt>
                <c:pt idx="3283">
                  <c:v>8.209030799999999</c:v>
                </c:pt>
                <c:pt idx="3284">
                  <c:v>8.0910095999999996</c:v>
                </c:pt>
                <c:pt idx="3285">
                  <c:v>8.1080455333333337</c:v>
                </c:pt>
                <c:pt idx="3286">
                  <c:v>8.1673516666666668</c:v>
                </c:pt>
                <c:pt idx="3287">
                  <c:v>8.2008688000000021</c:v>
                </c:pt>
                <c:pt idx="3288">
                  <c:v>8.1310295333333364</c:v>
                </c:pt>
                <c:pt idx="3289">
                  <c:v>8.2745404000000011</c:v>
                </c:pt>
                <c:pt idx="3290">
                  <c:v>8.1774124000000015</c:v>
                </c:pt>
                <c:pt idx="3291">
                  <c:v>8.2267116666666684</c:v>
                </c:pt>
                <c:pt idx="3292">
                  <c:v>8.2382763333333351</c:v>
                </c:pt>
                <c:pt idx="3293">
                  <c:v>8.095308600000001</c:v>
                </c:pt>
                <c:pt idx="3294">
                  <c:v>8.2246766000000004</c:v>
                </c:pt>
                <c:pt idx="3295">
                  <c:v>8.1396454000000009</c:v>
                </c:pt>
                <c:pt idx="3296">
                  <c:v>8.1847948666666674</c:v>
                </c:pt>
                <c:pt idx="3297">
                  <c:v>8.1539348</c:v>
                </c:pt>
                <c:pt idx="3298">
                  <c:v>8.1864702666666656</c:v>
                </c:pt>
                <c:pt idx="3299">
                  <c:v>8.218981733333333</c:v>
                </c:pt>
                <c:pt idx="3300">
                  <c:v>8.1287677999999985</c:v>
                </c:pt>
                <c:pt idx="3301">
                  <c:v>8.1455668666666643</c:v>
                </c:pt>
                <c:pt idx="3302">
                  <c:v>8.1645179999999993</c:v>
                </c:pt>
                <c:pt idx="3303">
                  <c:v>8.0809297999999998</c:v>
                </c:pt>
                <c:pt idx="3304">
                  <c:v>8.1401827999999998</c:v>
                </c:pt>
                <c:pt idx="3305">
                  <c:v>8.1661423333333332</c:v>
                </c:pt>
                <c:pt idx="3306">
                  <c:v>7.9786892666666676</c:v>
                </c:pt>
                <c:pt idx="3307">
                  <c:v>8.1397851333333353</c:v>
                </c:pt>
                <c:pt idx="3308">
                  <c:v>8.2346198000000008</c:v>
                </c:pt>
                <c:pt idx="3309">
                  <c:v>8.1313480000000009</c:v>
                </c:pt>
                <c:pt idx="3310">
                  <c:v>8.2147564000000006</c:v>
                </c:pt>
                <c:pt idx="3311">
                  <c:v>8.2213887999999997</c:v>
                </c:pt>
                <c:pt idx="3312">
                  <c:v>8.1884021333333319</c:v>
                </c:pt>
                <c:pt idx="3313">
                  <c:v>8.1816048666666674</c:v>
                </c:pt>
                <c:pt idx="3314">
                  <c:v>8.2317858000000008</c:v>
                </c:pt>
                <c:pt idx="3315">
                  <c:v>8.2119243999999991</c:v>
                </c:pt>
                <c:pt idx="3316">
                  <c:v>8.2595381999999997</c:v>
                </c:pt>
                <c:pt idx="3317">
                  <c:v>8.2982329333333329</c:v>
                </c:pt>
                <c:pt idx="3318">
                  <c:v>8.1871514666666663</c:v>
                </c:pt>
                <c:pt idx="3319">
                  <c:v>8.1651842666666674</c:v>
                </c:pt>
                <c:pt idx="3320">
                  <c:v>8.2399566000000011</c:v>
                </c:pt>
                <c:pt idx="3321">
                  <c:v>8.2856995333333341</c:v>
                </c:pt>
                <c:pt idx="3322">
                  <c:v>8.1955226666666672</c:v>
                </c:pt>
                <c:pt idx="3323">
                  <c:v>8.1069406666666666</c:v>
                </c:pt>
                <c:pt idx="3324">
                  <c:v>8.1584604000000009</c:v>
                </c:pt>
                <c:pt idx="3325">
                  <c:v>8.1924022666666669</c:v>
                </c:pt>
                <c:pt idx="3326">
                  <c:v>8.1663626000000011</c:v>
                </c:pt>
                <c:pt idx="3327">
                  <c:v>8.1653160666666675</c:v>
                </c:pt>
                <c:pt idx="3328">
                  <c:v>8.2108926000000011</c:v>
                </c:pt>
                <c:pt idx="3329">
                  <c:v>8.0957001333333345</c:v>
                </c:pt>
                <c:pt idx="3330">
                  <c:v>8.2567120666666671</c:v>
                </c:pt>
                <c:pt idx="3331">
                  <c:v>8.1439287333333326</c:v>
                </c:pt>
                <c:pt idx="3332">
                  <c:v>8.2270851333333326</c:v>
                </c:pt>
                <c:pt idx="3333">
                  <c:v>8.2774384666666663</c:v>
                </c:pt>
                <c:pt idx="3334">
                  <c:v>8.2774316000000017</c:v>
                </c:pt>
                <c:pt idx="3335">
                  <c:v>8.1872859333333334</c:v>
                </c:pt>
                <c:pt idx="3336">
                  <c:v>8.213344133333333</c:v>
                </c:pt>
                <c:pt idx="3337">
                  <c:v>8.149386466666666</c:v>
                </c:pt>
                <c:pt idx="3338">
                  <c:v>8.2875206666666674</c:v>
                </c:pt>
                <c:pt idx="3339">
                  <c:v>8.3071314000000012</c:v>
                </c:pt>
                <c:pt idx="3340">
                  <c:v>8.2154323333333323</c:v>
                </c:pt>
                <c:pt idx="3341">
                  <c:v>8.298897066666667</c:v>
                </c:pt>
                <c:pt idx="3342">
                  <c:v>8.1434295999999993</c:v>
                </c:pt>
                <c:pt idx="3343">
                  <c:v>8.2330541333333329</c:v>
                </c:pt>
                <c:pt idx="3344">
                  <c:v>8.3019461333333329</c:v>
                </c:pt>
                <c:pt idx="3345">
                  <c:v>8.3087136666666677</c:v>
                </c:pt>
                <c:pt idx="3346">
                  <c:v>8.1726356000000013</c:v>
                </c:pt>
                <c:pt idx="3347">
                  <c:v>8.0962482666666666</c:v>
                </c:pt>
                <c:pt idx="3348">
                  <c:v>8.2284131333333352</c:v>
                </c:pt>
                <c:pt idx="3349">
                  <c:v>8.0803403333333339</c:v>
                </c:pt>
                <c:pt idx="3350">
                  <c:v>8.1903332666666682</c:v>
                </c:pt>
                <c:pt idx="3351">
                  <c:v>8.281671066666668</c:v>
                </c:pt>
                <c:pt idx="3352">
                  <c:v>8.1704230666666682</c:v>
                </c:pt>
                <c:pt idx="3353">
                  <c:v>8.1930305333333351</c:v>
                </c:pt>
                <c:pt idx="3354">
                  <c:v>8.1868637333333343</c:v>
                </c:pt>
                <c:pt idx="3355">
                  <c:v>8.1473098000000004</c:v>
                </c:pt>
                <c:pt idx="3356">
                  <c:v>8.1391779333333343</c:v>
                </c:pt>
                <c:pt idx="3357">
                  <c:v>8.2694761333333329</c:v>
                </c:pt>
                <c:pt idx="3358">
                  <c:v>8.1589257999999987</c:v>
                </c:pt>
                <c:pt idx="3359">
                  <c:v>8.1978641999999997</c:v>
                </c:pt>
                <c:pt idx="3360">
                  <c:v>8.1605688000000001</c:v>
                </c:pt>
                <c:pt idx="3361">
                  <c:v>8.1739728666666664</c:v>
                </c:pt>
                <c:pt idx="3362">
                  <c:v>8.1965316666666652</c:v>
                </c:pt>
                <c:pt idx="3363">
                  <c:v>8.1704631999999986</c:v>
                </c:pt>
                <c:pt idx="3364">
                  <c:v>8.2224304666666654</c:v>
                </c:pt>
                <c:pt idx="3365">
                  <c:v>8.2611297999999991</c:v>
                </c:pt>
                <c:pt idx="3366">
                  <c:v>8.2287893333333333</c:v>
                </c:pt>
                <c:pt idx="3367">
                  <c:v>8.2289003333333337</c:v>
                </c:pt>
                <c:pt idx="3368">
                  <c:v>8.266648466666668</c:v>
                </c:pt>
                <c:pt idx="3369">
                  <c:v>8.1339252000000002</c:v>
                </c:pt>
                <c:pt idx="3370">
                  <c:v>8.1829182666666682</c:v>
                </c:pt>
                <c:pt idx="3371">
                  <c:v>8.1775040666666676</c:v>
                </c:pt>
                <c:pt idx="3372">
                  <c:v>8.2296724000000019</c:v>
                </c:pt>
                <c:pt idx="3373">
                  <c:v>8.2302998000000009</c:v>
                </c:pt>
                <c:pt idx="3374">
                  <c:v>8.2566335333333338</c:v>
                </c:pt>
                <c:pt idx="3375">
                  <c:v>8.138920933333333</c:v>
                </c:pt>
                <c:pt idx="3376">
                  <c:v>8.2870290000000004</c:v>
                </c:pt>
                <c:pt idx="3377">
                  <c:v>8.1920153999999989</c:v>
                </c:pt>
                <c:pt idx="3378">
                  <c:v>8.2150774000000002</c:v>
                </c:pt>
                <c:pt idx="3379">
                  <c:v>8.3034616666666672</c:v>
                </c:pt>
                <c:pt idx="3380">
                  <c:v>8.1559040666666682</c:v>
                </c:pt>
                <c:pt idx="3381">
                  <c:v>8.2008720666666672</c:v>
                </c:pt>
                <c:pt idx="3382">
                  <c:v>8.3707447333333356</c:v>
                </c:pt>
                <c:pt idx="3383">
                  <c:v>8.1982590000000002</c:v>
                </c:pt>
                <c:pt idx="3384">
                  <c:v>8.2303358000000006</c:v>
                </c:pt>
                <c:pt idx="3385">
                  <c:v>8.3353853999999998</c:v>
                </c:pt>
                <c:pt idx="3386">
                  <c:v>8.2444733333333335</c:v>
                </c:pt>
                <c:pt idx="3387">
                  <c:v>8.1892730666666669</c:v>
                </c:pt>
                <c:pt idx="3388">
                  <c:v>8.2008208666666675</c:v>
                </c:pt>
                <c:pt idx="3389">
                  <c:v>8.2085226000000002</c:v>
                </c:pt>
                <c:pt idx="3390">
                  <c:v>8.3198474666666673</c:v>
                </c:pt>
                <c:pt idx="3391">
                  <c:v>8.2176229333333328</c:v>
                </c:pt>
                <c:pt idx="3392">
                  <c:v>8.2863515999999997</c:v>
                </c:pt>
                <c:pt idx="3393">
                  <c:v>8.2892034666666685</c:v>
                </c:pt>
                <c:pt idx="3394">
                  <c:v>8.1809846000000004</c:v>
                </c:pt>
                <c:pt idx="3395">
                  <c:v>8.1408437333333339</c:v>
                </c:pt>
                <c:pt idx="3396">
                  <c:v>8.2062390666666669</c:v>
                </c:pt>
                <c:pt idx="3397">
                  <c:v>8.1022038000000016</c:v>
                </c:pt>
                <c:pt idx="3398">
                  <c:v>8.2365722000000012</c:v>
                </c:pt>
                <c:pt idx="3399">
                  <c:v>8.2063886000000004</c:v>
                </c:pt>
                <c:pt idx="3400">
                  <c:v>8.1305939333333352</c:v>
                </c:pt>
                <c:pt idx="3401">
                  <c:v>8.2488397333333339</c:v>
                </c:pt>
                <c:pt idx="3402">
                  <c:v>8.2451869999999996</c:v>
                </c:pt>
                <c:pt idx="3403">
                  <c:v>8.2515895999999991</c:v>
                </c:pt>
                <c:pt idx="3404">
                  <c:v>8.1089421999999995</c:v>
                </c:pt>
                <c:pt idx="3405">
                  <c:v>8.1321380666666645</c:v>
                </c:pt>
                <c:pt idx="3406">
                  <c:v>8.3082912666666644</c:v>
                </c:pt>
                <c:pt idx="3407">
                  <c:v>8.1810669999999988</c:v>
                </c:pt>
                <c:pt idx="3408">
                  <c:v>8.1937597999999987</c:v>
                </c:pt>
                <c:pt idx="3409">
                  <c:v>8.240012066666667</c:v>
                </c:pt>
                <c:pt idx="3410">
                  <c:v>8.2992281333333313</c:v>
                </c:pt>
                <c:pt idx="3411">
                  <c:v>8.1662703333333315</c:v>
                </c:pt>
                <c:pt idx="3412">
                  <c:v>8.2429995333333306</c:v>
                </c:pt>
                <c:pt idx="3413">
                  <c:v>8.1461477333333328</c:v>
                </c:pt>
                <c:pt idx="3414">
                  <c:v>8.1909587999999989</c:v>
                </c:pt>
                <c:pt idx="3415">
                  <c:v>8.2065665333333335</c:v>
                </c:pt>
                <c:pt idx="3416">
                  <c:v>8.2061015333333334</c:v>
                </c:pt>
                <c:pt idx="3417">
                  <c:v>8.1206372666666677</c:v>
                </c:pt>
                <c:pt idx="3418">
                  <c:v>8.2345937333333339</c:v>
                </c:pt>
                <c:pt idx="3419">
                  <c:v>8.3031521333333345</c:v>
                </c:pt>
                <c:pt idx="3420">
                  <c:v>8.2461424666666669</c:v>
                </c:pt>
                <c:pt idx="3421">
                  <c:v>8.0378814666666667</c:v>
                </c:pt>
                <c:pt idx="3422">
                  <c:v>8.1590224666666664</c:v>
                </c:pt>
                <c:pt idx="3423">
                  <c:v>8.1593747333333333</c:v>
                </c:pt>
                <c:pt idx="3424">
                  <c:v>8.0678507333333318</c:v>
                </c:pt>
                <c:pt idx="3425">
                  <c:v>8.1739279333333332</c:v>
                </c:pt>
                <c:pt idx="3426">
                  <c:v>8.1651579333333331</c:v>
                </c:pt>
                <c:pt idx="3427">
                  <c:v>8.2109000000000005</c:v>
                </c:pt>
                <c:pt idx="3428">
                  <c:v>8.1870159999999998</c:v>
                </c:pt>
                <c:pt idx="3429">
                  <c:v>8.3545208666666664</c:v>
                </c:pt>
                <c:pt idx="3430">
                  <c:v>8.2457937333333362</c:v>
                </c:pt>
                <c:pt idx="3431">
                  <c:v>8.1745411333333333</c:v>
                </c:pt>
                <c:pt idx="3432">
                  <c:v>8.3389102000000008</c:v>
                </c:pt>
                <c:pt idx="3433">
                  <c:v>8.2516946666666691</c:v>
                </c:pt>
                <c:pt idx="3434">
                  <c:v>8.2359763333333351</c:v>
                </c:pt>
                <c:pt idx="3435">
                  <c:v>8.1521192666666682</c:v>
                </c:pt>
                <c:pt idx="3436">
                  <c:v>8.3068643333333352</c:v>
                </c:pt>
                <c:pt idx="3437">
                  <c:v>8.2318462666666683</c:v>
                </c:pt>
                <c:pt idx="3438">
                  <c:v>8.1607499333333333</c:v>
                </c:pt>
                <c:pt idx="3439">
                  <c:v>8.2703342000000006</c:v>
                </c:pt>
                <c:pt idx="3440">
                  <c:v>8.2108465333333314</c:v>
                </c:pt>
                <c:pt idx="3441">
                  <c:v>8.241435000000001</c:v>
                </c:pt>
                <c:pt idx="3442">
                  <c:v>8.2687524666666654</c:v>
                </c:pt>
                <c:pt idx="3443">
                  <c:v>8.2887613333333334</c:v>
                </c:pt>
                <c:pt idx="3444">
                  <c:v>8.1542338666666652</c:v>
                </c:pt>
                <c:pt idx="3445">
                  <c:v>8.2282418666666661</c:v>
                </c:pt>
                <c:pt idx="3446">
                  <c:v>8.1958578000000006</c:v>
                </c:pt>
                <c:pt idx="3447">
                  <c:v>8.2255038666666671</c:v>
                </c:pt>
                <c:pt idx="3448">
                  <c:v>8.2069965333333332</c:v>
                </c:pt>
                <c:pt idx="3449">
                  <c:v>8.1803177333333341</c:v>
                </c:pt>
                <c:pt idx="3450">
                  <c:v>8.2301618666666663</c:v>
                </c:pt>
                <c:pt idx="3451">
                  <c:v>8.1274764666666659</c:v>
                </c:pt>
                <c:pt idx="3452">
                  <c:v>8.217294466666667</c:v>
                </c:pt>
                <c:pt idx="3453">
                  <c:v>8.3288176666666676</c:v>
                </c:pt>
                <c:pt idx="3454">
                  <c:v>8.1937562666666661</c:v>
                </c:pt>
                <c:pt idx="3455">
                  <c:v>8.245211266666665</c:v>
                </c:pt>
                <c:pt idx="3456">
                  <c:v>8.2329410666666654</c:v>
                </c:pt>
                <c:pt idx="3457">
                  <c:v>8.0830014666666674</c:v>
                </c:pt>
                <c:pt idx="3458">
                  <c:v>8.1586142000000006</c:v>
                </c:pt>
                <c:pt idx="3459">
                  <c:v>8.0801222000000017</c:v>
                </c:pt>
                <c:pt idx="3460">
                  <c:v>8.1521974000000004</c:v>
                </c:pt>
                <c:pt idx="3461">
                  <c:v>8.2379098000000006</c:v>
                </c:pt>
                <c:pt idx="3462">
                  <c:v>8.1488203333333331</c:v>
                </c:pt>
                <c:pt idx="3463">
                  <c:v>8.1551244666666687</c:v>
                </c:pt>
                <c:pt idx="3464">
                  <c:v>8.123034333333333</c:v>
                </c:pt>
                <c:pt idx="3465">
                  <c:v>8.1999587999999992</c:v>
                </c:pt>
                <c:pt idx="3466">
                  <c:v>8.2586272000000012</c:v>
                </c:pt>
                <c:pt idx="3467">
                  <c:v>8.2203436666666665</c:v>
                </c:pt>
                <c:pt idx="3468">
                  <c:v>8.1272331333333323</c:v>
                </c:pt>
                <c:pt idx="3469">
                  <c:v>8.2956103333333324</c:v>
                </c:pt>
                <c:pt idx="3470">
                  <c:v>8.1984745333333322</c:v>
                </c:pt>
                <c:pt idx="3471">
                  <c:v>8.1381685333333333</c:v>
                </c:pt>
                <c:pt idx="3472">
                  <c:v>8.2683924666666666</c:v>
                </c:pt>
                <c:pt idx="3473">
                  <c:v>8.2186732666666664</c:v>
                </c:pt>
                <c:pt idx="3474">
                  <c:v>8.2904079333333343</c:v>
                </c:pt>
                <c:pt idx="3475">
                  <c:v>8.2494198666666669</c:v>
                </c:pt>
                <c:pt idx="3476">
                  <c:v>8.137322600000001</c:v>
                </c:pt>
                <c:pt idx="3477">
                  <c:v>8.2294972000000008</c:v>
                </c:pt>
                <c:pt idx="3478">
                  <c:v>8.1324261333333325</c:v>
                </c:pt>
                <c:pt idx="3479">
                  <c:v>8.1943847333333331</c:v>
                </c:pt>
                <c:pt idx="3480">
                  <c:v>8.2493212000000007</c:v>
                </c:pt>
                <c:pt idx="3481">
                  <c:v>8.2045085333333336</c:v>
                </c:pt>
                <c:pt idx="3482">
                  <c:v>8.224002333333333</c:v>
                </c:pt>
                <c:pt idx="3483">
                  <c:v>8.229355666666665</c:v>
                </c:pt>
                <c:pt idx="3484">
                  <c:v>8.1187111999999999</c:v>
                </c:pt>
                <c:pt idx="3485">
                  <c:v>8.2099551333333327</c:v>
                </c:pt>
                <c:pt idx="3486">
                  <c:v>8.2773541333333327</c:v>
                </c:pt>
                <c:pt idx="3487">
                  <c:v>8.1666172666666679</c:v>
                </c:pt>
                <c:pt idx="3488">
                  <c:v>8.1185273999999996</c:v>
                </c:pt>
                <c:pt idx="3489">
                  <c:v>8.0987022</c:v>
                </c:pt>
                <c:pt idx="3490">
                  <c:v>8.1831302666666659</c:v>
                </c:pt>
                <c:pt idx="3491">
                  <c:v>8.2486099333333325</c:v>
                </c:pt>
                <c:pt idx="3492">
                  <c:v>8.1777771999999995</c:v>
                </c:pt>
                <c:pt idx="3493">
                  <c:v>8.2172699333333341</c:v>
                </c:pt>
                <c:pt idx="3494">
                  <c:v>8.213960066666667</c:v>
                </c:pt>
                <c:pt idx="3495">
                  <c:v>8.0583647333333328</c:v>
                </c:pt>
                <c:pt idx="3496">
                  <c:v>8.0687495333333334</c:v>
                </c:pt>
                <c:pt idx="3497">
                  <c:v>8.0870662000000006</c:v>
                </c:pt>
                <c:pt idx="3498">
                  <c:v>8.076182600000001</c:v>
                </c:pt>
                <c:pt idx="3499">
                  <c:v>8.1996734</c:v>
                </c:pt>
                <c:pt idx="3500">
                  <c:v>8.1277424000000007</c:v>
                </c:pt>
                <c:pt idx="3501">
                  <c:v>8.1538797333333335</c:v>
                </c:pt>
                <c:pt idx="3502">
                  <c:v>8.2769839333333337</c:v>
                </c:pt>
                <c:pt idx="3503">
                  <c:v>8.1678120000000014</c:v>
                </c:pt>
                <c:pt idx="3504">
                  <c:v>8.2738737333333336</c:v>
                </c:pt>
                <c:pt idx="3505">
                  <c:v>8.1785354666666663</c:v>
                </c:pt>
                <c:pt idx="3506">
                  <c:v>8.2693675333333339</c:v>
                </c:pt>
                <c:pt idx="3507">
                  <c:v>8.2230607333333339</c:v>
                </c:pt>
                <c:pt idx="3508">
                  <c:v>8.2282063333333344</c:v>
                </c:pt>
                <c:pt idx="3509">
                  <c:v>8.2017288000000015</c:v>
                </c:pt>
                <c:pt idx="3510">
                  <c:v>8.2856876666666679</c:v>
                </c:pt>
                <c:pt idx="3511">
                  <c:v>8.274705599999999</c:v>
                </c:pt>
                <c:pt idx="3512">
                  <c:v>8.2955504666666666</c:v>
                </c:pt>
                <c:pt idx="3513">
                  <c:v>8.2373245999999991</c:v>
                </c:pt>
                <c:pt idx="3514">
                  <c:v>8.1845858666666675</c:v>
                </c:pt>
                <c:pt idx="3515">
                  <c:v>8.2312262</c:v>
                </c:pt>
                <c:pt idx="3516">
                  <c:v>8.1985076666666679</c:v>
                </c:pt>
                <c:pt idx="3517">
                  <c:v>8.0886752000000008</c:v>
                </c:pt>
                <c:pt idx="3518">
                  <c:v>8.2453533999999991</c:v>
                </c:pt>
                <c:pt idx="3519">
                  <c:v>8.2187563333333333</c:v>
                </c:pt>
                <c:pt idx="3520">
                  <c:v>8.1402487333333333</c:v>
                </c:pt>
                <c:pt idx="3521">
                  <c:v>8.2392829333333335</c:v>
                </c:pt>
                <c:pt idx="3522">
                  <c:v>8.1858176</c:v>
                </c:pt>
                <c:pt idx="3523">
                  <c:v>8.1603170666666678</c:v>
                </c:pt>
                <c:pt idx="3524">
                  <c:v>8.1545528666666662</c:v>
                </c:pt>
                <c:pt idx="3525">
                  <c:v>8.1037497999999992</c:v>
                </c:pt>
                <c:pt idx="3526">
                  <c:v>8.2606982666666671</c:v>
                </c:pt>
                <c:pt idx="3527">
                  <c:v>8.1969575333333342</c:v>
                </c:pt>
                <c:pt idx="3528">
                  <c:v>8.2684197333333351</c:v>
                </c:pt>
                <c:pt idx="3529">
                  <c:v>8.2576271333333349</c:v>
                </c:pt>
                <c:pt idx="3530">
                  <c:v>8.1592161333333344</c:v>
                </c:pt>
                <c:pt idx="3531">
                  <c:v>8.1255212666666665</c:v>
                </c:pt>
                <c:pt idx="3532">
                  <c:v>8.1721153333333341</c:v>
                </c:pt>
                <c:pt idx="3533">
                  <c:v>8.2128752000000009</c:v>
                </c:pt>
                <c:pt idx="3534">
                  <c:v>8.0768878666666684</c:v>
                </c:pt>
                <c:pt idx="3535">
                  <c:v>8.1587347333333344</c:v>
                </c:pt>
                <c:pt idx="3536">
                  <c:v>8.040706533333335</c:v>
                </c:pt>
                <c:pt idx="3537">
                  <c:v>8.1852124000000011</c:v>
                </c:pt>
                <c:pt idx="3538">
                  <c:v>8.2189391333333326</c:v>
                </c:pt>
                <c:pt idx="3539">
                  <c:v>8.2966075999999997</c:v>
                </c:pt>
                <c:pt idx="3540">
                  <c:v>8.2966788000000005</c:v>
                </c:pt>
                <c:pt idx="3541">
                  <c:v>8.1588102666666682</c:v>
                </c:pt>
                <c:pt idx="3542">
                  <c:v>8.1387230000000006</c:v>
                </c:pt>
                <c:pt idx="3543">
                  <c:v>8.1832949999999993</c:v>
                </c:pt>
                <c:pt idx="3544">
                  <c:v>8.1509333333333327</c:v>
                </c:pt>
                <c:pt idx="3545">
                  <c:v>8.2556773999999997</c:v>
                </c:pt>
                <c:pt idx="3546">
                  <c:v>8.2181923999999995</c:v>
                </c:pt>
                <c:pt idx="3547">
                  <c:v>8.1387830000000001</c:v>
                </c:pt>
                <c:pt idx="3548">
                  <c:v>8.2161485333333335</c:v>
                </c:pt>
                <c:pt idx="3549">
                  <c:v>8.1579747999999999</c:v>
                </c:pt>
                <c:pt idx="3550">
                  <c:v>8.2734173333333327</c:v>
                </c:pt>
                <c:pt idx="3551">
                  <c:v>8.1329196666666679</c:v>
                </c:pt>
                <c:pt idx="3552">
                  <c:v>8.0809450666666667</c:v>
                </c:pt>
                <c:pt idx="3553">
                  <c:v>8.113416466666667</c:v>
                </c:pt>
                <c:pt idx="3554">
                  <c:v>8.1146076666666662</c:v>
                </c:pt>
                <c:pt idx="3555">
                  <c:v>8.2391799999999993</c:v>
                </c:pt>
                <c:pt idx="3556">
                  <c:v>8.1040960000000002</c:v>
                </c:pt>
                <c:pt idx="3557">
                  <c:v>8.1998414666666672</c:v>
                </c:pt>
                <c:pt idx="3558">
                  <c:v>8.083879266666667</c:v>
                </c:pt>
                <c:pt idx="3559">
                  <c:v>8.2137985333333337</c:v>
                </c:pt>
                <c:pt idx="3560">
                  <c:v>8.1622841333333334</c:v>
                </c:pt>
                <c:pt idx="3561">
                  <c:v>8.2006329999999998</c:v>
                </c:pt>
                <c:pt idx="3562">
                  <c:v>8.3720528666666674</c:v>
                </c:pt>
                <c:pt idx="3563">
                  <c:v>8.0730444666666674</c:v>
                </c:pt>
                <c:pt idx="3564">
                  <c:v>8.2321796000000003</c:v>
                </c:pt>
                <c:pt idx="3565">
                  <c:v>8.152759733333335</c:v>
                </c:pt>
                <c:pt idx="3566">
                  <c:v>8.2217206000000012</c:v>
                </c:pt>
                <c:pt idx="3567">
                  <c:v>8.2342286000000016</c:v>
                </c:pt>
                <c:pt idx="3568">
                  <c:v>8.2408852666666679</c:v>
                </c:pt>
                <c:pt idx="3569">
                  <c:v>8.1624442666666681</c:v>
                </c:pt>
                <c:pt idx="3570">
                  <c:v>8.0382542000000026</c:v>
                </c:pt>
                <c:pt idx="3571">
                  <c:v>8.2654142000000004</c:v>
                </c:pt>
                <c:pt idx="3572">
                  <c:v>8.2096799333333319</c:v>
                </c:pt>
                <c:pt idx="3573">
                  <c:v>8.2360273999999993</c:v>
                </c:pt>
                <c:pt idx="3574">
                  <c:v>8.0540358666666663</c:v>
                </c:pt>
                <c:pt idx="3575">
                  <c:v>8.1416556</c:v>
                </c:pt>
                <c:pt idx="3576">
                  <c:v>8.1679106666666677</c:v>
                </c:pt>
                <c:pt idx="3577">
                  <c:v>8.0290003333333342</c:v>
                </c:pt>
                <c:pt idx="3578">
                  <c:v>8.2035190666666686</c:v>
                </c:pt>
                <c:pt idx="3579">
                  <c:v>8.2459460000000018</c:v>
                </c:pt>
                <c:pt idx="3580">
                  <c:v>8.2206248666666681</c:v>
                </c:pt>
                <c:pt idx="3581">
                  <c:v>8.1753380000000018</c:v>
                </c:pt>
                <c:pt idx="3582">
                  <c:v>8.0848068000000026</c:v>
                </c:pt>
                <c:pt idx="3583">
                  <c:v>8.1921851333333358</c:v>
                </c:pt>
                <c:pt idx="3584">
                  <c:v>8.2074620000000014</c:v>
                </c:pt>
                <c:pt idx="3585">
                  <c:v>8.2200020000000009</c:v>
                </c:pt>
                <c:pt idx="3586">
                  <c:v>8.1220574666666678</c:v>
                </c:pt>
                <c:pt idx="3587">
                  <c:v>8.1463048000000011</c:v>
                </c:pt>
                <c:pt idx="3588">
                  <c:v>8.1595532000000013</c:v>
                </c:pt>
                <c:pt idx="3589">
                  <c:v>8.3092236666666679</c:v>
                </c:pt>
                <c:pt idx="3590">
                  <c:v>8.1829772666666667</c:v>
                </c:pt>
                <c:pt idx="3591">
                  <c:v>8.1766018666666671</c:v>
                </c:pt>
                <c:pt idx="3592">
                  <c:v>8.2434335333333344</c:v>
                </c:pt>
                <c:pt idx="3593">
                  <c:v>8.1465853333333325</c:v>
                </c:pt>
                <c:pt idx="3594">
                  <c:v>8.1762861999999998</c:v>
                </c:pt>
                <c:pt idx="3595">
                  <c:v>8.1619603333333313</c:v>
                </c:pt>
                <c:pt idx="3596">
                  <c:v>8.2724442666666658</c:v>
                </c:pt>
                <c:pt idx="3597">
                  <c:v>8.2993158666666655</c:v>
                </c:pt>
                <c:pt idx="3598">
                  <c:v>8.1457506666666664</c:v>
                </c:pt>
                <c:pt idx="3599">
                  <c:v>8.1232587333333335</c:v>
                </c:pt>
                <c:pt idx="3600">
                  <c:v>8.110894</c:v>
                </c:pt>
                <c:pt idx="3601">
                  <c:v>8.1379270666666663</c:v>
                </c:pt>
                <c:pt idx="3602">
                  <c:v>8.139802266666667</c:v>
                </c:pt>
                <c:pt idx="3603">
                  <c:v>8.2054709333333324</c:v>
                </c:pt>
                <c:pt idx="3604">
                  <c:v>8.1211798666666652</c:v>
                </c:pt>
                <c:pt idx="3605">
                  <c:v>8.1595282000000005</c:v>
                </c:pt>
                <c:pt idx="3606">
                  <c:v>8.1334963333333334</c:v>
                </c:pt>
                <c:pt idx="3607">
                  <c:v>8.1136795333333325</c:v>
                </c:pt>
                <c:pt idx="3608">
                  <c:v>8.211769266666666</c:v>
                </c:pt>
                <c:pt idx="3609">
                  <c:v>8.1303009999999993</c:v>
                </c:pt>
                <c:pt idx="3610">
                  <c:v>8.137846399999999</c:v>
                </c:pt>
                <c:pt idx="3611">
                  <c:v>8.1776544000000015</c:v>
                </c:pt>
                <c:pt idx="3612">
                  <c:v>8.1445661333333348</c:v>
                </c:pt>
                <c:pt idx="3613">
                  <c:v>8.2430011333333333</c:v>
                </c:pt>
                <c:pt idx="3614">
                  <c:v>8.1992915333333336</c:v>
                </c:pt>
                <c:pt idx="3615">
                  <c:v>8.2255037333333334</c:v>
                </c:pt>
                <c:pt idx="3616">
                  <c:v>8.1408202666666654</c:v>
                </c:pt>
                <c:pt idx="3617">
                  <c:v>8.2673765999999986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71-4745-9E1B-FAB19853AF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6235544"/>
        <c:axId val="416260800"/>
      </c:lineChart>
      <c:catAx>
        <c:axId val="17706952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70692296"/>
        <c:crosses val="autoZero"/>
        <c:auto val="1"/>
        <c:lblAlgn val="ctr"/>
        <c:lblOffset val="100"/>
        <c:noMultiLvlLbl val="0"/>
      </c:catAx>
      <c:valAx>
        <c:axId val="1770692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70695248"/>
        <c:crosses val="autoZero"/>
        <c:crossBetween val="between"/>
      </c:valAx>
      <c:valAx>
        <c:axId val="41626080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6235544"/>
        <c:crosses val="max"/>
        <c:crossBetween val="between"/>
      </c:valAx>
      <c:catAx>
        <c:axId val="416235544"/>
        <c:scaling>
          <c:orientation val="minMax"/>
        </c:scaling>
        <c:delete val="1"/>
        <c:axPos val="b"/>
        <c:majorTickMark val="out"/>
        <c:minorTickMark val="none"/>
        <c:tickLblPos val="nextTo"/>
        <c:crossAx val="4162608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Temperatura e média móvel da potência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'ago-zinco2'!$B$1</c:f>
              <c:strCache>
                <c:ptCount val="1"/>
                <c:pt idx="0">
                  <c:v>Temperatura (ºC)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'ago-zinco2'!$B$2:$B$1485</c:f>
              <c:numCache>
                <c:formatCode>General</c:formatCode>
                <c:ptCount val="1484"/>
                <c:pt idx="1">
                  <c:v>300.14999999999998</c:v>
                </c:pt>
                <c:pt idx="2">
                  <c:v>300.08999999999997</c:v>
                </c:pt>
                <c:pt idx="3">
                  <c:v>300.12</c:v>
                </c:pt>
                <c:pt idx="4">
                  <c:v>300.04000000000002</c:v>
                </c:pt>
                <c:pt idx="5">
                  <c:v>300.08999999999997</c:v>
                </c:pt>
                <c:pt idx="6">
                  <c:v>300.12</c:v>
                </c:pt>
                <c:pt idx="7">
                  <c:v>300.17</c:v>
                </c:pt>
                <c:pt idx="8">
                  <c:v>300.08999999999997</c:v>
                </c:pt>
                <c:pt idx="9">
                  <c:v>300.14</c:v>
                </c:pt>
                <c:pt idx="10">
                  <c:v>300.02</c:v>
                </c:pt>
                <c:pt idx="11">
                  <c:v>300.06</c:v>
                </c:pt>
                <c:pt idx="12">
                  <c:v>300.06</c:v>
                </c:pt>
                <c:pt idx="13">
                  <c:v>300.02999999999997</c:v>
                </c:pt>
                <c:pt idx="14">
                  <c:v>300.02999999999997</c:v>
                </c:pt>
                <c:pt idx="15">
                  <c:v>300.02999999999997</c:v>
                </c:pt>
                <c:pt idx="16">
                  <c:v>300.02999999999997</c:v>
                </c:pt>
                <c:pt idx="17">
                  <c:v>300.04000000000002</c:v>
                </c:pt>
                <c:pt idx="18">
                  <c:v>300.08999999999997</c:v>
                </c:pt>
                <c:pt idx="19">
                  <c:v>300.05</c:v>
                </c:pt>
                <c:pt idx="20">
                  <c:v>300.01</c:v>
                </c:pt>
                <c:pt idx="21">
                  <c:v>300.02</c:v>
                </c:pt>
                <c:pt idx="22">
                  <c:v>300.01</c:v>
                </c:pt>
                <c:pt idx="23">
                  <c:v>300.08999999999997</c:v>
                </c:pt>
                <c:pt idx="24">
                  <c:v>299.98</c:v>
                </c:pt>
                <c:pt idx="25">
                  <c:v>300.02</c:v>
                </c:pt>
                <c:pt idx="26">
                  <c:v>299.98</c:v>
                </c:pt>
                <c:pt idx="27">
                  <c:v>300.04000000000002</c:v>
                </c:pt>
                <c:pt idx="28">
                  <c:v>300.02</c:v>
                </c:pt>
                <c:pt idx="29">
                  <c:v>299.97000000000003</c:v>
                </c:pt>
                <c:pt idx="30">
                  <c:v>300.02999999999997</c:v>
                </c:pt>
                <c:pt idx="31">
                  <c:v>300.02</c:v>
                </c:pt>
                <c:pt idx="32">
                  <c:v>300.08</c:v>
                </c:pt>
                <c:pt idx="33">
                  <c:v>300.05</c:v>
                </c:pt>
                <c:pt idx="34">
                  <c:v>300.08999999999997</c:v>
                </c:pt>
                <c:pt idx="35">
                  <c:v>300.14</c:v>
                </c:pt>
                <c:pt idx="36">
                  <c:v>300.01</c:v>
                </c:pt>
                <c:pt idx="37">
                  <c:v>300.16000000000003</c:v>
                </c:pt>
                <c:pt idx="38">
                  <c:v>300.08999999999997</c:v>
                </c:pt>
                <c:pt idx="39">
                  <c:v>300.12</c:v>
                </c:pt>
                <c:pt idx="40">
                  <c:v>300.14999999999998</c:v>
                </c:pt>
                <c:pt idx="41">
                  <c:v>300.13</c:v>
                </c:pt>
                <c:pt idx="42">
                  <c:v>300.08999999999997</c:v>
                </c:pt>
                <c:pt idx="43">
                  <c:v>300.12</c:v>
                </c:pt>
                <c:pt idx="44">
                  <c:v>300.06</c:v>
                </c:pt>
                <c:pt idx="45">
                  <c:v>300.10000000000002</c:v>
                </c:pt>
                <c:pt idx="46">
                  <c:v>300.01</c:v>
                </c:pt>
                <c:pt idx="47">
                  <c:v>300.06</c:v>
                </c:pt>
                <c:pt idx="48">
                  <c:v>300.01</c:v>
                </c:pt>
                <c:pt idx="49">
                  <c:v>300.02999999999997</c:v>
                </c:pt>
                <c:pt idx="50">
                  <c:v>300.02</c:v>
                </c:pt>
                <c:pt idx="51">
                  <c:v>300.05</c:v>
                </c:pt>
                <c:pt idx="52">
                  <c:v>300.04000000000002</c:v>
                </c:pt>
                <c:pt idx="53">
                  <c:v>300.08</c:v>
                </c:pt>
                <c:pt idx="54">
                  <c:v>300.02</c:v>
                </c:pt>
                <c:pt idx="55">
                  <c:v>300.02999999999997</c:v>
                </c:pt>
                <c:pt idx="56">
                  <c:v>300.04000000000002</c:v>
                </c:pt>
                <c:pt idx="57">
                  <c:v>300.10000000000002</c:v>
                </c:pt>
                <c:pt idx="58">
                  <c:v>300.06</c:v>
                </c:pt>
                <c:pt idx="59">
                  <c:v>300.08999999999997</c:v>
                </c:pt>
                <c:pt idx="60">
                  <c:v>300.05</c:v>
                </c:pt>
                <c:pt idx="61">
                  <c:v>300.06</c:v>
                </c:pt>
                <c:pt idx="62">
                  <c:v>300.04000000000002</c:v>
                </c:pt>
                <c:pt idx="63">
                  <c:v>300.08999999999997</c:v>
                </c:pt>
                <c:pt idx="64">
                  <c:v>300.02</c:v>
                </c:pt>
                <c:pt idx="65">
                  <c:v>300.10000000000002</c:v>
                </c:pt>
                <c:pt idx="66">
                  <c:v>300.02999999999997</c:v>
                </c:pt>
                <c:pt idx="67">
                  <c:v>300.13</c:v>
                </c:pt>
                <c:pt idx="68">
                  <c:v>300.04000000000002</c:v>
                </c:pt>
                <c:pt idx="69">
                  <c:v>300.12</c:v>
                </c:pt>
                <c:pt idx="70">
                  <c:v>300.08999999999997</c:v>
                </c:pt>
                <c:pt idx="71">
                  <c:v>300.10000000000002</c:v>
                </c:pt>
                <c:pt idx="72">
                  <c:v>300.12</c:v>
                </c:pt>
                <c:pt idx="73">
                  <c:v>300.02999999999997</c:v>
                </c:pt>
                <c:pt idx="74">
                  <c:v>300.08999999999997</c:v>
                </c:pt>
                <c:pt idx="75">
                  <c:v>300.06</c:v>
                </c:pt>
                <c:pt idx="76">
                  <c:v>300.04000000000002</c:v>
                </c:pt>
                <c:pt idx="77">
                  <c:v>300.06</c:v>
                </c:pt>
                <c:pt idx="78">
                  <c:v>300.08</c:v>
                </c:pt>
                <c:pt idx="79">
                  <c:v>300.08999999999997</c:v>
                </c:pt>
                <c:pt idx="80">
                  <c:v>300.02999999999997</c:v>
                </c:pt>
                <c:pt idx="81">
                  <c:v>300.02</c:v>
                </c:pt>
                <c:pt idx="82">
                  <c:v>300.05</c:v>
                </c:pt>
                <c:pt idx="83">
                  <c:v>300.10000000000002</c:v>
                </c:pt>
                <c:pt idx="84">
                  <c:v>300.02</c:v>
                </c:pt>
                <c:pt idx="85">
                  <c:v>300.06</c:v>
                </c:pt>
                <c:pt idx="86">
                  <c:v>299.99</c:v>
                </c:pt>
                <c:pt idx="87">
                  <c:v>300.10000000000002</c:v>
                </c:pt>
                <c:pt idx="88">
                  <c:v>300.05</c:v>
                </c:pt>
                <c:pt idx="89">
                  <c:v>300.02</c:v>
                </c:pt>
                <c:pt idx="90">
                  <c:v>300.08999999999997</c:v>
                </c:pt>
                <c:pt idx="91">
                  <c:v>300.02999999999997</c:v>
                </c:pt>
                <c:pt idx="92">
                  <c:v>300.06</c:v>
                </c:pt>
                <c:pt idx="93">
                  <c:v>300.06</c:v>
                </c:pt>
                <c:pt idx="94">
                  <c:v>300.12</c:v>
                </c:pt>
                <c:pt idx="95">
                  <c:v>300.13</c:v>
                </c:pt>
                <c:pt idx="96">
                  <c:v>300.05</c:v>
                </c:pt>
                <c:pt idx="97">
                  <c:v>300.02999999999997</c:v>
                </c:pt>
                <c:pt idx="98">
                  <c:v>300.08</c:v>
                </c:pt>
                <c:pt idx="99">
                  <c:v>300.08999999999997</c:v>
                </c:pt>
                <c:pt idx="100">
                  <c:v>300.06</c:v>
                </c:pt>
                <c:pt idx="101">
                  <c:v>300.05</c:v>
                </c:pt>
                <c:pt idx="102">
                  <c:v>300.04000000000002</c:v>
                </c:pt>
                <c:pt idx="103">
                  <c:v>300.05</c:v>
                </c:pt>
                <c:pt idx="104">
                  <c:v>300.08999999999997</c:v>
                </c:pt>
                <c:pt idx="105">
                  <c:v>300.02</c:v>
                </c:pt>
                <c:pt idx="106">
                  <c:v>300.02999999999997</c:v>
                </c:pt>
                <c:pt idx="107">
                  <c:v>299.98</c:v>
                </c:pt>
                <c:pt idx="108">
                  <c:v>300.04000000000002</c:v>
                </c:pt>
                <c:pt idx="109">
                  <c:v>300.02999999999997</c:v>
                </c:pt>
                <c:pt idx="110">
                  <c:v>300.04000000000002</c:v>
                </c:pt>
                <c:pt idx="111">
                  <c:v>300.04000000000002</c:v>
                </c:pt>
                <c:pt idx="112">
                  <c:v>300.08</c:v>
                </c:pt>
                <c:pt idx="113">
                  <c:v>299.99</c:v>
                </c:pt>
                <c:pt idx="114">
                  <c:v>300.05</c:v>
                </c:pt>
                <c:pt idx="115">
                  <c:v>300.08</c:v>
                </c:pt>
                <c:pt idx="116">
                  <c:v>300.06</c:v>
                </c:pt>
                <c:pt idx="117">
                  <c:v>300.02999999999997</c:v>
                </c:pt>
                <c:pt idx="118">
                  <c:v>299.99</c:v>
                </c:pt>
                <c:pt idx="119">
                  <c:v>299.94</c:v>
                </c:pt>
                <c:pt idx="120">
                  <c:v>299.99</c:v>
                </c:pt>
                <c:pt idx="121">
                  <c:v>299.95</c:v>
                </c:pt>
                <c:pt idx="122">
                  <c:v>299.95999999999998</c:v>
                </c:pt>
                <c:pt idx="123">
                  <c:v>299.95</c:v>
                </c:pt>
                <c:pt idx="124">
                  <c:v>300.05</c:v>
                </c:pt>
                <c:pt idx="125">
                  <c:v>300.02999999999997</c:v>
                </c:pt>
                <c:pt idx="126">
                  <c:v>300.04000000000002</c:v>
                </c:pt>
                <c:pt idx="127">
                  <c:v>300.14</c:v>
                </c:pt>
                <c:pt idx="128">
                  <c:v>300.13</c:v>
                </c:pt>
                <c:pt idx="129">
                  <c:v>300.05</c:v>
                </c:pt>
                <c:pt idx="130">
                  <c:v>300.02999999999997</c:v>
                </c:pt>
                <c:pt idx="131">
                  <c:v>300.02</c:v>
                </c:pt>
                <c:pt idx="132">
                  <c:v>300.13</c:v>
                </c:pt>
                <c:pt idx="133">
                  <c:v>300.01</c:v>
                </c:pt>
                <c:pt idx="134">
                  <c:v>300.13</c:v>
                </c:pt>
                <c:pt idx="135">
                  <c:v>300.08</c:v>
                </c:pt>
                <c:pt idx="136">
                  <c:v>300.08999999999997</c:v>
                </c:pt>
                <c:pt idx="137">
                  <c:v>300.08</c:v>
                </c:pt>
                <c:pt idx="138">
                  <c:v>299.98</c:v>
                </c:pt>
                <c:pt idx="139">
                  <c:v>299.95999999999998</c:v>
                </c:pt>
                <c:pt idx="140">
                  <c:v>300.05</c:v>
                </c:pt>
                <c:pt idx="141">
                  <c:v>300.08999999999997</c:v>
                </c:pt>
                <c:pt idx="142">
                  <c:v>299.98</c:v>
                </c:pt>
                <c:pt idx="143">
                  <c:v>300.02999999999997</c:v>
                </c:pt>
                <c:pt idx="144">
                  <c:v>300.06</c:v>
                </c:pt>
                <c:pt idx="145">
                  <c:v>300.05</c:v>
                </c:pt>
                <c:pt idx="146">
                  <c:v>300.08</c:v>
                </c:pt>
                <c:pt idx="147">
                  <c:v>299.99</c:v>
                </c:pt>
                <c:pt idx="148">
                  <c:v>299.98</c:v>
                </c:pt>
                <c:pt idx="149">
                  <c:v>300.08</c:v>
                </c:pt>
                <c:pt idx="150">
                  <c:v>300.08</c:v>
                </c:pt>
                <c:pt idx="151">
                  <c:v>300.08999999999997</c:v>
                </c:pt>
                <c:pt idx="152">
                  <c:v>300.05</c:v>
                </c:pt>
                <c:pt idx="153">
                  <c:v>300.02</c:v>
                </c:pt>
                <c:pt idx="154">
                  <c:v>300.01</c:v>
                </c:pt>
                <c:pt idx="155">
                  <c:v>300.02</c:v>
                </c:pt>
                <c:pt idx="156">
                  <c:v>300.04000000000002</c:v>
                </c:pt>
                <c:pt idx="157">
                  <c:v>300.05</c:v>
                </c:pt>
                <c:pt idx="158">
                  <c:v>300.10000000000002</c:v>
                </c:pt>
                <c:pt idx="159">
                  <c:v>300.06</c:v>
                </c:pt>
                <c:pt idx="160">
                  <c:v>299.97000000000003</c:v>
                </c:pt>
                <c:pt idx="161">
                  <c:v>300.05</c:v>
                </c:pt>
                <c:pt idx="162">
                  <c:v>300.04000000000002</c:v>
                </c:pt>
                <c:pt idx="163">
                  <c:v>300.05</c:v>
                </c:pt>
                <c:pt idx="164">
                  <c:v>299.97000000000003</c:v>
                </c:pt>
                <c:pt idx="165">
                  <c:v>300.02999999999997</c:v>
                </c:pt>
                <c:pt idx="166">
                  <c:v>300.08</c:v>
                </c:pt>
                <c:pt idx="167">
                  <c:v>300.02</c:v>
                </c:pt>
                <c:pt idx="168">
                  <c:v>300.02</c:v>
                </c:pt>
                <c:pt idx="169">
                  <c:v>300.01</c:v>
                </c:pt>
                <c:pt idx="170">
                  <c:v>300.05</c:v>
                </c:pt>
                <c:pt idx="171">
                  <c:v>300.02</c:v>
                </c:pt>
                <c:pt idx="172">
                  <c:v>300.08999999999997</c:v>
                </c:pt>
                <c:pt idx="173">
                  <c:v>300.10000000000002</c:v>
                </c:pt>
                <c:pt idx="174">
                  <c:v>299.99</c:v>
                </c:pt>
                <c:pt idx="175">
                  <c:v>300.02</c:v>
                </c:pt>
                <c:pt idx="176">
                  <c:v>299.98</c:v>
                </c:pt>
                <c:pt idx="177">
                  <c:v>300.02999999999997</c:v>
                </c:pt>
                <c:pt idx="178">
                  <c:v>300.10000000000002</c:v>
                </c:pt>
                <c:pt idx="179">
                  <c:v>300.08</c:v>
                </c:pt>
                <c:pt idx="180">
                  <c:v>299.99</c:v>
                </c:pt>
                <c:pt idx="181">
                  <c:v>300.05</c:v>
                </c:pt>
                <c:pt idx="182">
                  <c:v>300.08999999999997</c:v>
                </c:pt>
                <c:pt idx="183">
                  <c:v>300.05</c:v>
                </c:pt>
                <c:pt idx="184">
                  <c:v>300.10000000000002</c:v>
                </c:pt>
                <c:pt idx="185">
                  <c:v>300.05</c:v>
                </c:pt>
                <c:pt idx="186">
                  <c:v>300.14</c:v>
                </c:pt>
                <c:pt idx="187">
                  <c:v>300.04000000000002</c:v>
                </c:pt>
                <c:pt idx="188">
                  <c:v>300.08999999999997</c:v>
                </c:pt>
                <c:pt idx="189">
                  <c:v>300.06</c:v>
                </c:pt>
                <c:pt idx="190">
                  <c:v>300.08</c:v>
                </c:pt>
                <c:pt idx="191">
                  <c:v>300.13</c:v>
                </c:pt>
                <c:pt idx="192">
                  <c:v>300.06</c:v>
                </c:pt>
                <c:pt idx="193">
                  <c:v>300.05</c:v>
                </c:pt>
                <c:pt idx="194">
                  <c:v>300.05</c:v>
                </c:pt>
                <c:pt idx="195">
                  <c:v>300.08999999999997</c:v>
                </c:pt>
                <c:pt idx="196">
                  <c:v>300.02999999999997</c:v>
                </c:pt>
                <c:pt idx="197">
                  <c:v>300.01</c:v>
                </c:pt>
                <c:pt idx="198">
                  <c:v>300.08</c:v>
                </c:pt>
                <c:pt idx="199">
                  <c:v>300.02999999999997</c:v>
                </c:pt>
                <c:pt idx="200">
                  <c:v>300.08999999999997</c:v>
                </c:pt>
                <c:pt idx="201">
                  <c:v>300.05</c:v>
                </c:pt>
                <c:pt idx="202">
                  <c:v>299.98</c:v>
                </c:pt>
                <c:pt idx="203">
                  <c:v>300.02</c:v>
                </c:pt>
                <c:pt idx="204">
                  <c:v>300.02999999999997</c:v>
                </c:pt>
                <c:pt idx="205">
                  <c:v>300.02999999999997</c:v>
                </c:pt>
                <c:pt idx="206">
                  <c:v>300.02999999999997</c:v>
                </c:pt>
                <c:pt idx="207">
                  <c:v>300.02</c:v>
                </c:pt>
                <c:pt idx="208">
                  <c:v>300.04000000000002</c:v>
                </c:pt>
                <c:pt idx="209">
                  <c:v>300.02999999999997</c:v>
                </c:pt>
                <c:pt idx="210">
                  <c:v>300.08</c:v>
                </c:pt>
                <c:pt idx="211">
                  <c:v>300.12</c:v>
                </c:pt>
                <c:pt idx="212">
                  <c:v>299.99</c:v>
                </c:pt>
                <c:pt idx="213">
                  <c:v>300.02999999999997</c:v>
                </c:pt>
                <c:pt idx="214">
                  <c:v>299.97000000000003</c:v>
                </c:pt>
                <c:pt idx="215">
                  <c:v>299.98</c:v>
                </c:pt>
                <c:pt idx="216">
                  <c:v>300.08</c:v>
                </c:pt>
                <c:pt idx="217">
                  <c:v>300.08999999999997</c:v>
                </c:pt>
                <c:pt idx="218">
                  <c:v>300.02999999999997</c:v>
                </c:pt>
                <c:pt idx="219">
                  <c:v>300.04000000000002</c:v>
                </c:pt>
                <c:pt idx="220">
                  <c:v>300.06</c:v>
                </c:pt>
                <c:pt idx="221">
                  <c:v>300.08</c:v>
                </c:pt>
                <c:pt idx="222">
                  <c:v>300.02999999999997</c:v>
                </c:pt>
                <c:pt idx="223">
                  <c:v>300.14</c:v>
                </c:pt>
                <c:pt idx="224">
                  <c:v>299.98</c:v>
                </c:pt>
                <c:pt idx="225">
                  <c:v>300.02</c:v>
                </c:pt>
                <c:pt idx="226">
                  <c:v>300.06</c:v>
                </c:pt>
                <c:pt idx="227">
                  <c:v>299.97000000000003</c:v>
                </c:pt>
                <c:pt idx="228">
                  <c:v>299.95999999999998</c:v>
                </c:pt>
                <c:pt idx="229">
                  <c:v>300.01</c:v>
                </c:pt>
                <c:pt idx="230">
                  <c:v>299.95999999999998</c:v>
                </c:pt>
                <c:pt idx="231">
                  <c:v>300.06</c:v>
                </c:pt>
                <c:pt idx="232">
                  <c:v>299.98</c:v>
                </c:pt>
                <c:pt idx="233">
                  <c:v>299.99</c:v>
                </c:pt>
                <c:pt idx="234">
                  <c:v>300.01</c:v>
                </c:pt>
                <c:pt idx="235">
                  <c:v>300.05</c:v>
                </c:pt>
                <c:pt idx="236">
                  <c:v>300.02</c:v>
                </c:pt>
                <c:pt idx="237">
                  <c:v>299.99</c:v>
                </c:pt>
                <c:pt idx="238">
                  <c:v>299.99</c:v>
                </c:pt>
                <c:pt idx="239">
                  <c:v>300.08999999999997</c:v>
                </c:pt>
                <c:pt idx="240">
                  <c:v>300.06</c:v>
                </c:pt>
                <c:pt idx="241">
                  <c:v>300.02</c:v>
                </c:pt>
                <c:pt idx="242">
                  <c:v>300.02999999999997</c:v>
                </c:pt>
                <c:pt idx="243">
                  <c:v>300.10000000000002</c:v>
                </c:pt>
                <c:pt idx="244">
                  <c:v>300.02</c:v>
                </c:pt>
                <c:pt idx="245">
                  <c:v>300.02999999999997</c:v>
                </c:pt>
                <c:pt idx="246">
                  <c:v>299.95999999999998</c:v>
                </c:pt>
                <c:pt idx="247">
                  <c:v>300.05</c:v>
                </c:pt>
                <c:pt idx="248">
                  <c:v>300.05</c:v>
                </c:pt>
                <c:pt idx="249">
                  <c:v>300.06</c:v>
                </c:pt>
                <c:pt idx="250">
                  <c:v>299.97000000000003</c:v>
                </c:pt>
                <c:pt idx="251">
                  <c:v>300.02999999999997</c:v>
                </c:pt>
                <c:pt idx="252">
                  <c:v>300.02</c:v>
                </c:pt>
                <c:pt idx="253">
                  <c:v>299.97000000000003</c:v>
                </c:pt>
                <c:pt idx="254">
                  <c:v>299.94</c:v>
                </c:pt>
                <c:pt idx="255">
                  <c:v>299.94</c:v>
                </c:pt>
                <c:pt idx="256">
                  <c:v>299.99</c:v>
                </c:pt>
                <c:pt idx="257">
                  <c:v>300.05</c:v>
                </c:pt>
                <c:pt idx="258">
                  <c:v>300.10000000000002</c:v>
                </c:pt>
                <c:pt idx="259">
                  <c:v>300.08</c:v>
                </c:pt>
                <c:pt idx="260">
                  <c:v>300.02999999999997</c:v>
                </c:pt>
                <c:pt idx="261">
                  <c:v>299.92</c:v>
                </c:pt>
                <c:pt idx="262">
                  <c:v>300.10000000000002</c:v>
                </c:pt>
                <c:pt idx="263">
                  <c:v>300.02999999999997</c:v>
                </c:pt>
                <c:pt idx="264">
                  <c:v>300.08999999999997</c:v>
                </c:pt>
                <c:pt idx="265">
                  <c:v>300.04000000000002</c:v>
                </c:pt>
                <c:pt idx="266">
                  <c:v>299.99</c:v>
                </c:pt>
                <c:pt idx="267">
                  <c:v>300.06</c:v>
                </c:pt>
                <c:pt idx="268">
                  <c:v>300.06</c:v>
                </c:pt>
                <c:pt idx="269">
                  <c:v>300.01</c:v>
                </c:pt>
                <c:pt idx="270">
                  <c:v>299.89999999999998</c:v>
                </c:pt>
                <c:pt idx="271">
                  <c:v>300.01</c:v>
                </c:pt>
                <c:pt idx="272">
                  <c:v>299.94</c:v>
                </c:pt>
                <c:pt idx="273">
                  <c:v>299.94</c:v>
                </c:pt>
                <c:pt idx="274">
                  <c:v>300.02</c:v>
                </c:pt>
                <c:pt idx="275">
                  <c:v>300.02</c:v>
                </c:pt>
                <c:pt idx="276">
                  <c:v>300.01</c:v>
                </c:pt>
                <c:pt idx="277">
                  <c:v>299.95999999999998</c:v>
                </c:pt>
                <c:pt idx="278">
                  <c:v>300.02</c:v>
                </c:pt>
                <c:pt idx="279">
                  <c:v>300.04000000000002</c:v>
                </c:pt>
                <c:pt idx="280">
                  <c:v>300.02</c:v>
                </c:pt>
                <c:pt idx="281">
                  <c:v>300.08</c:v>
                </c:pt>
                <c:pt idx="282">
                  <c:v>300.01</c:v>
                </c:pt>
                <c:pt idx="283">
                  <c:v>300.05</c:v>
                </c:pt>
                <c:pt idx="284">
                  <c:v>300.08</c:v>
                </c:pt>
                <c:pt idx="285">
                  <c:v>300.01</c:v>
                </c:pt>
                <c:pt idx="286">
                  <c:v>300.02999999999997</c:v>
                </c:pt>
                <c:pt idx="287">
                  <c:v>300.08</c:v>
                </c:pt>
                <c:pt idx="288">
                  <c:v>299.98</c:v>
                </c:pt>
                <c:pt idx="289">
                  <c:v>300.12</c:v>
                </c:pt>
                <c:pt idx="290">
                  <c:v>300.02999999999997</c:v>
                </c:pt>
                <c:pt idx="291">
                  <c:v>300.08999999999997</c:v>
                </c:pt>
                <c:pt idx="292">
                  <c:v>300.08999999999997</c:v>
                </c:pt>
                <c:pt idx="293">
                  <c:v>300.02</c:v>
                </c:pt>
                <c:pt idx="294">
                  <c:v>300.13</c:v>
                </c:pt>
                <c:pt idx="295">
                  <c:v>300.02</c:v>
                </c:pt>
                <c:pt idx="296">
                  <c:v>300.02999999999997</c:v>
                </c:pt>
                <c:pt idx="297">
                  <c:v>300.02999999999997</c:v>
                </c:pt>
                <c:pt idx="298">
                  <c:v>299.98</c:v>
                </c:pt>
                <c:pt idx="299">
                  <c:v>300.01</c:v>
                </c:pt>
                <c:pt idx="300">
                  <c:v>299.98</c:v>
                </c:pt>
                <c:pt idx="301">
                  <c:v>299.99</c:v>
                </c:pt>
                <c:pt idx="302">
                  <c:v>300.02999999999997</c:v>
                </c:pt>
                <c:pt idx="303">
                  <c:v>300.05</c:v>
                </c:pt>
                <c:pt idx="304">
                  <c:v>299.97000000000003</c:v>
                </c:pt>
                <c:pt idx="305">
                  <c:v>300.06</c:v>
                </c:pt>
                <c:pt idx="306">
                  <c:v>300.01</c:v>
                </c:pt>
                <c:pt idx="307">
                  <c:v>300.02</c:v>
                </c:pt>
                <c:pt idx="308">
                  <c:v>299.98</c:v>
                </c:pt>
                <c:pt idx="309">
                  <c:v>299.97000000000003</c:v>
                </c:pt>
                <c:pt idx="310">
                  <c:v>300.02</c:v>
                </c:pt>
                <c:pt idx="311">
                  <c:v>300.01</c:v>
                </c:pt>
                <c:pt idx="312">
                  <c:v>300.04000000000002</c:v>
                </c:pt>
                <c:pt idx="313">
                  <c:v>299.97000000000003</c:v>
                </c:pt>
                <c:pt idx="314">
                  <c:v>299.89999999999998</c:v>
                </c:pt>
                <c:pt idx="315">
                  <c:v>300.06</c:v>
                </c:pt>
                <c:pt idx="316">
                  <c:v>300.06</c:v>
                </c:pt>
                <c:pt idx="317">
                  <c:v>299.99</c:v>
                </c:pt>
                <c:pt idx="318">
                  <c:v>300.02</c:v>
                </c:pt>
                <c:pt idx="319">
                  <c:v>300.02999999999997</c:v>
                </c:pt>
                <c:pt idx="320">
                  <c:v>300.06</c:v>
                </c:pt>
                <c:pt idx="321">
                  <c:v>300.02</c:v>
                </c:pt>
                <c:pt idx="322">
                  <c:v>299.98</c:v>
                </c:pt>
                <c:pt idx="323">
                  <c:v>300.06</c:v>
                </c:pt>
                <c:pt idx="324">
                  <c:v>300.02</c:v>
                </c:pt>
                <c:pt idx="325">
                  <c:v>300.01</c:v>
                </c:pt>
                <c:pt idx="326">
                  <c:v>300.01</c:v>
                </c:pt>
                <c:pt idx="327">
                  <c:v>300.02999999999997</c:v>
                </c:pt>
                <c:pt idx="328">
                  <c:v>300.02999999999997</c:v>
                </c:pt>
                <c:pt idx="329">
                  <c:v>299.95999999999998</c:v>
                </c:pt>
                <c:pt idx="330">
                  <c:v>300.05</c:v>
                </c:pt>
                <c:pt idx="331">
                  <c:v>300.04000000000002</c:v>
                </c:pt>
                <c:pt idx="332">
                  <c:v>299.95</c:v>
                </c:pt>
                <c:pt idx="333">
                  <c:v>299.98</c:v>
                </c:pt>
                <c:pt idx="334">
                  <c:v>300.02999999999997</c:v>
                </c:pt>
                <c:pt idx="335">
                  <c:v>300.06</c:v>
                </c:pt>
                <c:pt idx="336">
                  <c:v>300.02999999999997</c:v>
                </c:pt>
                <c:pt idx="337">
                  <c:v>300.02999999999997</c:v>
                </c:pt>
                <c:pt idx="338">
                  <c:v>300.02999999999997</c:v>
                </c:pt>
                <c:pt idx="339">
                  <c:v>300.02</c:v>
                </c:pt>
                <c:pt idx="340">
                  <c:v>300.02999999999997</c:v>
                </c:pt>
                <c:pt idx="341">
                  <c:v>300.08</c:v>
                </c:pt>
                <c:pt idx="342">
                  <c:v>299.98</c:v>
                </c:pt>
                <c:pt idx="343">
                  <c:v>299.99</c:v>
                </c:pt>
                <c:pt idx="344">
                  <c:v>299.95999999999998</c:v>
                </c:pt>
                <c:pt idx="345">
                  <c:v>300.02999999999997</c:v>
                </c:pt>
                <c:pt idx="346">
                  <c:v>300.02</c:v>
                </c:pt>
                <c:pt idx="347">
                  <c:v>300.05</c:v>
                </c:pt>
                <c:pt idx="348">
                  <c:v>300.08999999999997</c:v>
                </c:pt>
                <c:pt idx="349">
                  <c:v>300.12</c:v>
                </c:pt>
                <c:pt idx="350">
                  <c:v>300.02</c:v>
                </c:pt>
                <c:pt idx="351">
                  <c:v>300.06</c:v>
                </c:pt>
                <c:pt idx="352">
                  <c:v>300.02999999999997</c:v>
                </c:pt>
                <c:pt idx="353">
                  <c:v>300.02999999999997</c:v>
                </c:pt>
                <c:pt idx="354">
                  <c:v>299.98</c:v>
                </c:pt>
                <c:pt idx="355">
                  <c:v>300.06</c:v>
                </c:pt>
                <c:pt idx="356">
                  <c:v>299.89999999999998</c:v>
                </c:pt>
                <c:pt idx="357">
                  <c:v>300.08</c:v>
                </c:pt>
                <c:pt idx="358">
                  <c:v>300.04000000000002</c:v>
                </c:pt>
                <c:pt idx="359">
                  <c:v>299.95</c:v>
                </c:pt>
                <c:pt idx="360">
                  <c:v>300.02999999999997</c:v>
                </c:pt>
                <c:pt idx="361">
                  <c:v>299.95</c:v>
                </c:pt>
                <c:pt idx="362">
                  <c:v>299.95999999999998</c:v>
                </c:pt>
                <c:pt idx="363">
                  <c:v>300.01</c:v>
                </c:pt>
                <c:pt idx="364">
                  <c:v>299.99</c:v>
                </c:pt>
                <c:pt idx="365">
                  <c:v>299.98</c:v>
                </c:pt>
                <c:pt idx="366">
                  <c:v>300.01</c:v>
                </c:pt>
                <c:pt idx="367">
                  <c:v>300.01</c:v>
                </c:pt>
                <c:pt idx="368">
                  <c:v>300.05</c:v>
                </c:pt>
                <c:pt idx="369">
                  <c:v>300.06</c:v>
                </c:pt>
                <c:pt idx="370">
                  <c:v>300.02</c:v>
                </c:pt>
                <c:pt idx="371">
                  <c:v>300.01</c:v>
                </c:pt>
                <c:pt idx="372">
                  <c:v>300.02999999999997</c:v>
                </c:pt>
                <c:pt idx="373">
                  <c:v>299.95999999999998</c:v>
                </c:pt>
                <c:pt idx="374">
                  <c:v>299.98</c:v>
                </c:pt>
                <c:pt idx="375">
                  <c:v>300.02999999999997</c:v>
                </c:pt>
                <c:pt idx="376">
                  <c:v>300.08</c:v>
                </c:pt>
                <c:pt idx="377">
                  <c:v>300.05</c:v>
                </c:pt>
                <c:pt idx="378">
                  <c:v>299.97000000000003</c:v>
                </c:pt>
                <c:pt idx="379">
                  <c:v>300.06</c:v>
                </c:pt>
                <c:pt idx="380">
                  <c:v>300.06</c:v>
                </c:pt>
                <c:pt idx="381">
                  <c:v>300.08999999999997</c:v>
                </c:pt>
                <c:pt idx="382">
                  <c:v>300.02</c:v>
                </c:pt>
                <c:pt idx="383">
                  <c:v>300.04000000000002</c:v>
                </c:pt>
                <c:pt idx="384">
                  <c:v>299.94</c:v>
                </c:pt>
                <c:pt idx="385">
                  <c:v>300.08999999999997</c:v>
                </c:pt>
                <c:pt idx="386">
                  <c:v>299.97000000000003</c:v>
                </c:pt>
                <c:pt idx="387">
                  <c:v>300.06</c:v>
                </c:pt>
                <c:pt idx="388">
                  <c:v>300.04000000000002</c:v>
                </c:pt>
                <c:pt idx="389">
                  <c:v>299.97000000000003</c:v>
                </c:pt>
                <c:pt idx="390">
                  <c:v>300.01</c:v>
                </c:pt>
                <c:pt idx="391">
                  <c:v>299.97000000000003</c:v>
                </c:pt>
                <c:pt idx="392">
                  <c:v>300.02999999999997</c:v>
                </c:pt>
                <c:pt idx="393">
                  <c:v>300.06</c:v>
                </c:pt>
                <c:pt idx="394">
                  <c:v>299.97000000000003</c:v>
                </c:pt>
                <c:pt idx="395">
                  <c:v>300.06</c:v>
                </c:pt>
                <c:pt idx="396">
                  <c:v>300.02</c:v>
                </c:pt>
                <c:pt idx="397">
                  <c:v>300.06</c:v>
                </c:pt>
                <c:pt idx="398">
                  <c:v>300.04000000000002</c:v>
                </c:pt>
                <c:pt idx="399">
                  <c:v>300.12</c:v>
                </c:pt>
                <c:pt idx="400">
                  <c:v>300.01</c:v>
                </c:pt>
                <c:pt idx="401">
                  <c:v>300.02999999999997</c:v>
                </c:pt>
                <c:pt idx="402">
                  <c:v>300.08</c:v>
                </c:pt>
                <c:pt idx="403">
                  <c:v>300.02</c:v>
                </c:pt>
                <c:pt idx="404">
                  <c:v>300.06</c:v>
                </c:pt>
                <c:pt idx="405">
                  <c:v>299.95</c:v>
                </c:pt>
                <c:pt idx="406">
                  <c:v>300.05</c:v>
                </c:pt>
                <c:pt idx="407">
                  <c:v>300.05</c:v>
                </c:pt>
                <c:pt idx="408">
                  <c:v>300.02999999999997</c:v>
                </c:pt>
                <c:pt idx="409">
                  <c:v>300.04000000000002</c:v>
                </c:pt>
                <c:pt idx="410">
                  <c:v>299.95</c:v>
                </c:pt>
                <c:pt idx="411">
                  <c:v>299.95999999999998</c:v>
                </c:pt>
                <c:pt idx="412">
                  <c:v>299.99</c:v>
                </c:pt>
                <c:pt idx="413">
                  <c:v>300.02999999999997</c:v>
                </c:pt>
                <c:pt idx="414">
                  <c:v>300.02</c:v>
                </c:pt>
                <c:pt idx="415">
                  <c:v>299.97000000000003</c:v>
                </c:pt>
                <c:pt idx="416">
                  <c:v>299.99</c:v>
                </c:pt>
                <c:pt idx="417">
                  <c:v>299.97000000000003</c:v>
                </c:pt>
                <c:pt idx="418">
                  <c:v>300.02999999999997</c:v>
                </c:pt>
                <c:pt idx="419">
                  <c:v>300.02999999999997</c:v>
                </c:pt>
                <c:pt idx="420">
                  <c:v>300.02</c:v>
                </c:pt>
                <c:pt idx="421">
                  <c:v>299.94</c:v>
                </c:pt>
                <c:pt idx="422">
                  <c:v>300.06</c:v>
                </c:pt>
                <c:pt idx="423">
                  <c:v>300.02999999999997</c:v>
                </c:pt>
                <c:pt idx="424">
                  <c:v>300.08999999999997</c:v>
                </c:pt>
                <c:pt idx="425">
                  <c:v>300.08999999999997</c:v>
                </c:pt>
                <c:pt idx="426">
                  <c:v>300.14</c:v>
                </c:pt>
                <c:pt idx="427">
                  <c:v>300.12</c:v>
                </c:pt>
                <c:pt idx="428">
                  <c:v>300.02999999999997</c:v>
                </c:pt>
                <c:pt idx="429">
                  <c:v>300.06</c:v>
                </c:pt>
                <c:pt idx="430">
                  <c:v>300.08999999999997</c:v>
                </c:pt>
                <c:pt idx="431">
                  <c:v>300.06</c:v>
                </c:pt>
                <c:pt idx="432">
                  <c:v>300.05</c:v>
                </c:pt>
                <c:pt idx="433">
                  <c:v>299.98</c:v>
                </c:pt>
                <c:pt idx="434">
                  <c:v>300.02999999999997</c:v>
                </c:pt>
                <c:pt idx="435">
                  <c:v>299.99</c:v>
                </c:pt>
                <c:pt idx="436">
                  <c:v>300.08999999999997</c:v>
                </c:pt>
                <c:pt idx="437">
                  <c:v>299.99</c:v>
                </c:pt>
                <c:pt idx="438">
                  <c:v>299.98</c:v>
                </c:pt>
                <c:pt idx="439">
                  <c:v>300.02</c:v>
                </c:pt>
                <c:pt idx="440">
                  <c:v>300.01</c:v>
                </c:pt>
                <c:pt idx="441">
                  <c:v>299.98</c:v>
                </c:pt>
                <c:pt idx="442">
                  <c:v>300.02999999999997</c:v>
                </c:pt>
                <c:pt idx="443">
                  <c:v>300.02</c:v>
                </c:pt>
                <c:pt idx="444">
                  <c:v>300.06</c:v>
                </c:pt>
                <c:pt idx="445">
                  <c:v>300.08</c:v>
                </c:pt>
                <c:pt idx="446">
                  <c:v>300.08999999999997</c:v>
                </c:pt>
                <c:pt idx="447">
                  <c:v>299.99</c:v>
                </c:pt>
                <c:pt idx="448">
                  <c:v>300.02</c:v>
                </c:pt>
                <c:pt idx="449">
                  <c:v>300.02999999999997</c:v>
                </c:pt>
                <c:pt idx="450">
                  <c:v>300.04000000000002</c:v>
                </c:pt>
                <c:pt idx="451">
                  <c:v>299.99</c:v>
                </c:pt>
                <c:pt idx="452">
                  <c:v>300.01</c:v>
                </c:pt>
                <c:pt idx="453">
                  <c:v>299.95999999999998</c:v>
                </c:pt>
                <c:pt idx="454">
                  <c:v>300.02999999999997</c:v>
                </c:pt>
                <c:pt idx="455">
                  <c:v>299.94</c:v>
                </c:pt>
                <c:pt idx="456">
                  <c:v>300.05</c:v>
                </c:pt>
                <c:pt idx="457">
                  <c:v>299.99</c:v>
                </c:pt>
                <c:pt idx="458">
                  <c:v>300.05</c:v>
                </c:pt>
                <c:pt idx="459">
                  <c:v>300.06</c:v>
                </c:pt>
                <c:pt idx="460">
                  <c:v>300.02</c:v>
                </c:pt>
                <c:pt idx="461">
                  <c:v>300.02999999999997</c:v>
                </c:pt>
                <c:pt idx="462">
                  <c:v>300.05</c:v>
                </c:pt>
                <c:pt idx="463">
                  <c:v>300.06</c:v>
                </c:pt>
                <c:pt idx="464">
                  <c:v>300.08999999999997</c:v>
                </c:pt>
                <c:pt idx="465">
                  <c:v>300.04000000000002</c:v>
                </c:pt>
                <c:pt idx="466">
                  <c:v>299.99</c:v>
                </c:pt>
                <c:pt idx="467">
                  <c:v>299.99</c:v>
                </c:pt>
                <c:pt idx="468">
                  <c:v>300.02</c:v>
                </c:pt>
                <c:pt idx="469">
                  <c:v>300.01</c:v>
                </c:pt>
                <c:pt idx="470">
                  <c:v>300.02</c:v>
                </c:pt>
                <c:pt idx="471">
                  <c:v>299.97000000000003</c:v>
                </c:pt>
                <c:pt idx="472">
                  <c:v>300.05</c:v>
                </c:pt>
                <c:pt idx="473">
                  <c:v>299.99</c:v>
                </c:pt>
                <c:pt idx="474">
                  <c:v>300.01</c:v>
                </c:pt>
                <c:pt idx="475">
                  <c:v>300.02999999999997</c:v>
                </c:pt>
                <c:pt idx="476">
                  <c:v>300.02999999999997</c:v>
                </c:pt>
                <c:pt idx="477">
                  <c:v>300.04000000000002</c:v>
                </c:pt>
                <c:pt idx="478">
                  <c:v>300.06</c:v>
                </c:pt>
                <c:pt idx="479">
                  <c:v>300.02999999999997</c:v>
                </c:pt>
                <c:pt idx="480">
                  <c:v>300.08999999999997</c:v>
                </c:pt>
                <c:pt idx="481">
                  <c:v>300.06</c:v>
                </c:pt>
                <c:pt idx="482">
                  <c:v>299.99</c:v>
                </c:pt>
                <c:pt idx="483">
                  <c:v>300.02999999999997</c:v>
                </c:pt>
                <c:pt idx="484">
                  <c:v>299.95999999999998</c:v>
                </c:pt>
                <c:pt idx="485">
                  <c:v>300.01</c:v>
                </c:pt>
                <c:pt idx="486">
                  <c:v>299.94</c:v>
                </c:pt>
                <c:pt idx="487">
                  <c:v>300.02</c:v>
                </c:pt>
                <c:pt idx="488">
                  <c:v>299.92</c:v>
                </c:pt>
                <c:pt idx="489">
                  <c:v>299.99</c:v>
                </c:pt>
                <c:pt idx="490">
                  <c:v>300.02</c:v>
                </c:pt>
                <c:pt idx="491">
                  <c:v>300.02</c:v>
                </c:pt>
                <c:pt idx="492">
                  <c:v>300.02999999999997</c:v>
                </c:pt>
                <c:pt idx="493">
                  <c:v>300.05</c:v>
                </c:pt>
                <c:pt idx="494">
                  <c:v>300.02999999999997</c:v>
                </c:pt>
                <c:pt idx="495">
                  <c:v>299.99</c:v>
                </c:pt>
                <c:pt idx="496">
                  <c:v>300.02999999999997</c:v>
                </c:pt>
                <c:pt idx="497">
                  <c:v>300.08999999999997</c:v>
                </c:pt>
                <c:pt idx="498">
                  <c:v>300.06</c:v>
                </c:pt>
                <c:pt idx="499">
                  <c:v>300.02999999999997</c:v>
                </c:pt>
                <c:pt idx="500">
                  <c:v>300.01</c:v>
                </c:pt>
                <c:pt idx="501">
                  <c:v>300.06</c:v>
                </c:pt>
                <c:pt idx="502">
                  <c:v>299.97000000000003</c:v>
                </c:pt>
                <c:pt idx="503">
                  <c:v>300.02999999999997</c:v>
                </c:pt>
                <c:pt idx="504">
                  <c:v>300.01</c:v>
                </c:pt>
                <c:pt idx="505">
                  <c:v>300.06</c:v>
                </c:pt>
                <c:pt idx="506">
                  <c:v>300.04000000000002</c:v>
                </c:pt>
                <c:pt idx="507">
                  <c:v>299.99</c:v>
                </c:pt>
                <c:pt idx="508">
                  <c:v>300.04000000000002</c:v>
                </c:pt>
                <c:pt idx="509">
                  <c:v>299.98</c:v>
                </c:pt>
                <c:pt idx="510">
                  <c:v>300.01</c:v>
                </c:pt>
                <c:pt idx="511">
                  <c:v>300.08</c:v>
                </c:pt>
                <c:pt idx="512">
                  <c:v>300.01</c:v>
                </c:pt>
                <c:pt idx="513">
                  <c:v>300.01</c:v>
                </c:pt>
                <c:pt idx="514">
                  <c:v>300.04000000000002</c:v>
                </c:pt>
                <c:pt idx="515">
                  <c:v>299.95999999999998</c:v>
                </c:pt>
                <c:pt idx="516">
                  <c:v>299.98</c:v>
                </c:pt>
                <c:pt idx="517">
                  <c:v>299.98</c:v>
                </c:pt>
                <c:pt idx="518">
                  <c:v>299.99</c:v>
                </c:pt>
                <c:pt idx="519">
                  <c:v>299.99</c:v>
                </c:pt>
                <c:pt idx="520">
                  <c:v>300.01</c:v>
                </c:pt>
                <c:pt idx="521">
                  <c:v>300.01</c:v>
                </c:pt>
                <c:pt idx="522">
                  <c:v>299.99</c:v>
                </c:pt>
                <c:pt idx="523">
                  <c:v>299.99</c:v>
                </c:pt>
                <c:pt idx="524">
                  <c:v>300.01</c:v>
                </c:pt>
                <c:pt idx="525">
                  <c:v>299.95999999999998</c:v>
                </c:pt>
                <c:pt idx="526">
                  <c:v>300.08</c:v>
                </c:pt>
                <c:pt idx="527">
                  <c:v>300.02999999999997</c:v>
                </c:pt>
                <c:pt idx="528">
                  <c:v>299.95</c:v>
                </c:pt>
                <c:pt idx="529">
                  <c:v>300.08</c:v>
                </c:pt>
                <c:pt idx="530">
                  <c:v>300.08</c:v>
                </c:pt>
                <c:pt idx="531">
                  <c:v>299.98</c:v>
                </c:pt>
                <c:pt idx="532">
                  <c:v>300.06</c:v>
                </c:pt>
                <c:pt idx="533">
                  <c:v>300.05</c:v>
                </c:pt>
                <c:pt idx="534">
                  <c:v>299.95999999999998</c:v>
                </c:pt>
                <c:pt idx="535">
                  <c:v>299.95999999999998</c:v>
                </c:pt>
                <c:pt idx="536">
                  <c:v>299.94</c:v>
                </c:pt>
                <c:pt idx="537">
                  <c:v>299.99</c:v>
                </c:pt>
                <c:pt idx="538">
                  <c:v>300.01</c:v>
                </c:pt>
                <c:pt idx="539">
                  <c:v>300.05</c:v>
                </c:pt>
                <c:pt idx="540">
                  <c:v>300.04000000000002</c:v>
                </c:pt>
                <c:pt idx="541">
                  <c:v>300.02</c:v>
                </c:pt>
                <c:pt idx="542">
                  <c:v>299.99</c:v>
                </c:pt>
                <c:pt idx="543">
                  <c:v>299.97000000000003</c:v>
                </c:pt>
                <c:pt idx="544">
                  <c:v>300.02</c:v>
                </c:pt>
                <c:pt idx="545">
                  <c:v>299.98</c:v>
                </c:pt>
                <c:pt idx="546">
                  <c:v>299.89999999999998</c:v>
                </c:pt>
                <c:pt idx="547">
                  <c:v>300.01</c:v>
                </c:pt>
                <c:pt idx="548">
                  <c:v>300.04000000000002</c:v>
                </c:pt>
                <c:pt idx="549">
                  <c:v>300.02999999999997</c:v>
                </c:pt>
                <c:pt idx="550">
                  <c:v>299.98</c:v>
                </c:pt>
                <c:pt idx="551">
                  <c:v>300.02999999999997</c:v>
                </c:pt>
                <c:pt idx="552">
                  <c:v>300.06</c:v>
                </c:pt>
                <c:pt idx="553">
                  <c:v>300.02999999999997</c:v>
                </c:pt>
                <c:pt idx="554">
                  <c:v>299.97000000000003</c:v>
                </c:pt>
                <c:pt idx="555">
                  <c:v>300.08999999999997</c:v>
                </c:pt>
                <c:pt idx="556">
                  <c:v>299.95999999999998</c:v>
                </c:pt>
                <c:pt idx="557">
                  <c:v>299.99</c:v>
                </c:pt>
                <c:pt idx="558">
                  <c:v>300.01</c:v>
                </c:pt>
                <c:pt idx="559">
                  <c:v>299.92</c:v>
                </c:pt>
                <c:pt idx="560">
                  <c:v>299.99</c:v>
                </c:pt>
                <c:pt idx="561">
                  <c:v>300.02</c:v>
                </c:pt>
                <c:pt idx="562">
                  <c:v>300.01</c:v>
                </c:pt>
                <c:pt idx="563">
                  <c:v>299.97000000000003</c:v>
                </c:pt>
                <c:pt idx="564">
                  <c:v>300.06</c:v>
                </c:pt>
                <c:pt idx="565">
                  <c:v>300.04000000000002</c:v>
                </c:pt>
                <c:pt idx="566">
                  <c:v>300.01</c:v>
                </c:pt>
                <c:pt idx="567">
                  <c:v>299.94</c:v>
                </c:pt>
                <c:pt idx="568">
                  <c:v>300.02999999999997</c:v>
                </c:pt>
                <c:pt idx="569">
                  <c:v>299.97000000000003</c:v>
                </c:pt>
                <c:pt idx="570">
                  <c:v>300.08999999999997</c:v>
                </c:pt>
                <c:pt idx="571">
                  <c:v>300.02999999999997</c:v>
                </c:pt>
                <c:pt idx="572">
                  <c:v>300.02</c:v>
                </c:pt>
                <c:pt idx="573">
                  <c:v>300.08</c:v>
                </c:pt>
                <c:pt idx="574">
                  <c:v>299.97000000000003</c:v>
                </c:pt>
                <c:pt idx="575">
                  <c:v>299.99</c:v>
                </c:pt>
                <c:pt idx="576">
                  <c:v>300.01</c:v>
                </c:pt>
                <c:pt idx="577">
                  <c:v>299.99</c:v>
                </c:pt>
                <c:pt idx="578">
                  <c:v>299.97000000000003</c:v>
                </c:pt>
                <c:pt idx="579">
                  <c:v>300.04000000000002</c:v>
                </c:pt>
                <c:pt idx="580">
                  <c:v>300.01</c:v>
                </c:pt>
                <c:pt idx="581">
                  <c:v>300.02</c:v>
                </c:pt>
                <c:pt idx="582">
                  <c:v>300.01</c:v>
                </c:pt>
                <c:pt idx="583">
                  <c:v>299.99</c:v>
                </c:pt>
                <c:pt idx="584">
                  <c:v>300.04000000000002</c:v>
                </c:pt>
                <c:pt idx="585">
                  <c:v>300.08</c:v>
                </c:pt>
                <c:pt idx="586">
                  <c:v>300.01</c:v>
                </c:pt>
                <c:pt idx="587">
                  <c:v>300.02999999999997</c:v>
                </c:pt>
                <c:pt idx="588">
                  <c:v>300.02</c:v>
                </c:pt>
                <c:pt idx="589">
                  <c:v>299.98</c:v>
                </c:pt>
                <c:pt idx="590">
                  <c:v>300.02</c:v>
                </c:pt>
                <c:pt idx="591">
                  <c:v>300.08999999999997</c:v>
                </c:pt>
                <c:pt idx="592">
                  <c:v>300.02</c:v>
                </c:pt>
                <c:pt idx="593">
                  <c:v>299.94</c:v>
                </c:pt>
                <c:pt idx="594">
                  <c:v>299.99</c:v>
                </c:pt>
                <c:pt idx="595">
                  <c:v>299.97000000000003</c:v>
                </c:pt>
                <c:pt idx="596">
                  <c:v>299.99</c:v>
                </c:pt>
                <c:pt idx="597">
                  <c:v>299.97000000000003</c:v>
                </c:pt>
                <c:pt idx="598">
                  <c:v>300.02999999999997</c:v>
                </c:pt>
                <c:pt idx="599">
                  <c:v>299.97000000000003</c:v>
                </c:pt>
                <c:pt idx="600">
                  <c:v>300.05</c:v>
                </c:pt>
                <c:pt idx="601">
                  <c:v>300.10000000000002</c:v>
                </c:pt>
                <c:pt idx="602">
                  <c:v>300.01</c:v>
                </c:pt>
                <c:pt idx="603">
                  <c:v>300.05</c:v>
                </c:pt>
                <c:pt idx="604">
                  <c:v>300.02999999999997</c:v>
                </c:pt>
                <c:pt idx="605">
                  <c:v>300.02999999999997</c:v>
                </c:pt>
                <c:pt idx="606">
                  <c:v>300.08</c:v>
                </c:pt>
                <c:pt idx="607">
                  <c:v>300.06</c:v>
                </c:pt>
                <c:pt idx="608">
                  <c:v>300.06</c:v>
                </c:pt>
                <c:pt idx="609">
                  <c:v>300.01</c:v>
                </c:pt>
                <c:pt idx="610">
                  <c:v>300.01</c:v>
                </c:pt>
                <c:pt idx="611">
                  <c:v>300.02999999999997</c:v>
                </c:pt>
                <c:pt idx="612">
                  <c:v>300.08</c:v>
                </c:pt>
                <c:pt idx="613">
                  <c:v>299.99</c:v>
                </c:pt>
                <c:pt idx="614">
                  <c:v>300.01</c:v>
                </c:pt>
                <c:pt idx="615">
                  <c:v>299.99</c:v>
                </c:pt>
                <c:pt idx="616">
                  <c:v>299.95</c:v>
                </c:pt>
                <c:pt idx="617">
                  <c:v>300.01</c:v>
                </c:pt>
                <c:pt idx="618">
                  <c:v>299.95999999999998</c:v>
                </c:pt>
                <c:pt idx="619">
                  <c:v>300.04000000000002</c:v>
                </c:pt>
                <c:pt idx="620">
                  <c:v>299.97000000000003</c:v>
                </c:pt>
                <c:pt idx="621">
                  <c:v>299.97000000000003</c:v>
                </c:pt>
                <c:pt idx="622">
                  <c:v>299.98</c:v>
                </c:pt>
                <c:pt idx="623">
                  <c:v>299.94</c:v>
                </c:pt>
                <c:pt idx="624">
                  <c:v>299.95999999999998</c:v>
                </c:pt>
                <c:pt idx="625">
                  <c:v>299.95999999999998</c:v>
                </c:pt>
                <c:pt idx="626">
                  <c:v>300.02999999999997</c:v>
                </c:pt>
                <c:pt idx="627">
                  <c:v>299.95999999999998</c:v>
                </c:pt>
                <c:pt idx="628">
                  <c:v>299.99</c:v>
                </c:pt>
                <c:pt idx="629">
                  <c:v>300.01</c:v>
                </c:pt>
                <c:pt idx="630">
                  <c:v>299.95999999999998</c:v>
                </c:pt>
                <c:pt idx="631">
                  <c:v>299.91000000000003</c:v>
                </c:pt>
                <c:pt idx="632">
                  <c:v>300.01</c:v>
                </c:pt>
                <c:pt idx="633">
                  <c:v>299.99</c:v>
                </c:pt>
                <c:pt idx="634">
                  <c:v>300.05</c:v>
                </c:pt>
                <c:pt idx="635">
                  <c:v>300.01</c:v>
                </c:pt>
                <c:pt idx="636">
                  <c:v>300.08999999999997</c:v>
                </c:pt>
                <c:pt idx="637">
                  <c:v>300.06</c:v>
                </c:pt>
                <c:pt idx="638">
                  <c:v>300.05</c:v>
                </c:pt>
                <c:pt idx="639">
                  <c:v>299.97000000000003</c:v>
                </c:pt>
                <c:pt idx="640">
                  <c:v>300.04000000000002</c:v>
                </c:pt>
                <c:pt idx="641">
                  <c:v>300.02</c:v>
                </c:pt>
                <c:pt idx="642">
                  <c:v>300.08</c:v>
                </c:pt>
                <c:pt idx="643">
                  <c:v>300.02999999999997</c:v>
                </c:pt>
                <c:pt idx="644">
                  <c:v>299.94</c:v>
                </c:pt>
                <c:pt idx="645">
                  <c:v>300.01</c:v>
                </c:pt>
                <c:pt idx="646">
                  <c:v>299.98</c:v>
                </c:pt>
                <c:pt idx="647">
                  <c:v>300.02999999999997</c:v>
                </c:pt>
                <c:pt idx="648">
                  <c:v>299.97000000000003</c:v>
                </c:pt>
                <c:pt idx="649">
                  <c:v>300.01</c:v>
                </c:pt>
                <c:pt idx="650">
                  <c:v>299.94</c:v>
                </c:pt>
                <c:pt idx="651">
                  <c:v>300.08999999999997</c:v>
                </c:pt>
                <c:pt idx="652">
                  <c:v>300.05</c:v>
                </c:pt>
                <c:pt idx="653">
                  <c:v>300.02999999999997</c:v>
                </c:pt>
                <c:pt idx="654">
                  <c:v>299.98</c:v>
                </c:pt>
                <c:pt idx="655">
                  <c:v>300.06</c:v>
                </c:pt>
                <c:pt idx="656">
                  <c:v>300.04000000000002</c:v>
                </c:pt>
                <c:pt idx="657">
                  <c:v>300.08</c:v>
                </c:pt>
                <c:pt idx="658">
                  <c:v>299.98</c:v>
                </c:pt>
                <c:pt idx="659">
                  <c:v>300.02999999999997</c:v>
                </c:pt>
                <c:pt idx="660">
                  <c:v>300.02999999999997</c:v>
                </c:pt>
                <c:pt idx="661">
                  <c:v>299.99</c:v>
                </c:pt>
                <c:pt idx="662">
                  <c:v>299.92</c:v>
                </c:pt>
                <c:pt idx="663">
                  <c:v>300.13</c:v>
                </c:pt>
                <c:pt idx="664">
                  <c:v>300.08</c:v>
                </c:pt>
                <c:pt idx="665">
                  <c:v>300.02999999999997</c:v>
                </c:pt>
                <c:pt idx="666">
                  <c:v>300.06</c:v>
                </c:pt>
                <c:pt idx="667">
                  <c:v>300.02</c:v>
                </c:pt>
                <c:pt idx="668">
                  <c:v>300.06</c:v>
                </c:pt>
                <c:pt idx="669">
                  <c:v>300.06</c:v>
                </c:pt>
                <c:pt idx="670">
                  <c:v>300.02999999999997</c:v>
                </c:pt>
                <c:pt idx="671">
                  <c:v>300.02</c:v>
                </c:pt>
                <c:pt idx="672">
                  <c:v>299.99</c:v>
                </c:pt>
                <c:pt idx="673">
                  <c:v>299.98</c:v>
                </c:pt>
                <c:pt idx="674">
                  <c:v>299.97000000000003</c:v>
                </c:pt>
                <c:pt idx="675">
                  <c:v>300.02999999999997</c:v>
                </c:pt>
                <c:pt idx="676">
                  <c:v>300.08999999999997</c:v>
                </c:pt>
                <c:pt idx="677">
                  <c:v>299.99</c:v>
                </c:pt>
                <c:pt idx="678">
                  <c:v>300.02</c:v>
                </c:pt>
                <c:pt idx="679">
                  <c:v>300.04000000000002</c:v>
                </c:pt>
                <c:pt idx="680">
                  <c:v>299.98</c:v>
                </c:pt>
                <c:pt idx="681">
                  <c:v>300.02</c:v>
                </c:pt>
                <c:pt idx="682">
                  <c:v>300.02999999999997</c:v>
                </c:pt>
                <c:pt idx="683">
                  <c:v>299.99</c:v>
                </c:pt>
                <c:pt idx="684">
                  <c:v>300.02999999999997</c:v>
                </c:pt>
                <c:pt idx="685">
                  <c:v>300.02</c:v>
                </c:pt>
                <c:pt idx="686">
                  <c:v>300.01</c:v>
                </c:pt>
                <c:pt idx="687">
                  <c:v>300.08</c:v>
                </c:pt>
                <c:pt idx="688">
                  <c:v>300.01</c:v>
                </c:pt>
                <c:pt idx="689">
                  <c:v>300.02999999999997</c:v>
                </c:pt>
                <c:pt idx="690">
                  <c:v>300.02</c:v>
                </c:pt>
                <c:pt idx="691">
                  <c:v>299.95999999999998</c:v>
                </c:pt>
                <c:pt idx="692">
                  <c:v>299.94</c:v>
                </c:pt>
                <c:pt idx="693">
                  <c:v>299.99</c:v>
                </c:pt>
                <c:pt idx="694">
                  <c:v>300.08</c:v>
                </c:pt>
                <c:pt idx="695">
                  <c:v>300.02</c:v>
                </c:pt>
                <c:pt idx="696">
                  <c:v>299.94</c:v>
                </c:pt>
                <c:pt idx="697">
                  <c:v>299.97000000000003</c:v>
                </c:pt>
                <c:pt idx="698">
                  <c:v>299.98</c:v>
                </c:pt>
                <c:pt idx="699">
                  <c:v>300.06</c:v>
                </c:pt>
                <c:pt idx="700">
                  <c:v>299.95999999999998</c:v>
                </c:pt>
                <c:pt idx="701">
                  <c:v>300.01</c:v>
                </c:pt>
                <c:pt idx="702">
                  <c:v>299.95999999999998</c:v>
                </c:pt>
                <c:pt idx="703">
                  <c:v>299.91000000000003</c:v>
                </c:pt>
                <c:pt idx="704">
                  <c:v>299.97000000000003</c:v>
                </c:pt>
                <c:pt idx="705">
                  <c:v>299.95999999999998</c:v>
                </c:pt>
                <c:pt idx="706">
                  <c:v>299.92</c:v>
                </c:pt>
                <c:pt idx="707">
                  <c:v>299.97000000000003</c:v>
                </c:pt>
                <c:pt idx="708">
                  <c:v>300.01</c:v>
                </c:pt>
                <c:pt idx="709">
                  <c:v>300.02999999999997</c:v>
                </c:pt>
                <c:pt idx="710">
                  <c:v>299.97000000000003</c:v>
                </c:pt>
                <c:pt idx="711">
                  <c:v>300.02</c:v>
                </c:pt>
                <c:pt idx="712">
                  <c:v>300.05</c:v>
                </c:pt>
                <c:pt idx="713">
                  <c:v>300.02</c:v>
                </c:pt>
                <c:pt idx="714">
                  <c:v>300.06</c:v>
                </c:pt>
                <c:pt idx="715">
                  <c:v>300.06</c:v>
                </c:pt>
                <c:pt idx="716">
                  <c:v>300.08</c:v>
                </c:pt>
                <c:pt idx="717">
                  <c:v>300.05</c:v>
                </c:pt>
                <c:pt idx="718">
                  <c:v>300.04000000000002</c:v>
                </c:pt>
                <c:pt idx="719">
                  <c:v>299.99</c:v>
                </c:pt>
                <c:pt idx="720">
                  <c:v>300.01</c:v>
                </c:pt>
                <c:pt idx="721">
                  <c:v>300.02</c:v>
                </c:pt>
                <c:pt idx="722">
                  <c:v>300.01</c:v>
                </c:pt>
                <c:pt idx="723">
                  <c:v>299.97000000000003</c:v>
                </c:pt>
                <c:pt idx="724">
                  <c:v>300.01</c:v>
                </c:pt>
                <c:pt idx="725">
                  <c:v>300.01</c:v>
                </c:pt>
                <c:pt idx="726">
                  <c:v>300.02</c:v>
                </c:pt>
                <c:pt idx="727">
                  <c:v>300.01</c:v>
                </c:pt>
                <c:pt idx="728">
                  <c:v>299.94</c:v>
                </c:pt>
                <c:pt idx="729">
                  <c:v>299.98</c:v>
                </c:pt>
                <c:pt idx="730">
                  <c:v>300.02999999999997</c:v>
                </c:pt>
                <c:pt idx="731">
                  <c:v>299.97000000000003</c:v>
                </c:pt>
                <c:pt idx="732">
                  <c:v>300.02</c:v>
                </c:pt>
                <c:pt idx="733">
                  <c:v>299.99</c:v>
                </c:pt>
                <c:pt idx="734">
                  <c:v>300.06</c:v>
                </c:pt>
                <c:pt idx="735">
                  <c:v>300.02</c:v>
                </c:pt>
                <c:pt idx="736">
                  <c:v>300.06</c:v>
                </c:pt>
                <c:pt idx="737">
                  <c:v>300.08</c:v>
                </c:pt>
                <c:pt idx="738">
                  <c:v>300.05</c:v>
                </c:pt>
                <c:pt idx="739">
                  <c:v>300.06</c:v>
                </c:pt>
                <c:pt idx="740">
                  <c:v>300.02999999999997</c:v>
                </c:pt>
                <c:pt idx="741">
                  <c:v>300.06</c:v>
                </c:pt>
                <c:pt idx="742">
                  <c:v>300.12</c:v>
                </c:pt>
                <c:pt idx="743">
                  <c:v>300.08</c:v>
                </c:pt>
                <c:pt idx="744">
                  <c:v>300.08</c:v>
                </c:pt>
                <c:pt idx="745">
                  <c:v>300.08</c:v>
                </c:pt>
                <c:pt idx="746">
                  <c:v>300.01</c:v>
                </c:pt>
                <c:pt idx="747">
                  <c:v>300.02999999999997</c:v>
                </c:pt>
                <c:pt idx="748">
                  <c:v>300.05</c:v>
                </c:pt>
                <c:pt idx="749">
                  <c:v>299.3</c:v>
                </c:pt>
                <c:pt idx="750">
                  <c:v>297.05</c:v>
                </c:pt>
                <c:pt idx="751">
                  <c:v>294.08999999999997</c:v>
                </c:pt>
                <c:pt idx="752">
                  <c:v>291.08999999999997</c:v>
                </c:pt>
                <c:pt idx="753">
                  <c:v>288.45</c:v>
                </c:pt>
                <c:pt idx="754">
                  <c:v>286.23</c:v>
                </c:pt>
                <c:pt idx="755">
                  <c:v>284.27</c:v>
                </c:pt>
                <c:pt idx="756">
                  <c:v>282.83</c:v>
                </c:pt>
                <c:pt idx="757">
                  <c:v>281.58</c:v>
                </c:pt>
                <c:pt idx="758">
                  <c:v>280.63</c:v>
                </c:pt>
                <c:pt idx="759">
                  <c:v>280</c:v>
                </c:pt>
                <c:pt idx="760">
                  <c:v>279.62</c:v>
                </c:pt>
                <c:pt idx="761">
                  <c:v>279.41000000000003</c:v>
                </c:pt>
                <c:pt idx="762">
                  <c:v>279.44</c:v>
                </c:pt>
                <c:pt idx="763">
                  <c:v>279.66000000000003</c:v>
                </c:pt>
                <c:pt idx="764">
                  <c:v>280</c:v>
                </c:pt>
                <c:pt idx="765">
                  <c:v>280.52</c:v>
                </c:pt>
                <c:pt idx="766">
                  <c:v>281.18</c:v>
                </c:pt>
                <c:pt idx="767">
                  <c:v>281.94</c:v>
                </c:pt>
                <c:pt idx="768">
                  <c:v>282.72000000000003</c:v>
                </c:pt>
                <c:pt idx="769">
                  <c:v>283.55</c:v>
                </c:pt>
                <c:pt idx="770">
                  <c:v>284.38</c:v>
                </c:pt>
                <c:pt idx="771">
                  <c:v>285.3</c:v>
                </c:pt>
                <c:pt idx="772">
                  <c:v>286.18</c:v>
                </c:pt>
                <c:pt idx="773">
                  <c:v>286.97000000000003</c:v>
                </c:pt>
                <c:pt idx="774">
                  <c:v>287.83999999999997</c:v>
                </c:pt>
                <c:pt idx="775">
                  <c:v>288.56</c:v>
                </c:pt>
                <c:pt idx="776">
                  <c:v>289.23</c:v>
                </c:pt>
                <c:pt idx="777">
                  <c:v>289.95</c:v>
                </c:pt>
                <c:pt idx="778">
                  <c:v>290.48</c:v>
                </c:pt>
                <c:pt idx="779">
                  <c:v>291.08999999999997</c:v>
                </c:pt>
                <c:pt idx="780">
                  <c:v>291.52</c:v>
                </c:pt>
                <c:pt idx="781">
                  <c:v>291.95999999999998</c:v>
                </c:pt>
                <c:pt idx="782">
                  <c:v>292.38</c:v>
                </c:pt>
                <c:pt idx="783">
                  <c:v>292.79000000000002</c:v>
                </c:pt>
                <c:pt idx="784">
                  <c:v>293.26</c:v>
                </c:pt>
                <c:pt idx="785">
                  <c:v>293.52999999999997</c:v>
                </c:pt>
                <c:pt idx="786">
                  <c:v>293.81</c:v>
                </c:pt>
                <c:pt idx="787">
                  <c:v>294.16000000000003</c:v>
                </c:pt>
                <c:pt idx="788">
                  <c:v>294.43</c:v>
                </c:pt>
                <c:pt idx="789">
                  <c:v>294.7</c:v>
                </c:pt>
                <c:pt idx="790">
                  <c:v>294.98</c:v>
                </c:pt>
                <c:pt idx="791">
                  <c:v>295.16000000000003</c:v>
                </c:pt>
                <c:pt idx="792">
                  <c:v>295.39</c:v>
                </c:pt>
                <c:pt idx="793">
                  <c:v>295.66000000000003</c:v>
                </c:pt>
                <c:pt idx="794">
                  <c:v>295.83999999999997</c:v>
                </c:pt>
                <c:pt idx="795">
                  <c:v>296.10000000000002</c:v>
                </c:pt>
                <c:pt idx="796">
                  <c:v>296.3</c:v>
                </c:pt>
                <c:pt idx="797">
                  <c:v>296.48</c:v>
                </c:pt>
                <c:pt idx="798">
                  <c:v>296.72000000000003</c:v>
                </c:pt>
                <c:pt idx="799">
                  <c:v>296.92</c:v>
                </c:pt>
                <c:pt idx="800">
                  <c:v>296.99</c:v>
                </c:pt>
                <c:pt idx="801">
                  <c:v>297.17</c:v>
                </c:pt>
                <c:pt idx="802">
                  <c:v>297.33999999999997</c:v>
                </c:pt>
                <c:pt idx="803">
                  <c:v>297.48</c:v>
                </c:pt>
                <c:pt idx="804">
                  <c:v>297.66000000000003</c:v>
                </c:pt>
                <c:pt idx="805">
                  <c:v>297.8</c:v>
                </c:pt>
                <c:pt idx="806">
                  <c:v>297.89999999999998</c:v>
                </c:pt>
                <c:pt idx="807">
                  <c:v>298.11</c:v>
                </c:pt>
                <c:pt idx="808">
                  <c:v>298.17</c:v>
                </c:pt>
                <c:pt idx="809">
                  <c:v>298.37</c:v>
                </c:pt>
                <c:pt idx="810">
                  <c:v>298.44</c:v>
                </c:pt>
                <c:pt idx="811">
                  <c:v>298.54000000000002</c:v>
                </c:pt>
                <c:pt idx="812">
                  <c:v>298.58999999999997</c:v>
                </c:pt>
                <c:pt idx="813">
                  <c:v>298.73</c:v>
                </c:pt>
                <c:pt idx="814">
                  <c:v>298.89</c:v>
                </c:pt>
                <c:pt idx="815">
                  <c:v>298.98</c:v>
                </c:pt>
                <c:pt idx="816">
                  <c:v>299.07</c:v>
                </c:pt>
                <c:pt idx="817">
                  <c:v>299.19</c:v>
                </c:pt>
                <c:pt idx="818">
                  <c:v>299.26</c:v>
                </c:pt>
                <c:pt idx="819">
                  <c:v>299.23</c:v>
                </c:pt>
                <c:pt idx="820">
                  <c:v>299.33999999999997</c:v>
                </c:pt>
                <c:pt idx="821">
                  <c:v>299.39999999999998</c:v>
                </c:pt>
                <c:pt idx="822">
                  <c:v>299.45</c:v>
                </c:pt>
                <c:pt idx="823">
                  <c:v>299.45999999999998</c:v>
                </c:pt>
                <c:pt idx="824">
                  <c:v>299.63</c:v>
                </c:pt>
                <c:pt idx="825">
                  <c:v>299.66000000000003</c:v>
                </c:pt>
                <c:pt idx="826">
                  <c:v>299.64</c:v>
                </c:pt>
                <c:pt idx="827">
                  <c:v>299.73</c:v>
                </c:pt>
                <c:pt idx="828">
                  <c:v>299.76</c:v>
                </c:pt>
                <c:pt idx="829">
                  <c:v>299.8</c:v>
                </c:pt>
                <c:pt idx="830">
                  <c:v>299.87</c:v>
                </c:pt>
                <c:pt idx="831">
                  <c:v>299.74</c:v>
                </c:pt>
                <c:pt idx="832">
                  <c:v>299.87</c:v>
                </c:pt>
                <c:pt idx="833">
                  <c:v>299.95</c:v>
                </c:pt>
                <c:pt idx="834">
                  <c:v>300.01</c:v>
                </c:pt>
                <c:pt idx="835">
                  <c:v>299.92</c:v>
                </c:pt>
                <c:pt idx="836">
                  <c:v>300.02</c:v>
                </c:pt>
                <c:pt idx="837">
                  <c:v>300.02</c:v>
                </c:pt>
                <c:pt idx="838">
                  <c:v>300.08</c:v>
                </c:pt>
                <c:pt idx="839">
                  <c:v>300.02999999999997</c:v>
                </c:pt>
                <c:pt idx="840">
                  <c:v>300.02999999999997</c:v>
                </c:pt>
                <c:pt idx="841">
                  <c:v>300.12</c:v>
                </c:pt>
                <c:pt idx="842">
                  <c:v>300.14</c:v>
                </c:pt>
                <c:pt idx="843">
                  <c:v>300.08999999999997</c:v>
                </c:pt>
                <c:pt idx="844">
                  <c:v>300.2</c:v>
                </c:pt>
                <c:pt idx="845">
                  <c:v>300.14999999999998</c:v>
                </c:pt>
                <c:pt idx="846">
                  <c:v>300.17</c:v>
                </c:pt>
                <c:pt idx="847">
                  <c:v>300.23</c:v>
                </c:pt>
                <c:pt idx="848">
                  <c:v>300.10000000000002</c:v>
                </c:pt>
                <c:pt idx="849">
                  <c:v>300.2</c:v>
                </c:pt>
                <c:pt idx="850">
                  <c:v>300.24</c:v>
                </c:pt>
                <c:pt idx="851">
                  <c:v>300.2</c:v>
                </c:pt>
                <c:pt idx="852">
                  <c:v>300.24</c:v>
                </c:pt>
                <c:pt idx="853">
                  <c:v>300.27</c:v>
                </c:pt>
                <c:pt idx="854">
                  <c:v>300.2</c:v>
                </c:pt>
                <c:pt idx="855">
                  <c:v>300.23</c:v>
                </c:pt>
                <c:pt idx="856">
                  <c:v>300.16000000000003</c:v>
                </c:pt>
                <c:pt idx="857">
                  <c:v>300.16000000000003</c:v>
                </c:pt>
                <c:pt idx="858">
                  <c:v>300.22000000000003</c:v>
                </c:pt>
                <c:pt idx="859">
                  <c:v>300.2</c:v>
                </c:pt>
                <c:pt idx="860">
                  <c:v>300.24</c:v>
                </c:pt>
                <c:pt idx="861">
                  <c:v>300.23</c:v>
                </c:pt>
                <c:pt idx="862">
                  <c:v>300.24</c:v>
                </c:pt>
                <c:pt idx="863">
                  <c:v>300.14</c:v>
                </c:pt>
                <c:pt idx="864">
                  <c:v>300.2</c:v>
                </c:pt>
                <c:pt idx="865">
                  <c:v>300.18</c:v>
                </c:pt>
                <c:pt idx="866">
                  <c:v>300.24</c:v>
                </c:pt>
                <c:pt idx="867">
                  <c:v>300.16000000000003</c:v>
                </c:pt>
                <c:pt idx="868">
                  <c:v>300.24</c:v>
                </c:pt>
                <c:pt idx="869">
                  <c:v>300.17</c:v>
                </c:pt>
                <c:pt idx="870">
                  <c:v>300.16000000000003</c:v>
                </c:pt>
                <c:pt idx="871">
                  <c:v>300.2</c:v>
                </c:pt>
                <c:pt idx="872">
                  <c:v>300.2</c:v>
                </c:pt>
                <c:pt idx="873">
                  <c:v>300.24</c:v>
                </c:pt>
                <c:pt idx="874">
                  <c:v>300.23</c:v>
                </c:pt>
                <c:pt idx="875">
                  <c:v>300.17</c:v>
                </c:pt>
                <c:pt idx="876">
                  <c:v>300.17</c:v>
                </c:pt>
                <c:pt idx="877">
                  <c:v>300.23</c:v>
                </c:pt>
                <c:pt idx="878">
                  <c:v>300.23</c:v>
                </c:pt>
                <c:pt idx="879">
                  <c:v>300.2</c:v>
                </c:pt>
                <c:pt idx="880">
                  <c:v>300.26</c:v>
                </c:pt>
                <c:pt idx="881">
                  <c:v>300.2</c:v>
                </c:pt>
                <c:pt idx="882">
                  <c:v>300.17</c:v>
                </c:pt>
                <c:pt idx="883">
                  <c:v>300.18</c:v>
                </c:pt>
                <c:pt idx="884">
                  <c:v>300.16000000000003</c:v>
                </c:pt>
                <c:pt idx="885">
                  <c:v>300.14999999999998</c:v>
                </c:pt>
                <c:pt idx="886">
                  <c:v>300.14</c:v>
                </c:pt>
                <c:pt idx="887">
                  <c:v>300.08999999999997</c:v>
                </c:pt>
                <c:pt idx="888">
                  <c:v>300.16000000000003</c:v>
                </c:pt>
                <c:pt idx="889">
                  <c:v>300.12</c:v>
                </c:pt>
                <c:pt idx="890">
                  <c:v>300.16000000000003</c:v>
                </c:pt>
                <c:pt idx="891">
                  <c:v>300.08999999999997</c:v>
                </c:pt>
                <c:pt idx="892">
                  <c:v>300.14999999999998</c:v>
                </c:pt>
                <c:pt idx="893">
                  <c:v>300.08999999999997</c:v>
                </c:pt>
                <c:pt idx="894">
                  <c:v>300.02999999999997</c:v>
                </c:pt>
                <c:pt idx="895">
                  <c:v>300.12</c:v>
                </c:pt>
                <c:pt idx="896">
                  <c:v>300.08999999999997</c:v>
                </c:pt>
                <c:pt idx="897">
                  <c:v>300.05</c:v>
                </c:pt>
                <c:pt idx="898">
                  <c:v>300.14</c:v>
                </c:pt>
                <c:pt idx="899">
                  <c:v>300.08999999999997</c:v>
                </c:pt>
                <c:pt idx="900">
                  <c:v>300.02999999999997</c:v>
                </c:pt>
                <c:pt idx="901">
                  <c:v>300.06</c:v>
                </c:pt>
                <c:pt idx="902">
                  <c:v>300.08999999999997</c:v>
                </c:pt>
                <c:pt idx="903">
                  <c:v>300.10000000000002</c:v>
                </c:pt>
                <c:pt idx="904">
                  <c:v>300.12</c:v>
                </c:pt>
                <c:pt idx="905">
                  <c:v>300.04000000000002</c:v>
                </c:pt>
                <c:pt idx="906">
                  <c:v>300.12</c:v>
                </c:pt>
                <c:pt idx="907">
                  <c:v>300.12</c:v>
                </c:pt>
                <c:pt idx="908">
                  <c:v>300.06</c:v>
                </c:pt>
                <c:pt idx="909">
                  <c:v>300.02999999999997</c:v>
                </c:pt>
                <c:pt idx="910">
                  <c:v>300.06</c:v>
                </c:pt>
                <c:pt idx="911">
                  <c:v>300.05</c:v>
                </c:pt>
                <c:pt idx="912">
                  <c:v>300.12</c:v>
                </c:pt>
                <c:pt idx="913">
                  <c:v>300.08</c:v>
                </c:pt>
                <c:pt idx="914">
                  <c:v>300.16000000000003</c:v>
                </c:pt>
                <c:pt idx="915">
                  <c:v>300.10000000000002</c:v>
                </c:pt>
                <c:pt idx="916">
                  <c:v>300.04000000000002</c:v>
                </c:pt>
                <c:pt idx="917">
                  <c:v>300.08999999999997</c:v>
                </c:pt>
                <c:pt idx="918">
                  <c:v>300.13</c:v>
                </c:pt>
                <c:pt idx="919">
                  <c:v>300.06</c:v>
                </c:pt>
                <c:pt idx="920">
                  <c:v>300.05</c:v>
                </c:pt>
                <c:pt idx="921">
                  <c:v>300.04000000000002</c:v>
                </c:pt>
                <c:pt idx="922">
                  <c:v>299.98</c:v>
                </c:pt>
                <c:pt idx="923">
                  <c:v>300.05</c:v>
                </c:pt>
                <c:pt idx="924">
                  <c:v>300.12</c:v>
                </c:pt>
                <c:pt idx="925">
                  <c:v>300.08999999999997</c:v>
                </c:pt>
                <c:pt idx="926">
                  <c:v>300.02999999999997</c:v>
                </c:pt>
                <c:pt idx="927">
                  <c:v>299.97000000000003</c:v>
                </c:pt>
                <c:pt idx="928">
                  <c:v>299.97000000000003</c:v>
                </c:pt>
                <c:pt idx="929">
                  <c:v>300.02999999999997</c:v>
                </c:pt>
                <c:pt idx="930">
                  <c:v>300.01</c:v>
                </c:pt>
                <c:pt idx="931">
                  <c:v>299.97000000000003</c:v>
                </c:pt>
                <c:pt idx="932">
                  <c:v>300.02</c:v>
                </c:pt>
                <c:pt idx="933">
                  <c:v>300.02999999999997</c:v>
                </c:pt>
                <c:pt idx="934">
                  <c:v>300.05</c:v>
                </c:pt>
                <c:pt idx="935">
                  <c:v>299.99</c:v>
                </c:pt>
                <c:pt idx="936">
                  <c:v>300.08</c:v>
                </c:pt>
                <c:pt idx="937">
                  <c:v>300.01</c:v>
                </c:pt>
                <c:pt idx="938">
                  <c:v>300.06</c:v>
                </c:pt>
                <c:pt idx="939">
                  <c:v>299.99</c:v>
                </c:pt>
                <c:pt idx="940">
                  <c:v>300.02</c:v>
                </c:pt>
                <c:pt idx="941">
                  <c:v>299.97000000000003</c:v>
                </c:pt>
                <c:pt idx="942">
                  <c:v>300.05</c:v>
                </c:pt>
                <c:pt idx="943">
                  <c:v>300.05</c:v>
                </c:pt>
                <c:pt idx="944">
                  <c:v>300.02999999999997</c:v>
                </c:pt>
                <c:pt idx="945">
                  <c:v>300.02999999999997</c:v>
                </c:pt>
                <c:pt idx="946">
                  <c:v>300.06</c:v>
                </c:pt>
                <c:pt idx="947">
                  <c:v>300.04000000000002</c:v>
                </c:pt>
                <c:pt idx="948">
                  <c:v>300.08</c:v>
                </c:pt>
                <c:pt idx="949">
                  <c:v>299.97000000000003</c:v>
                </c:pt>
                <c:pt idx="950">
                  <c:v>300.02999999999997</c:v>
                </c:pt>
                <c:pt idx="951">
                  <c:v>300.02999999999997</c:v>
                </c:pt>
                <c:pt idx="952">
                  <c:v>300.04000000000002</c:v>
                </c:pt>
                <c:pt idx="953">
                  <c:v>299.94</c:v>
                </c:pt>
                <c:pt idx="954">
                  <c:v>299.95999999999998</c:v>
                </c:pt>
                <c:pt idx="955">
                  <c:v>299.94</c:v>
                </c:pt>
                <c:pt idx="956">
                  <c:v>299.98</c:v>
                </c:pt>
                <c:pt idx="957">
                  <c:v>299.99</c:v>
                </c:pt>
                <c:pt idx="958">
                  <c:v>299.94</c:v>
                </c:pt>
                <c:pt idx="959">
                  <c:v>299.89</c:v>
                </c:pt>
                <c:pt idx="960">
                  <c:v>299.92</c:v>
                </c:pt>
                <c:pt idx="961">
                  <c:v>299.98</c:v>
                </c:pt>
                <c:pt idx="962">
                  <c:v>299.91000000000003</c:v>
                </c:pt>
                <c:pt idx="963">
                  <c:v>299.98</c:v>
                </c:pt>
                <c:pt idx="964">
                  <c:v>299.88</c:v>
                </c:pt>
                <c:pt idx="965">
                  <c:v>299.89</c:v>
                </c:pt>
                <c:pt idx="966">
                  <c:v>299.95999999999998</c:v>
                </c:pt>
                <c:pt idx="967">
                  <c:v>299.95</c:v>
                </c:pt>
                <c:pt idx="968">
                  <c:v>300.01</c:v>
                </c:pt>
                <c:pt idx="969">
                  <c:v>300.02</c:v>
                </c:pt>
                <c:pt idx="970">
                  <c:v>300.06</c:v>
                </c:pt>
                <c:pt idx="971">
                  <c:v>300.02</c:v>
                </c:pt>
                <c:pt idx="972">
                  <c:v>300.04000000000002</c:v>
                </c:pt>
                <c:pt idx="973">
                  <c:v>300.02999999999997</c:v>
                </c:pt>
                <c:pt idx="974">
                  <c:v>300.01</c:v>
                </c:pt>
                <c:pt idx="975">
                  <c:v>300.05</c:v>
                </c:pt>
                <c:pt idx="976">
                  <c:v>300.12</c:v>
                </c:pt>
                <c:pt idx="977">
                  <c:v>300.05</c:v>
                </c:pt>
                <c:pt idx="978">
                  <c:v>300.04000000000002</c:v>
                </c:pt>
                <c:pt idx="979">
                  <c:v>300.02</c:v>
                </c:pt>
                <c:pt idx="980">
                  <c:v>300.08</c:v>
                </c:pt>
                <c:pt idx="981">
                  <c:v>300.02999999999997</c:v>
                </c:pt>
                <c:pt idx="982">
                  <c:v>299.98</c:v>
                </c:pt>
                <c:pt idx="983">
                  <c:v>299.97000000000003</c:v>
                </c:pt>
                <c:pt idx="984">
                  <c:v>299.95999999999998</c:v>
                </c:pt>
                <c:pt idx="985">
                  <c:v>299.89999999999998</c:v>
                </c:pt>
                <c:pt idx="986">
                  <c:v>299.97000000000003</c:v>
                </c:pt>
                <c:pt idx="987">
                  <c:v>299.95</c:v>
                </c:pt>
                <c:pt idx="988">
                  <c:v>299.99</c:v>
                </c:pt>
                <c:pt idx="989">
                  <c:v>299.92</c:v>
                </c:pt>
                <c:pt idx="990">
                  <c:v>299.94</c:v>
                </c:pt>
                <c:pt idx="991">
                  <c:v>299.97000000000003</c:v>
                </c:pt>
                <c:pt idx="992">
                  <c:v>299.95</c:v>
                </c:pt>
                <c:pt idx="993">
                  <c:v>300.01</c:v>
                </c:pt>
                <c:pt idx="994">
                  <c:v>300.01</c:v>
                </c:pt>
                <c:pt idx="995">
                  <c:v>299.95</c:v>
                </c:pt>
                <c:pt idx="996">
                  <c:v>299.94</c:v>
                </c:pt>
                <c:pt idx="997">
                  <c:v>299.95999999999998</c:v>
                </c:pt>
                <c:pt idx="998">
                  <c:v>299.97000000000003</c:v>
                </c:pt>
                <c:pt idx="999">
                  <c:v>299.97000000000003</c:v>
                </c:pt>
                <c:pt idx="1000">
                  <c:v>299.98</c:v>
                </c:pt>
                <c:pt idx="1001">
                  <c:v>299.98</c:v>
                </c:pt>
                <c:pt idx="1002">
                  <c:v>299.95</c:v>
                </c:pt>
                <c:pt idx="1003">
                  <c:v>299.98</c:v>
                </c:pt>
                <c:pt idx="1004">
                  <c:v>299.98</c:v>
                </c:pt>
                <c:pt idx="1005">
                  <c:v>300.01</c:v>
                </c:pt>
                <c:pt idx="1006">
                  <c:v>300.02999999999997</c:v>
                </c:pt>
                <c:pt idx="1007">
                  <c:v>300.02999999999997</c:v>
                </c:pt>
                <c:pt idx="1008">
                  <c:v>300.10000000000002</c:v>
                </c:pt>
                <c:pt idx="1009">
                  <c:v>299.95999999999998</c:v>
                </c:pt>
                <c:pt idx="1010">
                  <c:v>300.01</c:v>
                </c:pt>
                <c:pt idx="1011">
                  <c:v>299.95</c:v>
                </c:pt>
                <c:pt idx="1012">
                  <c:v>300.02</c:v>
                </c:pt>
                <c:pt idx="1013">
                  <c:v>299.98</c:v>
                </c:pt>
                <c:pt idx="1014">
                  <c:v>299.94</c:v>
                </c:pt>
                <c:pt idx="1015">
                  <c:v>299.95</c:v>
                </c:pt>
                <c:pt idx="1016">
                  <c:v>300.01</c:v>
                </c:pt>
                <c:pt idx="1017">
                  <c:v>300.06</c:v>
                </c:pt>
                <c:pt idx="1018">
                  <c:v>299.98</c:v>
                </c:pt>
                <c:pt idx="1019">
                  <c:v>300.02</c:v>
                </c:pt>
                <c:pt idx="1020">
                  <c:v>299.98</c:v>
                </c:pt>
                <c:pt idx="1021">
                  <c:v>300.01</c:v>
                </c:pt>
                <c:pt idx="1022">
                  <c:v>300.05</c:v>
                </c:pt>
                <c:pt idx="1023">
                  <c:v>299.97000000000003</c:v>
                </c:pt>
                <c:pt idx="1024">
                  <c:v>299.97000000000003</c:v>
                </c:pt>
                <c:pt idx="1025">
                  <c:v>300.01</c:v>
                </c:pt>
                <c:pt idx="1026">
                  <c:v>300.01</c:v>
                </c:pt>
                <c:pt idx="1027">
                  <c:v>299.97000000000003</c:v>
                </c:pt>
                <c:pt idx="1028">
                  <c:v>299.98</c:v>
                </c:pt>
                <c:pt idx="1029">
                  <c:v>299.94</c:v>
                </c:pt>
                <c:pt idx="1030">
                  <c:v>300.01</c:v>
                </c:pt>
                <c:pt idx="1031">
                  <c:v>299.98</c:v>
                </c:pt>
                <c:pt idx="1032">
                  <c:v>300.01</c:v>
                </c:pt>
                <c:pt idx="1033">
                  <c:v>299.98</c:v>
                </c:pt>
                <c:pt idx="1034">
                  <c:v>300.01</c:v>
                </c:pt>
                <c:pt idx="1035">
                  <c:v>299.99</c:v>
                </c:pt>
                <c:pt idx="1036">
                  <c:v>299.95999999999998</c:v>
                </c:pt>
                <c:pt idx="1037">
                  <c:v>300.10000000000002</c:v>
                </c:pt>
                <c:pt idx="1038">
                  <c:v>300.01</c:v>
                </c:pt>
                <c:pt idx="1039">
                  <c:v>300.01</c:v>
                </c:pt>
                <c:pt idx="1040">
                  <c:v>300.02</c:v>
                </c:pt>
                <c:pt idx="1041">
                  <c:v>300.04000000000002</c:v>
                </c:pt>
                <c:pt idx="1042">
                  <c:v>300.02</c:v>
                </c:pt>
                <c:pt idx="1043">
                  <c:v>300.02</c:v>
                </c:pt>
                <c:pt idx="1044">
                  <c:v>300.02999999999997</c:v>
                </c:pt>
                <c:pt idx="1045">
                  <c:v>299.89999999999998</c:v>
                </c:pt>
                <c:pt idx="1046">
                  <c:v>300.02</c:v>
                </c:pt>
                <c:pt idx="1047">
                  <c:v>300.01</c:v>
                </c:pt>
                <c:pt idx="1048">
                  <c:v>300.02</c:v>
                </c:pt>
                <c:pt idx="1049">
                  <c:v>300.06</c:v>
                </c:pt>
                <c:pt idx="1050">
                  <c:v>299.94</c:v>
                </c:pt>
                <c:pt idx="1051">
                  <c:v>299.99</c:v>
                </c:pt>
                <c:pt idx="1052">
                  <c:v>300.02999999999997</c:v>
                </c:pt>
                <c:pt idx="1053">
                  <c:v>300.05</c:v>
                </c:pt>
                <c:pt idx="1054">
                  <c:v>300.04000000000002</c:v>
                </c:pt>
                <c:pt idx="1055">
                  <c:v>300.01</c:v>
                </c:pt>
                <c:pt idx="1056">
                  <c:v>300.02999999999997</c:v>
                </c:pt>
                <c:pt idx="1057">
                  <c:v>299.97000000000003</c:v>
                </c:pt>
                <c:pt idx="1058">
                  <c:v>299.92</c:v>
                </c:pt>
                <c:pt idx="1059">
                  <c:v>299.95999999999998</c:v>
                </c:pt>
                <c:pt idx="1060">
                  <c:v>300.01</c:v>
                </c:pt>
                <c:pt idx="1061">
                  <c:v>299.97000000000003</c:v>
                </c:pt>
                <c:pt idx="1062">
                  <c:v>299.99</c:v>
                </c:pt>
                <c:pt idx="1063">
                  <c:v>300.01</c:v>
                </c:pt>
                <c:pt idx="1064">
                  <c:v>300.01</c:v>
                </c:pt>
                <c:pt idx="1065">
                  <c:v>300.01</c:v>
                </c:pt>
                <c:pt idx="1066">
                  <c:v>299.97000000000003</c:v>
                </c:pt>
                <c:pt idx="1067">
                  <c:v>299.98</c:v>
                </c:pt>
                <c:pt idx="1068">
                  <c:v>300.02</c:v>
                </c:pt>
                <c:pt idx="1069">
                  <c:v>300.02</c:v>
                </c:pt>
                <c:pt idx="1070">
                  <c:v>299.99</c:v>
                </c:pt>
                <c:pt idx="1071">
                  <c:v>300.02</c:v>
                </c:pt>
                <c:pt idx="1072">
                  <c:v>299.97000000000003</c:v>
                </c:pt>
                <c:pt idx="1073">
                  <c:v>300.02999999999997</c:v>
                </c:pt>
                <c:pt idx="1074">
                  <c:v>300.02</c:v>
                </c:pt>
                <c:pt idx="1075">
                  <c:v>299.97000000000003</c:v>
                </c:pt>
                <c:pt idx="1076">
                  <c:v>300.01</c:v>
                </c:pt>
                <c:pt idx="1077">
                  <c:v>299.97000000000003</c:v>
                </c:pt>
                <c:pt idx="1078">
                  <c:v>299.95999999999998</c:v>
                </c:pt>
                <c:pt idx="1079">
                  <c:v>300.02</c:v>
                </c:pt>
                <c:pt idx="1080">
                  <c:v>299.98</c:v>
                </c:pt>
                <c:pt idx="1081">
                  <c:v>300.04000000000002</c:v>
                </c:pt>
                <c:pt idx="1082">
                  <c:v>300.04000000000002</c:v>
                </c:pt>
                <c:pt idx="1083">
                  <c:v>300.04000000000002</c:v>
                </c:pt>
                <c:pt idx="1084">
                  <c:v>300.01</c:v>
                </c:pt>
                <c:pt idx="1085">
                  <c:v>299.99</c:v>
                </c:pt>
                <c:pt idx="1086">
                  <c:v>300.04000000000002</c:v>
                </c:pt>
                <c:pt idx="1087">
                  <c:v>299.98</c:v>
                </c:pt>
                <c:pt idx="1088">
                  <c:v>300.02999999999997</c:v>
                </c:pt>
                <c:pt idx="1089">
                  <c:v>299.97000000000003</c:v>
                </c:pt>
                <c:pt idx="1090">
                  <c:v>299.99</c:v>
                </c:pt>
                <c:pt idx="1091">
                  <c:v>300.01</c:v>
                </c:pt>
                <c:pt idx="1092">
                  <c:v>299.97000000000003</c:v>
                </c:pt>
                <c:pt idx="1093">
                  <c:v>299.99</c:v>
                </c:pt>
                <c:pt idx="1094">
                  <c:v>300.01</c:v>
                </c:pt>
                <c:pt idx="1095">
                  <c:v>300.04000000000002</c:v>
                </c:pt>
                <c:pt idx="1096">
                  <c:v>300.01</c:v>
                </c:pt>
                <c:pt idx="1097">
                  <c:v>299.95999999999998</c:v>
                </c:pt>
                <c:pt idx="1098">
                  <c:v>300.01</c:v>
                </c:pt>
                <c:pt idx="1099">
                  <c:v>300.01</c:v>
                </c:pt>
                <c:pt idx="1100">
                  <c:v>300.01</c:v>
                </c:pt>
                <c:pt idx="1101">
                  <c:v>300.02</c:v>
                </c:pt>
                <c:pt idx="1102">
                  <c:v>300.06</c:v>
                </c:pt>
                <c:pt idx="1103">
                  <c:v>300.02</c:v>
                </c:pt>
                <c:pt idx="1104">
                  <c:v>299.99</c:v>
                </c:pt>
                <c:pt idx="1105">
                  <c:v>299.92</c:v>
                </c:pt>
                <c:pt idx="1106">
                  <c:v>299.92</c:v>
                </c:pt>
                <c:pt idx="1107">
                  <c:v>300.01</c:v>
                </c:pt>
                <c:pt idx="1108">
                  <c:v>300.05</c:v>
                </c:pt>
                <c:pt idx="1109">
                  <c:v>299.99</c:v>
                </c:pt>
                <c:pt idx="1110">
                  <c:v>300.02999999999997</c:v>
                </c:pt>
                <c:pt idx="1111">
                  <c:v>299.99</c:v>
                </c:pt>
                <c:pt idx="1112">
                  <c:v>300.02999999999997</c:v>
                </c:pt>
                <c:pt idx="1113">
                  <c:v>300.02999999999997</c:v>
                </c:pt>
                <c:pt idx="1114">
                  <c:v>300.01</c:v>
                </c:pt>
                <c:pt idx="1115">
                  <c:v>300.02</c:v>
                </c:pt>
                <c:pt idx="1116">
                  <c:v>299.97000000000003</c:v>
                </c:pt>
                <c:pt idx="1117">
                  <c:v>299.95999999999998</c:v>
                </c:pt>
                <c:pt idx="1118">
                  <c:v>299.97000000000003</c:v>
                </c:pt>
                <c:pt idx="1119">
                  <c:v>300.01</c:v>
                </c:pt>
                <c:pt idx="1120">
                  <c:v>300.06</c:v>
                </c:pt>
                <c:pt idx="1121">
                  <c:v>300.01</c:v>
                </c:pt>
                <c:pt idx="1122">
                  <c:v>300.02999999999997</c:v>
                </c:pt>
                <c:pt idx="1123">
                  <c:v>300.02999999999997</c:v>
                </c:pt>
                <c:pt idx="1124">
                  <c:v>300.02</c:v>
                </c:pt>
                <c:pt idx="1125">
                  <c:v>300.02</c:v>
                </c:pt>
                <c:pt idx="1126">
                  <c:v>300.05</c:v>
                </c:pt>
                <c:pt idx="1127">
                  <c:v>299.98</c:v>
                </c:pt>
                <c:pt idx="1128">
                  <c:v>299.92</c:v>
                </c:pt>
                <c:pt idx="1129">
                  <c:v>299.97000000000003</c:v>
                </c:pt>
                <c:pt idx="1130">
                  <c:v>299.91000000000003</c:v>
                </c:pt>
                <c:pt idx="1131">
                  <c:v>299.97000000000003</c:v>
                </c:pt>
                <c:pt idx="1132">
                  <c:v>299.92</c:v>
                </c:pt>
                <c:pt idx="1133">
                  <c:v>300.01</c:v>
                </c:pt>
                <c:pt idx="1134">
                  <c:v>299.95</c:v>
                </c:pt>
                <c:pt idx="1135">
                  <c:v>300.04000000000002</c:v>
                </c:pt>
                <c:pt idx="1136">
                  <c:v>299.95</c:v>
                </c:pt>
                <c:pt idx="1137">
                  <c:v>300.06</c:v>
                </c:pt>
                <c:pt idx="1138">
                  <c:v>299.99</c:v>
                </c:pt>
                <c:pt idx="1139">
                  <c:v>299.97000000000003</c:v>
                </c:pt>
                <c:pt idx="1140">
                  <c:v>300.02</c:v>
                </c:pt>
                <c:pt idx="1141">
                  <c:v>300.02</c:v>
                </c:pt>
                <c:pt idx="1142">
                  <c:v>300.02999999999997</c:v>
                </c:pt>
                <c:pt idx="1143">
                  <c:v>300.06</c:v>
                </c:pt>
                <c:pt idx="1144">
                  <c:v>300.02</c:v>
                </c:pt>
                <c:pt idx="1145">
                  <c:v>300.02</c:v>
                </c:pt>
                <c:pt idx="1146">
                  <c:v>299.92</c:v>
                </c:pt>
                <c:pt idx="1147">
                  <c:v>299.97000000000003</c:v>
                </c:pt>
                <c:pt idx="1148">
                  <c:v>300.02</c:v>
                </c:pt>
                <c:pt idx="1149">
                  <c:v>299.94</c:v>
                </c:pt>
                <c:pt idx="1150">
                  <c:v>300.02999999999997</c:v>
                </c:pt>
                <c:pt idx="1151">
                  <c:v>300.06</c:v>
                </c:pt>
                <c:pt idx="1152">
                  <c:v>299.98</c:v>
                </c:pt>
                <c:pt idx="1153">
                  <c:v>300.04000000000002</c:v>
                </c:pt>
                <c:pt idx="1154">
                  <c:v>300.08999999999997</c:v>
                </c:pt>
                <c:pt idx="1155">
                  <c:v>300.02</c:v>
                </c:pt>
                <c:pt idx="1156">
                  <c:v>299.92</c:v>
                </c:pt>
                <c:pt idx="1157">
                  <c:v>299.94</c:v>
                </c:pt>
                <c:pt idx="1158">
                  <c:v>299.98</c:v>
                </c:pt>
                <c:pt idx="1159">
                  <c:v>300.02999999999997</c:v>
                </c:pt>
                <c:pt idx="1160">
                  <c:v>300.06</c:v>
                </c:pt>
                <c:pt idx="1161">
                  <c:v>299.95</c:v>
                </c:pt>
                <c:pt idx="1162">
                  <c:v>300.01</c:v>
                </c:pt>
                <c:pt idx="1163">
                  <c:v>299.99</c:v>
                </c:pt>
                <c:pt idx="1164">
                  <c:v>299.98</c:v>
                </c:pt>
                <c:pt idx="1165">
                  <c:v>300.04000000000002</c:v>
                </c:pt>
                <c:pt idx="1166">
                  <c:v>300.02999999999997</c:v>
                </c:pt>
                <c:pt idx="1167">
                  <c:v>299.98</c:v>
                </c:pt>
                <c:pt idx="1168">
                  <c:v>300.05</c:v>
                </c:pt>
                <c:pt idx="1169">
                  <c:v>299.99</c:v>
                </c:pt>
                <c:pt idx="1170">
                  <c:v>299.92</c:v>
                </c:pt>
                <c:pt idx="1171">
                  <c:v>299.98</c:v>
                </c:pt>
                <c:pt idx="1172">
                  <c:v>299.97000000000003</c:v>
                </c:pt>
                <c:pt idx="1173">
                  <c:v>300.02999999999997</c:v>
                </c:pt>
                <c:pt idx="1174">
                  <c:v>300.01</c:v>
                </c:pt>
                <c:pt idx="1175">
                  <c:v>299.92</c:v>
                </c:pt>
                <c:pt idx="1176">
                  <c:v>299.95</c:v>
                </c:pt>
                <c:pt idx="1177">
                  <c:v>300.01</c:v>
                </c:pt>
                <c:pt idx="1178">
                  <c:v>299.88</c:v>
                </c:pt>
                <c:pt idx="1179">
                  <c:v>299.94</c:v>
                </c:pt>
                <c:pt idx="1180">
                  <c:v>299.98</c:v>
                </c:pt>
                <c:pt idx="1181">
                  <c:v>299.94</c:v>
                </c:pt>
                <c:pt idx="1182">
                  <c:v>299.97000000000003</c:v>
                </c:pt>
                <c:pt idx="1183">
                  <c:v>299.97000000000003</c:v>
                </c:pt>
                <c:pt idx="1184">
                  <c:v>299.99</c:v>
                </c:pt>
                <c:pt idx="1185">
                  <c:v>300.01</c:v>
                </c:pt>
                <c:pt idx="1186">
                  <c:v>300.01</c:v>
                </c:pt>
                <c:pt idx="1187">
                  <c:v>299.98</c:v>
                </c:pt>
                <c:pt idx="1188">
                  <c:v>300.02</c:v>
                </c:pt>
                <c:pt idx="1189">
                  <c:v>299.98</c:v>
                </c:pt>
                <c:pt idx="1190">
                  <c:v>300.02999999999997</c:v>
                </c:pt>
                <c:pt idx="1191">
                  <c:v>299.98</c:v>
                </c:pt>
                <c:pt idx="1192">
                  <c:v>299.95999999999998</c:v>
                </c:pt>
                <c:pt idx="1193">
                  <c:v>300.01</c:v>
                </c:pt>
                <c:pt idx="1194">
                  <c:v>300.01</c:v>
                </c:pt>
                <c:pt idx="1195">
                  <c:v>299.91000000000003</c:v>
                </c:pt>
                <c:pt idx="1196">
                  <c:v>300.01</c:v>
                </c:pt>
                <c:pt idx="1197">
                  <c:v>299.94</c:v>
                </c:pt>
                <c:pt idx="1198">
                  <c:v>299.89</c:v>
                </c:pt>
                <c:pt idx="1199">
                  <c:v>299.95999999999998</c:v>
                </c:pt>
                <c:pt idx="1200">
                  <c:v>299.99</c:v>
                </c:pt>
                <c:pt idx="1201">
                  <c:v>299.95999999999998</c:v>
                </c:pt>
                <c:pt idx="1202">
                  <c:v>300.02999999999997</c:v>
                </c:pt>
                <c:pt idx="1203">
                  <c:v>300.02</c:v>
                </c:pt>
                <c:pt idx="1204">
                  <c:v>299.99</c:v>
                </c:pt>
                <c:pt idx="1205">
                  <c:v>300.02999999999997</c:v>
                </c:pt>
                <c:pt idx="1206">
                  <c:v>300.04000000000002</c:v>
                </c:pt>
                <c:pt idx="1207">
                  <c:v>299.99</c:v>
                </c:pt>
                <c:pt idx="1208">
                  <c:v>300.02</c:v>
                </c:pt>
                <c:pt idx="1209">
                  <c:v>299.98</c:v>
                </c:pt>
                <c:pt idx="1210">
                  <c:v>299.98</c:v>
                </c:pt>
                <c:pt idx="1211">
                  <c:v>299.99</c:v>
                </c:pt>
                <c:pt idx="1212">
                  <c:v>300.01</c:v>
                </c:pt>
                <c:pt idx="1213">
                  <c:v>299.95999999999998</c:v>
                </c:pt>
                <c:pt idx="1214">
                  <c:v>300.01</c:v>
                </c:pt>
                <c:pt idx="1215">
                  <c:v>300.01</c:v>
                </c:pt>
                <c:pt idx="1216">
                  <c:v>299.92</c:v>
                </c:pt>
                <c:pt idx="1217">
                  <c:v>299.97000000000003</c:v>
                </c:pt>
                <c:pt idx="1218">
                  <c:v>299.94</c:v>
                </c:pt>
                <c:pt idx="1219">
                  <c:v>299.99</c:v>
                </c:pt>
                <c:pt idx="1220">
                  <c:v>300.02</c:v>
                </c:pt>
                <c:pt idx="1221">
                  <c:v>299.98</c:v>
                </c:pt>
                <c:pt idx="1222">
                  <c:v>300.02999999999997</c:v>
                </c:pt>
                <c:pt idx="1223">
                  <c:v>300.02</c:v>
                </c:pt>
                <c:pt idx="1224">
                  <c:v>300.04000000000002</c:v>
                </c:pt>
                <c:pt idx="1225">
                  <c:v>300.01</c:v>
                </c:pt>
                <c:pt idx="1226">
                  <c:v>300.01</c:v>
                </c:pt>
                <c:pt idx="1227">
                  <c:v>299.98</c:v>
                </c:pt>
                <c:pt idx="1228">
                  <c:v>300.02999999999997</c:v>
                </c:pt>
                <c:pt idx="1229">
                  <c:v>299.99</c:v>
                </c:pt>
                <c:pt idx="1230">
                  <c:v>299.97000000000003</c:v>
                </c:pt>
                <c:pt idx="1231">
                  <c:v>299.97000000000003</c:v>
                </c:pt>
                <c:pt idx="1232">
                  <c:v>299.95999999999998</c:v>
                </c:pt>
                <c:pt idx="1233">
                  <c:v>299.99</c:v>
                </c:pt>
                <c:pt idx="1234">
                  <c:v>299.97000000000003</c:v>
                </c:pt>
                <c:pt idx="1235">
                  <c:v>300.02999999999997</c:v>
                </c:pt>
                <c:pt idx="1236">
                  <c:v>299.98</c:v>
                </c:pt>
                <c:pt idx="1237">
                  <c:v>299.99</c:v>
                </c:pt>
                <c:pt idx="1238">
                  <c:v>300.08</c:v>
                </c:pt>
                <c:pt idx="1239">
                  <c:v>300.02999999999997</c:v>
                </c:pt>
                <c:pt idx="1240">
                  <c:v>299.98</c:v>
                </c:pt>
                <c:pt idx="1241">
                  <c:v>300.02</c:v>
                </c:pt>
                <c:pt idx="1242">
                  <c:v>299.99</c:v>
                </c:pt>
                <c:pt idx="1243">
                  <c:v>300.02</c:v>
                </c:pt>
                <c:pt idx="1244">
                  <c:v>300.02999999999997</c:v>
                </c:pt>
                <c:pt idx="1245">
                  <c:v>300.02999999999997</c:v>
                </c:pt>
                <c:pt idx="1246">
                  <c:v>300.01</c:v>
                </c:pt>
                <c:pt idx="1247">
                  <c:v>300.02</c:v>
                </c:pt>
                <c:pt idx="1248">
                  <c:v>300.01</c:v>
                </c:pt>
                <c:pt idx="1249">
                  <c:v>300.01</c:v>
                </c:pt>
                <c:pt idx="1250">
                  <c:v>299.94</c:v>
                </c:pt>
                <c:pt idx="1251">
                  <c:v>300.01</c:v>
                </c:pt>
                <c:pt idx="1252">
                  <c:v>299.99</c:v>
                </c:pt>
                <c:pt idx="1253">
                  <c:v>300.02999999999997</c:v>
                </c:pt>
                <c:pt idx="1254">
                  <c:v>299.99</c:v>
                </c:pt>
                <c:pt idx="1255">
                  <c:v>300.04000000000002</c:v>
                </c:pt>
                <c:pt idx="1256">
                  <c:v>300.02999999999997</c:v>
                </c:pt>
                <c:pt idx="1257">
                  <c:v>299.98</c:v>
                </c:pt>
                <c:pt idx="1258">
                  <c:v>300.04000000000002</c:v>
                </c:pt>
                <c:pt idx="1259">
                  <c:v>300.01</c:v>
                </c:pt>
                <c:pt idx="1260">
                  <c:v>300.01</c:v>
                </c:pt>
                <c:pt idx="1261">
                  <c:v>299.95999999999998</c:v>
                </c:pt>
                <c:pt idx="1262">
                  <c:v>299.95999999999998</c:v>
                </c:pt>
                <c:pt idx="1263">
                  <c:v>299.95999999999998</c:v>
                </c:pt>
                <c:pt idx="1264">
                  <c:v>299.98</c:v>
                </c:pt>
                <c:pt idx="1265">
                  <c:v>299.98</c:v>
                </c:pt>
                <c:pt idx="1266">
                  <c:v>300.01</c:v>
                </c:pt>
                <c:pt idx="1267">
                  <c:v>299.95</c:v>
                </c:pt>
                <c:pt idx="1268">
                  <c:v>300.05</c:v>
                </c:pt>
                <c:pt idx="1269">
                  <c:v>299.95999999999998</c:v>
                </c:pt>
                <c:pt idx="1270">
                  <c:v>299.98</c:v>
                </c:pt>
                <c:pt idx="1271">
                  <c:v>299.99</c:v>
                </c:pt>
                <c:pt idx="1272">
                  <c:v>299.98</c:v>
                </c:pt>
                <c:pt idx="1273">
                  <c:v>299.98</c:v>
                </c:pt>
                <c:pt idx="1274">
                  <c:v>299.98</c:v>
                </c:pt>
                <c:pt idx="1275">
                  <c:v>300.04000000000002</c:v>
                </c:pt>
                <c:pt idx="1276">
                  <c:v>300.02999999999997</c:v>
                </c:pt>
                <c:pt idx="1277">
                  <c:v>299.99</c:v>
                </c:pt>
                <c:pt idx="1278">
                  <c:v>299.97000000000003</c:v>
                </c:pt>
                <c:pt idx="1279">
                  <c:v>299.97000000000003</c:v>
                </c:pt>
                <c:pt idx="1280">
                  <c:v>299.99</c:v>
                </c:pt>
                <c:pt idx="1281">
                  <c:v>299.99</c:v>
                </c:pt>
                <c:pt idx="1282">
                  <c:v>299.94</c:v>
                </c:pt>
                <c:pt idx="1283">
                  <c:v>300.01</c:v>
                </c:pt>
                <c:pt idx="1284">
                  <c:v>300.05</c:v>
                </c:pt>
                <c:pt idx="1285">
                  <c:v>300.02999999999997</c:v>
                </c:pt>
                <c:pt idx="1286">
                  <c:v>299.92</c:v>
                </c:pt>
                <c:pt idx="1287">
                  <c:v>300.06</c:v>
                </c:pt>
                <c:pt idx="1288">
                  <c:v>299.89</c:v>
                </c:pt>
                <c:pt idx="1289">
                  <c:v>300.01</c:v>
                </c:pt>
                <c:pt idx="1290">
                  <c:v>299.94</c:v>
                </c:pt>
                <c:pt idx="1291">
                  <c:v>299.99</c:v>
                </c:pt>
                <c:pt idx="1292">
                  <c:v>299.98</c:v>
                </c:pt>
                <c:pt idx="1293">
                  <c:v>300.05</c:v>
                </c:pt>
                <c:pt idx="1294">
                  <c:v>300.01</c:v>
                </c:pt>
                <c:pt idx="1295">
                  <c:v>299.95999999999998</c:v>
                </c:pt>
                <c:pt idx="1296">
                  <c:v>299.89</c:v>
                </c:pt>
                <c:pt idx="1297">
                  <c:v>299.99</c:v>
                </c:pt>
                <c:pt idx="1298">
                  <c:v>299.98</c:v>
                </c:pt>
                <c:pt idx="1299">
                  <c:v>299.99</c:v>
                </c:pt>
                <c:pt idx="1300">
                  <c:v>300.05</c:v>
                </c:pt>
                <c:pt idx="1301">
                  <c:v>299.89999999999998</c:v>
                </c:pt>
                <c:pt idx="1302">
                  <c:v>299.99</c:v>
                </c:pt>
                <c:pt idx="1303">
                  <c:v>299.98</c:v>
                </c:pt>
                <c:pt idx="1304">
                  <c:v>299.95999999999998</c:v>
                </c:pt>
                <c:pt idx="1305">
                  <c:v>299.99</c:v>
                </c:pt>
                <c:pt idx="1306">
                  <c:v>299.99</c:v>
                </c:pt>
                <c:pt idx="1307">
                  <c:v>300.04000000000002</c:v>
                </c:pt>
                <c:pt idx="1308">
                  <c:v>299.98</c:v>
                </c:pt>
                <c:pt idx="1309">
                  <c:v>299.98</c:v>
                </c:pt>
                <c:pt idx="1310">
                  <c:v>299.94</c:v>
                </c:pt>
                <c:pt idx="1311">
                  <c:v>299.99</c:v>
                </c:pt>
                <c:pt idx="1312">
                  <c:v>299.97000000000003</c:v>
                </c:pt>
                <c:pt idx="1313">
                  <c:v>299.94</c:v>
                </c:pt>
                <c:pt idx="1314">
                  <c:v>300.02</c:v>
                </c:pt>
                <c:pt idx="1315">
                  <c:v>300.01</c:v>
                </c:pt>
                <c:pt idx="1316">
                  <c:v>300.05</c:v>
                </c:pt>
                <c:pt idx="1317">
                  <c:v>299.98</c:v>
                </c:pt>
                <c:pt idx="1318">
                  <c:v>299.99</c:v>
                </c:pt>
                <c:pt idx="1319">
                  <c:v>299.95999999999998</c:v>
                </c:pt>
                <c:pt idx="1320">
                  <c:v>300.04000000000002</c:v>
                </c:pt>
                <c:pt idx="1321">
                  <c:v>300.05</c:v>
                </c:pt>
                <c:pt idx="1322">
                  <c:v>299.95999999999998</c:v>
                </c:pt>
                <c:pt idx="1323">
                  <c:v>300.06</c:v>
                </c:pt>
                <c:pt idx="1324">
                  <c:v>299.99</c:v>
                </c:pt>
                <c:pt idx="1325">
                  <c:v>299.98</c:v>
                </c:pt>
                <c:pt idx="1326">
                  <c:v>299.95</c:v>
                </c:pt>
                <c:pt idx="1327">
                  <c:v>300.04000000000002</c:v>
                </c:pt>
                <c:pt idx="1328">
                  <c:v>300.01</c:v>
                </c:pt>
                <c:pt idx="1329">
                  <c:v>299.97000000000003</c:v>
                </c:pt>
                <c:pt idx="1330">
                  <c:v>300.01</c:v>
                </c:pt>
                <c:pt idx="1331">
                  <c:v>300.01</c:v>
                </c:pt>
                <c:pt idx="1332">
                  <c:v>300.04000000000002</c:v>
                </c:pt>
                <c:pt idx="1333">
                  <c:v>300.01</c:v>
                </c:pt>
                <c:pt idx="1334">
                  <c:v>299.98</c:v>
                </c:pt>
                <c:pt idx="1335">
                  <c:v>300.08999999999997</c:v>
                </c:pt>
                <c:pt idx="1336">
                  <c:v>300.04000000000002</c:v>
                </c:pt>
                <c:pt idx="1337">
                  <c:v>300.04000000000002</c:v>
                </c:pt>
                <c:pt idx="1338">
                  <c:v>299.98</c:v>
                </c:pt>
                <c:pt idx="1339">
                  <c:v>300.08</c:v>
                </c:pt>
                <c:pt idx="1340">
                  <c:v>299.97000000000003</c:v>
                </c:pt>
                <c:pt idx="1341">
                  <c:v>299.95999999999998</c:v>
                </c:pt>
                <c:pt idx="1342">
                  <c:v>300.04000000000002</c:v>
                </c:pt>
                <c:pt idx="1343">
                  <c:v>300.01</c:v>
                </c:pt>
                <c:pt idx="1344">
                  <c:v>300.06</c:v>
                </c:pt>
                <c:pt idx="1345">
                  <c:v>299.99</c:v>
                </c:pt>
                <c:pt idx="1346">
                  <c:v>300.01</c:v>
                </c:pt>
                <c:pt idx="1347">
                  <c:v>299.95999999999998</c:v>
                </c:pt>
                <c:pt idx="1348">
                  <c:v>299.99</c:v>
                </c:pt>
                <c:pt idx="1349">
                  <c:v>300.02999999999997</c:v>
                </c:pt>
                <c:pt idx="1350">
                  <c:v>299.99</c:v>
                </c:pt>
                <c:pt idx="1351">
                  <c:v>300.04000000000002</c:v>
                </c:pt>
                <c:pt idx="1352">
                  <c:v>299.99</c:v>
                </c:pt>
                <c:pt idx="1353">
                  <c:v>300.01</c:v>
                </c:pt>
                <c:pt idx="1354">
                  <c:v>299.99</c:v>
                </c:pt>
                <c:pt idx="1355">
                  <c:v>300.08999999999997</c:v>
                </c:pt>
                <c:pt idx="1356">
                  <c:v>299.95999999999998</c:v>
                </c:pt>
                <c:pt idx="1357">
                  <c:v>299.97000000000003</c:v>
                </c:pt>
                <c:pt idx="1358">
                  <c:v>300.01</c:v>
                </c:pt>
                <c:pt idx="1359">
                  <c:v>299.99</c:v>
                </c:pt>
                <c:pt idx="1360">
                  <c:v>300.01</c:v>
                </c:pt>
                <c:pt idx="1361">
                  <c:v>300.05</c:v>
                </c:pt>
                <c:pt idx="1362">
                  <c:v>300.13</c:v>
                </c:pt>
                <c:pt idx="1363">
                  <c:v>299.99</c:v>
                </c:pt>
                <c:pt idx="1364">
                  <c:v>300.02</c:v>
                </c:pt>
                <c:pt idx="1365">
                  <c:v>299.98</c:v>
                </c:pt>
                <c:pt idx="1366">
                  <c:v>300.08</c:v>
                </c:pt>
                <c:pt idx="1367">
                  <c:v>300.06</c:v>
                </c:pt>
                <c:pt idx="1368">
                  <c:v>300.02999999999997</c:v>
                </c:pt>
                <c:pt idx="1369">
                  <c:v>299.95</c:v>
                </c:pt>
                <c:pt idx="1370">
                  <c:v>299.91000000000003</c:v>
                </c:pt>
                <c:pt idx="1371">
                  <c:v>299.98</c:v>
                </c:pt>
                <c:pt idx="1372">
                  <c:v>299.95</c:v>
                </c:pt>
                <c:pt idx="1373">
                  <c:v>299.95999999999998</c:v>
                </c:pt>
                <c:pt idx="1374">
                  <c:v>299.95999999999998</c:v>
                </c:pt>
                <c:pt idx="1375">
                  <c:v>299.95</c:v>
                </c:pt>
                <c:pt idx="1376">
                  <c:v>299.97000000000003</c:v>
                </c:pt>
                <c:pt idx="1377">
                  <c:v>299.99</c:v>
                </c:pt>
                <c:pt idx="1378">
                  <c:v>299.94</c:v>
                </c:pt>
                <c:pt idx="1379">
                  <c:v>300.04000000000002</c:v>
                </c:pt>
                <c:pt idx="1380">
                  <c:v>299.97000000000003</c:v>
                </c:pt>
                <c:pt idx="1381">
                  <c:v>300.08</c:v>
                </c:pt>
                <c:pt idx="1382">
                  <c:v>300.01</c:v>
                </c:pt>
                <c:pt idx="1383">
                  <c:v>300.02999999999997</c:v>
                </c:pt>
                <c:pt idx="1384">
                  <c:v>300.01</c:v>
                </c:pt>
                <c:pt idx="1385">
                  <c:v>300.06</c:v>
                </c:pt>
                <c:pt idx="1386">
                  <c:v>299.98</c:v>
                </c:pt>
                <c:pt idx="1387">
                  <c:v>300.01</c:v>
                </c:pt>
                <c:pt idx="1388">
                  <c:v>300.04000000000002</c:v>
                </c:pt>
                <c:pt idx="1389">
                  <c:v>300.01</c:v>
                </c:pt>
                <c:pt idx="1390">
                  <c:v>300.02999999999997</c:v>
                </c:pt>
                <c:pt idx="1391">
                  <c:v>299.99</c:v>
                </c:pt>
                <c:pt idx="1392">
                  <c:v>299.99</c:v>
                </c:pt>
                <c:pt idx="1393">
                  <c:v>299.98</c:v>
                </c:pt>
                <c:pt idx="1394">
                  <c:v>300.02999999999997</c:v>
                </c:pt>
                <c:pt idx="1395">
                  <c:v>300.04000000000002</c:v>
                </c:pt>
                <c:pt idx="1396">
                  <c:v>300.01</c:v>
                </c:pt>
                <c:pt idx="1397">
                  <c:v>300.08999999999997</c:v>
                </c:pt>
                <c:pt idx="1398">
                  <c:v>300.01</c:v>
                </c:pt>
                <c:pt idx="1399">
                  <c:v>299.99</c:v>
                </c:pt>
                <c:pt idx="1400">
                  <c:v>299.97000000000003</c:v>
                </c:pt>
                <c:pt idx="1401">
                  <c:v>300.01</c:v>
                </c:pt>
                <c:pt idx="1402">
                  <c:v>299.95999999999998</c:v>
                </c:pt>
                <c:pt idx="1403">
                  <c:v>299.95</c:v>
                </c:pt>
                <c:pt idx="1404">
                  <c:v>299.92</c:v>
                </c:pt>
                <c:pt idx="1405">
                  <c:v>299.83999999999997</c:v>
                </c:pt>
                <c:pt idx="1406">
                  <c:v>299.98</c:v>
                </c:pt>
                <c:pt idx="1407">
                  <c:v>299.97000000000003</c:v>
                </c:pt>
                <c:pt idx="1408">
                  <c:v>299.99</c:v>
                </c:pt>
                <c:pt idx="1409">
                  <c:v>300.01</c:v>
                </c:pt>
                <c:pt idx="1410">
                  <c:v>299.99</c:v>
                </c:pt>
                <c:pt idx="1411">
                  <c:v>299.99</c:v>
                </c:pt>
                <c:pt idx="1412">
                  <c:v>299.98</c:v>
                </c:pt>
                <c:pt idx="1413">
                  <c:v>300.04000000000002</c:v>
                </c:pt>
                <c:pt idx="1414">
                  <c:v>299.98</c:v>
                </c:pt>
                <c:pt idx="1415">
                  <c:v>300.02999999999997</c:v>
                </c:pt>
                <c:pt idx="1416">
                  <c:v>300.04000000000002</c:v>
                </c:pt>
                <c:pt idx="1417">
                  <c:v>300.01</c:v>
                </c:pt>
                <c:pt idx="1418">
                  <c:v>300.05</c:v>
                </c:pt>
                <c:pt idx="1419">
                  <c:v>300.08</c:v>
                </c:pt>
                <c:pt idx="1420">
                  <c:v>299.92</c:v>
                </c:pt>
                <c:pt idx="1421">
                  <c:v>299.99</c:v>
                </c:pt>
                <c:pt idx="1422">
                  <c:v>300.02</c:v>
                </c:pt>
                <c:pt idx="1423">
                  <c:v>300.04000000000002</c:v>
                </c:pt>
                <c:pt idx="1424">
                  <c:v>299.98</c:v>
                </c:pt>
                <c:pt idx="1425">
                  <c:v>299.95</c:v>
                </c:pt>
                <c:pt idx="1426">
                  <c:v>299.94</c:v>
                </c:pt>
                <c:pt idx="1427">
                  <c:v>300.01</c:v>
                </c:pt>
                <c:pt idx="1428">
                  <c:v>299.95</c:v>
                </c:pt>
                <c:pt idx="1429">
                  <c:v>300.05</c:v>
                </c:pt>
                <c:pt idx="1430">
                  <c:v>299.98</c:v>
                </c:pt>
                <c:pt idx="1431">
                  <c:v>299.89999999999998</c:v>
                </c:pt>
                <c:pt idx="1432">
                  <c:v>300.01</c:v>
                </c:pt>
                <c:pt idx="1433">
                  <c:v>299.99</c:v>
                </c:pt>
                <c:pt idx="1434">
                  <c:v>300.02999999999997</c:v>
                </c:pt>
                <c:pt idx="1435">
                  <c:v>300.02</c:v>
                </c:pt>
                <c:pt idx="1436">
                  <c:v>299.99</c:v>
                </c:pt>
                <c:pt idx="1437">
                  <c:v>299.92</c:v>
                </c:pt>
                <c:pt idx="1438">
                  <c:v>300.02999999999997</c:v>
                </c:pt>
                <c:pt idx="1439">
                  <c:v>300.02999999999997</c:v>
                </c:pt>
                <c:pt idx="1440">
                  <c:v>300.05</c:v>
                </c:pt>
                <c:pt idx="1441">
                  <c:v>300.10000000000002</c:v>
                </c:pt>
                <c:pt idx="1442">
                  <c:v>300.02</c:v>
                </c:pt>
                <c:pt idx="1443">
                  <c:v>300.02</c:v>
                </c:pt>
                <c:pt idx="1444">
                  <c:v>300.08</c:v>
                </c:pt>
                <c:pt idx="1445">
                  <c:v>300.02999999999997</c:v>
                </c:pt>
                <c:pt idx="1446">
                  <c:v>299.97000000000003</c:v>
                </c:pt>
                <c:pt idx="1447">
                  <c:v>300.02</c:v>
                </c:pt>
                <c:pt idx="1448">
                  <c:v>299.97000000000003</c:v>
                </c:pt>
                <c:pt idx="1449">
                  <c:v>300.05</c:v>
                </c:pt>
                <c:pt idx="1450">
                  <c:v>300.06</c:v>
                </c:pt>
                <c:pt idx="1451">
                  <c:v>300.02</c:v>
                </c:pt>
                <c:pt idx="1452">
                  <c:v>299.99</c:v>
                </c:pt>
                <c:pt idx="1453">
                  <c:v>300.10000000000002</c:v>
                </c:pt>
                <c:pt idx="1454">
                  <c:v>300.10000000000002</c:v>
                </c:pt>
                <c:pt idx="1455">
                  <c:v>300.02</c:v>
                </c:pt>
                <c:pt idx="1456">
                  <c:v>300.02999999999997</c:v>
                </c:pt>
                <c:pt idx="1457">
                  <c:v>300.12</c:v>
                </c:pt>
                <c:pt idx="1458">
                  <c:v>299.99</c:v>
                </c:pt>
                <c:pt idx="1459">
                  <c:v>299.99</c:v>
                </c:pt>
                <c:pt idx="1460">
                  <c:v>300.02</c:v>
                </c:pt>
                <c:pt idx="1461">
                  <c:v>300.02</c:v>
                </c:pt>
                <c:pt idx="1462">
                  <c:v>299.97000000000003</c:v>
                </c:pt>
                <c:pt idx="1463">
                  <c:v>299.98</c:v>
                </c:pt>
                <c:pt idx="1464">
                  <c:v>300.04000000000002</c:v>
                </c:pt>
                <c:pt idx="1465">
                  <c:v>300.02999999999997</c:v>
                </c:pt>
                <c:pt idx="1466">
                  <c:v>299.95999999999998</c:v>
                </c:pt>
                <c:pt idx="1467">
                  <c:v>300.04000000000002</c:v>
                </c:pt>
                <c:pt idx="1468">
                  <c:v>299.98</c:v>
                </c:pt>
                <c:pt idx="1469">
                  <c:v>300.04000000000002</c:v>
                </c:pt>
                <c:pt idx="1470">
                  <c:v>299.99</c:v>
                </c:pt>
                <c:pt idx="1471">
                  <c:v>299.94</c:v>
                </c:pt>
                <c:pt idx="1472">
                  <c:v>300.01</c:v>
                </c:pt>
                <c:pt idx="1473">
                  <c:v>299.92</c:v>
                </c:pt>
                <c:pt idx="1474">
                  <c:v>300.01</c:v>
                </c:pt>
                <c:pt idx="1475">
                  <c:v>299.99</c:v>
                </c:pt>
                <c:pt idx="1476">
                  <c:v>300.06</c:v>
                </c:pt>
                <c:pt idx="1477">
                  <c:v>300.02999999999997</c:v>
                </c:pt>
                <c:pt idx="1478">
                  <c:v>299.99</c:v>
                </c:pt>
                <c:pt idx="1479">
                  <c:v>300.04000000000002</c:v>
                </c:pt>
                <c:pt idx="1480">
                  <c:v>300.02</c:v>
                </c:pt>
                <c:pt idx="1481">
                  <c:v>300.06</c:v>
                </c:pt>
                <c:pt idx="1482">
                  <c:v>300.01</c:v>
                </c:pt>
                <c:pt idx="1483">
                  <c:v>299.98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760-40D2-AAA6-E0B10975DA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12671"/>
        <c:axId val="15311687"/>
      </c:lineChart>
      <c:lineChart>
        <c:grouping val="standard"/>
        <c:varyColors val="0"/>
        <c:ser>
          <c:idx val="1"/>
          <c:order val="1"/>
          <c:tx>
            <c:strRef>
              <c:f>'ago-zinco2'!$D$1</c:f>
              <c:strCache>
                <c:ptCount val="1"/>
                <c:pt idx="0">
                  <c:v>Méda móvel (15)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'ago-zinco2'!$D$2:$D$1485</c:f>
              <c:numCache>
                <c:formatCode>General</c:formatCode>
                <c:ptCount val="1484"/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8.2411177333333328</c:v>
                </c:pt>
                <c:pt idx="16">
                  <c:v>8.2640111999999988</c:v>
                </c:pt>
                <c:pt idx="17">
                  <c:v>8.2755967999999989</c:v>
                </c:pt>
                <c:pt idx="18">
                  <c:v>8.2172907999999989</c:v>
                </c:pt>
                <c:pt idx="19">
                  <c:v>8.205487999999999</c:v>
                </c:pt>
                <c:pt idx="20">
                  <c:v>8.1585871333333344</c:v>
                </c:pt>
                <c:pt idx="21">
                  <c:v>8.2526562666666674</c:v>
                </c:pt>
                <c:pt idx="22">
                  <c:v>8.287182933333332</c:v>
                </c:pt>
                <c:pt idx="23">
                  <c:v>8.3571662</c:v>
                </c:pt>
                <c:pt idx="24">
                  <c:v>8.2177628666666678</c:v>
                </c:pt>
                <c:pt idx="25">
                  <c:v>8.3701670000000004</c:v>
                </c:pt>
                <c:pt idx="26">
                  <c:v>8.2399554000000013</c:v>
                </c:pt>
                <c:pt idx="27">
                  <c:v>8.3220568000000004</c:v>
                </c:pt>
                <c:pt idx="28">
                  <c:v>8.2754563999999995</c:v>
                </c:pt>
                <c:pt idx="29">
                  <c:v>8.2768951333333334</c:v>
                </c:pt>
                <c:pt idx="30">
                  <c:v>8.3244748666666659</c:v>
                </c:pt>
                <c:pt idx="31">
                  <c:v>8.2661103999999987</c:v>
                </c:pt>
                <c:pt idx="32">
                  <c:v>8.2781258666666648</c:v>
                </c:pt>
                <c:pt idx="33">
                  <c:v>8.2314773999999993</c:v>
                </c:pt>
                <c:pt idx="34">
                  <c:v>8.3018635333333322</c:v>
                </c:pt>
                <c:pt idx="35">
                  <c:v>8.2436617333333313</c:v>
                </c:pt>
                <c:pt idx="36">
                  <c:v>8.138929666666666</c:v>
                </c:pt>
                <c:pt idx="37">
                  <c:v>8.2557216666666662</c:v>
                </c:pt>
                <c:pt idx="38">
                  <c:v>8.104418466666667</c:v>
                </c:pt>
                <c:pt idx="39">
                  <c:v>8.2320226000000005</c:v>
                </c:pt>
                <c:pt idx="40">
                  <c:v>8.1021897333333346</c:v>
                </c:pt>
                <c:pt idx="41">
                  <c:v>8.0918913333333347</c:v>
                </c:pt>
                <c:pt idx="42">
                  <c:v>8.068001866666668</c:v>
                </c:pt>
                <c:pt idx="43">
                  <c:v>8.137254200000001</c:v>
                </c:pt>
                <c:pt idx="44">
                  <c:v>8.0786369333333337</c:v>
                </c:pt>
                <c:pt idx="45">
                  <c:v>8.0787000666666664</c:v>
                </c:pt>
                <c:pt idx="46">
                  <c:v>8.1026735333333342</c:v>
                </c:pt>
                <c:pt idx="47">
                  <c:v>8.1728913333333342</c:v>
                </c:pt>
                <c:pt idx="48">
                  <c:v>8.1850028000000012</c:v>
                </c:pt>
                <c:pt idx="49">
                  <c:v>8.2074508000000002</c:v>
                </c:pt>
                <c:pt idx="50">
                  <c:v>8.2182934000000003</c:v>
                </c:pt>
                <c:pt idx="51">
                  <c:v>8.2873876666666675</c:v>
                </c:pt>
                <c:pt idx="52">
                  <c:v>8.136076000000001</c:v>
                </c:pt>
                <c:pt idx="53">
                  <c:v>8.2874008666666654</c:v>
                </c:pt>
                <c:pt idx="54">
                  <c:v>8.1945882666666652</c:v>
                </c:pt>
                <c:pt idx="55">
                  <c:v>8.2884808666666654</c:v>
                </c:pt>
                <c:pt idx="56">
                  <c:v>8.3109524666666665</c:v>
                </c:pt>
                <c:pt idx="57">
                  <c:v>8.2872821999999999</c:v>
                </c:pt>
                <c:pt idx="58">
                  <c:v>8.2061338666666668</c:v>
                </c:pt>
                <c:pt idx="59">
                  <c:v>8.2765913999999992</c:v>
                </c:pt>
                <c:pt idx="60">
                  <c:v>8.2064844666666659</c:v>
                </c:pt>
                <c:pt idx="61">
                  <c:v>8.2646027333333336</c:v>
                </c:pt>
                <c:pt idx="62">
                  <c:v>8.1714619333333331</c:v>
                </c:pt>
                <c:pt idx="63">
                  <c:v>8.2298592666666668</c:v>
                </c:pt>
                <c:pt idx="64">
                  <c:v>8.1369719333333332</c:v>
                </c:pt>
                <c:pt idx="65">
                  <c:v>8.2192010666666651</c:v>
                </c:pt>
                <c:pt idx="66">
                  <c:v>8.1261414666666649</c:v>
                </c:pt>
                <c:pt idx="67">
                  <c:v>8.2202905333333316</c:v>
                </c:pt>
                <c:pt idx="68">
                  <c:v>8.1154557999999994</c:v>
                </c:pt>
                <c:pt idx="69">
                  <c:v>8.2202213333333329</c:v>
                </c:pt>
                <c:pt idx="70">
                  <c:v>8.081108733333334</c:v>
                </c:pt>
                <c:pt idx="71">
                  <c:v>8.1169113333333343</c:v>
                </c:pt>
                <c:pt idx="72">
                  <c:v>8.1062894666666683</c:v>
                </c:pt>
                <c:pt idx="73">
                  <c:v>8.141936733333333</c:v>
                </c:pt>
                <c:pt idx="74">
                  <c:v>8.1764199333333334</c:v>
                </c:pt>
                <c:pt idx="75">
                  <c:v>8.1402531333333332</c:v>
                </c:pt>
                <c:pt idx="76">
                  <c:v>8.1284514666666663</c:v>
                </c:pt>
                <c:pt idx="77">
                  <c:v>8.1512579333333317</c:v>
                </c:pt>
                <c:pt idx="78">
                  <c:v>8.1166718000000007</c:v>
                </c:pt>
                <c:pt idx="79">
                  <c:v>8.1401993333333333</c:v>
                </c:pt>
                <c:pt idx="80">
                  <c:v>8.0713961333333337</c:v>
                </c:pt>
                <c:pt idx="81">
                  <c:v>8.2003395999999995</c:v>
                </c:pt>
                <c:pt idx="82">
                  <c:v>8.1526308666666676</c:v>
                </c:pt>
                <c:pt idx="83">
                  <c:v>8.2109538000000004</c:v>
                </c:pt>
                <c:pt idx="84">
                  <c:v>8.095188666666667</c:v>
                </c:pt>
                <c:pt idx="85">
                  <c:v>8.2462782000000008</c:v>
                </c:pt>
                <c:pt idx="86">
                  <c:v>8.1758280666666661</c:v>
                </c:pt>
                <c:pt idx="87">
                  <c:v>8.256883066666667</c:v>
                </c:pt>
                <c:pt idx="88">
                  <c:v>8.1747164666666681</c:v>
                </c:pt>
                <c:pt idx="89">
                  <c:v>8.1390793333333349</c:v>
                </c:pt>
                <c:pt idx="90">
                  <c:v>8.2321778000000005</c:v>
                </c:pt>
                <c:pt idx="91">
                  <c:v>8.1513639999999992</c:v>
                </c:pt>
                <c:pt idx="92">
                  <c:v>8.1868903999999993</c:v>
                </c:pt>
                <c:pt idx="93">
                  <c:v>8.1749278666666676</c:v>
                </c:pt>
                <c:pt idx="94">
                  <c:v>8.1858992000000015</c:v>
                </c:pt>
                <c:pt idx="95">
                  <c:v>8.1377568</c:v>
                </c:pt>
                <c:pt idx="96">
                  <c:v>8.0672932666666668</c:v>
                </c:pt>
                <c:pt idx="97">
                  <c:v>8.1138358666666672</c:v>
                </c:pt>
                <c:pt idx="98">
                  <c:v>8.1603361333333346</c:v>
                </c:pt>
                <c:pt idx="99">
                  <c:v>8.1591567999999999</c:v>
                </c:pt>
                <c:pt idx="100">
                  <c:v>8.0771797333333346</c:v>
                </c:pt>
                <c:pt idx="101">
                  <c:v>8.1356476000000022</c:v>
                </c:pt>
                <c:pt idx="102">
                  <c:v>8.077069400000001</c:v>
                </c:pt>
                <c:pt idx="103">
                  <c:v>8.1939302666666674</c:v>
                </c:pt>
                <c:pt idx="104">
                  <c:v>8.1354123999999999</c:v>
                </c:pt>
                <c:pt idx="105">
                  <c:v>8.0663907333333338</c:v>
                </c:pt>
                <c:pt idx="106">
                  <c:v>8.1933592666666666</c:v>
                </c:pt>
                <c:pt idx="107">
                  <c:v>8.1222525333333326</c:v>
                </c:pt>
                <c:pt idx="108">
                  <c:v>8.1912968666666668</c:v>
                </c:pt>
                <c:pt idx="109">
                  <c:v>8.1446865333333331</c:v>
                </c:pt>
                <c:pt idx="110">
                  <c:v>8.2044574666666659</c:v>
                </c:pt>
                <c:pt idx="111">
                  <c:v>8.2148252666666668</c:v>
                </c:pt>
                <c:pt idx="112">
                  <c:v>8.1457777999999976</c:v>
                </c:pt>
                <c:pt idx="113">
                  <c:v>8.0875569999999986</c:v>
                </c:pt>
                <c:pt idx="114">
                  <c:v>8.204431933333332</c:v>
                </c:pt>
                <c:pt idx="115">
                  <c:v>8.1591220666666668</c:v>
                </c:pt>
                <c:pt idx="116">
                  <c:v>8.1124577333333328</c:v>
                </c:pt>
                <c:pt idx="117">
                  <c:v>8.1125845999999999</c:v>
                </c:pt>
                <c:pt idx="118">
                  <c:v>8.1248120000000004</c:v>
                </c:pt>
                <c:pt idx="119">
                  <c:v>8.1832650000000005</c:v>
                </c:pt>
                <c:pt idx="120">
                  <c:v>8.2642748666666677</c:v>
                </c:pt>
                <c:pt idx="121">
                  <c:v>8.1597024000000005</c:v>
                </c:pt>
                <c:pt idx="122">
                  <c:v>8.2192372666666671</c:v>
                </c:pt>
                <c:pt idx="123">
                  <c:v>8.1739258666666679</c:v>
                </c:pt>
                <c:pt idx="124">
                  <c:v>8.2442197999999998</c:v>
                </c:pt>
                <c:pt idx="125">
                  <c:v>8.1381480666666661</c:v>
                </c:pt>
                <c:pt idx="126">
                  <c:v>8.1620022666666667</c:v>
                </c:pt>
                <c:pt idx="127">
                  <c:v>8.1618420666666669</c:v>
                </c:pt>
                <c:pt idx="128">
                  <c:v>8.1045553333333338</c:v>
                </c:pt>
                <c:pt idx="129">
                  <c:v>8.0341240666666653</c:v>
                </c:pt>
                <c:pt idx="130">
                  <c:v>8.1375291333333326</c:v>
                </c:pt>
                <c:pt idx="131">
                  <c:v>8.1839893333333329</c:v>
                </c:pt>
                <c:pt idx="132">
                  <c:v>8.195914733333332</c:v>
                </c:pt>
                <c:pt idx="133">
                  <c:v>8.0669448666666668</c:v>
                </c:pt>
                <c:pt idx="134">
                  <c:v>8.1266017333333327</c:v>
                </c:pt>
                <c:pt idx="135">
                  <c:v>7.9632537999999986</c:v>
                </c:pt>
                <c:pt idx="136">
                  <c:v>8.045293599999999</c:v>
                </c:pt>
                <c:pt idx="137">
                  <c:v>7.9859202666666649</c:v>
                </c:pt>
                <c:pt idx="138">
                  <c:v>7.9966106666666654</c:v>
                </c:pt>
                <c:pt idx="139">
                  <c:v>8.0658509333333317</c:v>
                </c:pt>
                <c:pt idx="140">
                  <c:v>8.182501199999999</c:v>
                </c:pt>
                <c:pt idx="141">
                  <c:v>8.0777596666666671</c:v>
                </c:pt>
                <c:pt idx="142">
                  <c:v>8.0527888666666669</c:v>
                </c:pt>
                <c:pt idx="143">
                  <c:v>8.2390772000000005</c:v>
                </c:pt>
                <c:pt idx="144">
                  <c:v>8.1926820000000014</c:v>
                </c:pt>
                <c:pt idx="145">
                  <c:v>8.1116744666666669</c:v>
                </c:pt>
                <c:pt idx="146">
                  <c:v>8.0997384000000014</c:v>
                </c:pt>
                <c:pt idx="147">
                  <c:v>8.0530044666666676</c:v>
                </c:pt>
                <c:pt idx="148">
                  <c:v>8.2282084666666666</c:v>
                </c:pt>
                <c:pt idx="149">
                  <c:v>8.1339868000000006</c:v>
                </c:pt>
                <c:pt idx="150">
                  <c:v>8.1579142000000004</c:v>
                </c:pt>
                <c:pt idx="151">
                  <c:v>8.1116384666666654</c:v>
                </c:pt>
                <c:pt idx="152">
                  <c:v>8.1114318000000001</c:v>
                </c:pt>
                <c:pt idx="153">
                  <c:v>8.1235690666666667</c:v>
                </c:pt>
                <c:pt idx="154">
                  <c:v>8.0663338666666657</c:v>
                </c:pt>
                <c:pt idx="155">
                  <c:v>8.0544781333333333</c:v>
                </c:pt>
                <c:pt idx="156">
                  <c:v>8.1355863999999993</c:v>
                </c:pt>
                <c:pt idx="157">
                  <c:v>8.1486773333333336</c:v>
                </c:pt>
                <c:pt idx="158">
                  <c:v>8.0437239333333341</c:v>
                </c:pt>
                <c:pt idx="159">
                  <c:v>8.0318733333333334</c:v>
                </c:pt>
                <c:pt idx="160">
                  <c:v>8.0901948000000008</c:v>
                </c:pt>
                <c:pt idx="161">
                  <c:v>8.1726814666666669</c:v>
                </c:pt>
                <c:pt idx="162">
                  <c:v>8.1265806000000005</c:v>
                </c:pt>
                <c:pt idx="163">
                  <c:v>8.056217066666667</c:v>
                </c:pt>
                <c:pt idx="164">
                  <c:v>8.0323492666666656</c:v>
                </c:pt>
                <c:pt idx="165">
                  <c:v>8.1956112000000001</c:v>
                </c:pt>
                <c:pt idx="166">
                  <c:v>8.148083333333334</c:v>
                </c:pt>
                <c:pt idx="167">
                  <c:v>8.1254241999999994</c:v>
                </c:pt>
                <c:pt idx="168">
                  <c:v>8.1597913999999996</c:v>
                </c:pt>
                <c:pt idx="169">
                  <c:v>8.124188733333332</c:v>
                </c:pt>
                <c:pt idx="170">
                  <c:v>8.1241483999999993</c:v>
                </c:pt>
                <c:pt idx="171">
                  <c:v>8.0893836666666665</c:v>
                </c:pt>
                <c:pt idx="172">
                  <c:v>8.1345832666666666</c:v>
                </c:pt>
                <c:pt idx="173">
                  <c:v>8.087629333333334</c:v>
                </c:pt>
                <c:pt idx="174">
                  <c:v>8.1218133333333338</c:v>
                </c:pt>
                <c:pt idx="175">
                  <c:v>8.1923970000000015</c:v>
                </c:pt>
                <c:pt idx="176">
                  <c:v>8.0859904666666669</c:v>
                </c:pt>
                <c:pt idx="177">
                  <c:v>8.190709</c:v>
                </c:pt>
                <c:pt idx="178">
                  <c:v>8.1441104000000006</c:v>
                </c:pt>
                <c:pt idx="179">
                  <c:v>8.0975898666666648</c:v>
                </c:pt>
                <c:pt idx="180">
                  <c:v>8.0392066666666651</c:v>
                </c:pt>
                <c:pt idx="181">
                  <c:v>8.1676391333333331</c:v>
                </c:pt>
                <c:pt idx="182">
                  <c:v>8.1436607999999993</c:v>
                </c:pt>
                <c:pt idx="183">
                  <c:v>8.0626669333333343</c:v>
                </c:pt>
                <c:pt idx="184">
                  <c:v>8.0863847333333343</c:v>
                </c:pt>
                <c:pt idx="185">
                  <c:v>8.0280227333333336</c:v>
                </c:pt>
                <c:pt idx="186">
                  <c:v>8.0986761333333348</c:v>
                </c:pt>
                <c:pt idx="187">
                  <c:v>7.9832967333333338</c:v>
                </c:pt>
                <c:pt idx="188">
                  <c:v>8.1336928666666672</c:v>
                </c:pt>
                <c:pt idx="189">
                  <c:v>8.0994537999999991</c:v>
                </c:pt>
                <c:pt idx="190">
                  <c:v>8.0168902666666657</c:v>
                </c:pt>
                <c:pt idx="191">
                  <c:v>8.0184245333333326</c:v>
                </c:pt>
                <c:pt idx="192">
                  <c:v>7.9360851999999991</c:v>
                </c:pt>
                <c:pt idx="193">
                  <c:v>8.0300788666666669</c:v>
                </c:pt>
                <c:pt idx="194">
                  <c:v>8.1004793333333343</c:v>
                </c:pt>
                <c:pt idx="195">
                  <c:v>8.076433333333334</c:v>
                </c:pt>
                <c:pt idx="196">
                  <c:v>7.9594982000000005</c:v>
                </c:pt>
                <c:pt idx="197">
                  <c:v>8.0655403333333346</c:v>
                </c:pt>
                <c:pt idx="198">
                  <c:v>8.1130790666666677</c:v>
                </c:pt>
                <c:pt idx="199">
                  <c:v>8.0322213333333341</c:v>
                </c:pt>
                <c:pt idx="200">
                  <c:v>8.1263458000000011</c:v>
                </c:pt>
                <c:pt idx="201">
                  <c:v>8.0437419999999999</c:v>
                </c:pt>
                <c:pt idx="202">
                  <c:v>8.1495039333333334</c:v>
                </c:pt>
                <c:pt idx="203">
                  <c:v>8.1160694000000007</c:v>
                </c:pt>
                <c:pt idx="204">
                  <c:v>8.1397183333333345</c:v>
                </c:pt>
                <c:pt idx="205">
                  <c:v>8.1041238666666668</c:v>
                </c:pt>
                <c:pt idx="206">
                  <c:v>8.1158766000000018</c:v>
                </c:pt>
                <c:pt idx="207">
                  <c:v>8.1635606666666671</c:v>
                </c:pt>
                <c:pt idx="208">
                  <c:v>8.1173048666666663</c:v>
                </c:pt>
                <c:pt idx="209">
                  <c:v>8.0826683999999993</c:v>
                </c:pt>
                <c:pt idx="210">
                  <c:v>8.0949366000000005</c:v>
                </c:pt>
                <c:pt idx="211">
                  <c:v>8.0830859999999998</c:v>
                </c:pt>
                <c:pt idx="212">
                  <c:v>8.0011557333333325</c:v>
                </c:pt>
                <c:pt idx="213">
                  <c:v>8.0825973333333323</c:v>
                </c:pt>
                <c:pt idx="214">
                  <c:v>8.1052242000000003</c:v>
                </c:pt>
                <c:pt idx="215">
                  <c:v>8.1159689333333329</c:v>
                </c:pt>
                <c:pt idx="216">
                  <c:v>8.1520018666666658</c:v>
                </c:pt>
                <c:pt idx="217">
                  <c:v>8.0460410666666657</c:v>
                </c:pt>
                <c:pt idx="218">
                  <c:v>7.975850799999999</c:v>
                </c:pt>
                <c:pt idx="219">
                  <c:v>8.0449174666666661</c:v>
                </c:pt>
                <c:pt idx="220">
                  <c:v>8.0450335333333314</c:v>
                </c:pt>
                <c:pt idx="221">
                  <c:v>8.0212282666666663</c:v>
                </c:pt>
                <c:pt idx="222">
                  <c:v>8.0080871333333334</c:v>
                </c:pt>
                <c:pt idx="223">
                  <c:v>8.0305814666666659</c:v>
                </c:pt>
                <c:pt idx="224">
                  <c:v>7.9495458666666652</c:v>
                </c:pt>
                <c:pt idx="225">
                  <c:v>8.0778275333333323</c:v>
                </c:pt>
                <c:pt idx="226">
                  <c:v>8.1018794666666683</c:v>
                </c:pt>
                <c:pt idx="227">
                  <c:v>8.0895474666666676</c:v>
                </c:pt>
                <c:pt idx="228">
                  <c:v>8.0654030666666685</c:v>
                </c:pt>
                <c:pt idx="229">
                  <c:v>8.1116204666666682</c:v>
                </c:pt>
                <c:pt idx="230">
                  <c:v>8.0186250666666687</c:v>
                </c:pt>
                <c:pt idx="231">
                  <c:v>8.0756272000000013</c:v>
                </c:pt>
                <c:pt idx="232">
                  <c:v>8.0637830000000026</c:v>
                </c:pt>
                <c:pt idx="233">
                  <c:v>8.1447916000000014</c:v>
                </c:pt>
                <c:pt idx="234">
                  <c:v>8.0997845333333327</c:v>
                </c:pt>
                <c:pt idx="235">
                  <c:v>8.0997547999999995</c:v>
                </c:pt>
                <c:pt idx="236">
                  <c:v>8.0755655333333323</c:v>
                </c:pt>
                <c:pt idx="237">
                  <c:v>8.1233785333333319</c:v>
                </c:pt>
                <c:pt idx="238">
                  <c:v>8.1117689999999989</c:v>
                </c:pt>
                <c:pt idx="239">
                  <c:v>8.2153323333333326</c:v>
                </c:pt>
                <c:pt idx="240">
                  <c:v>7.9937391999999985</c:v>
                </c:pt>
                <c:pt idx="241">
                  <c:v>8.0283788000000005</c:v>
                </c:pt>
                <c:pt idx="242">
                  <c:v>8.1105852666666678</c:v>
                </c:pt>
                <c:pt idx="243">
                  <c:v>8.0177412666666665</c:v>
                </c:pt>
                <c:pt idx="244">
                  <c:v>7.9367644666666672</c:v>
                </c:pt>
                <c:pt idx="245">
                  <c:v>8.0416749333333328</c:v>
                </c:pt>
                <c:pt idx="246">
                  <c:v>7.9847091333333342</c:v>
                </c:pt>
                <c:pt idx="247">
                  <c:v>8.1360330666666663</c:v>
                </c:pt>
                <c:pt idx="248">
                  <c:v>7.9846465333333327</c:v>
                </c:pt>
                <c:pt idx="249">
                  <c:v>7.9833287333333329</c:v>
                </c:pt>
                <c:pt idx="250">
                  <c:v>7.9831271999999984</c:v>
                </c:pt>
                <c:pt idx="251">
                  <c:v>8.1121755999999987</c:v>
                </c:pt>
                <c:pt idx="252">
                  <c:v>8.0192426666666652</c:v>
                </c:pt>
                <c:pt idx="253">
                  <c:v>8.0071192666666668</c:v>
                </c:pt>
                <c:pt idx="254">
                  <c:v>8.0535711333333335</c:v>
                </c:pt>
                <c:pt idx="255">
                  <c:v>8.1702315333333324</c:v>
                </c:pt>
                <c:pt idx="256">
                  <c:v>8.1593909333333343</c:v>
                </c:pt>
                <c:pt idx="257">
                  <c:v>8.0773662000000002</c:v>
                </c:pt>
                <c:pt idx="258">
                  <c:v>8.0306083333333333</c:v>
                </c:pt>
                <c:pt idx="259">
                  <c:v>8.0532921333333327</c:v>
                </c:pt>
                <c:pt idx="260">
                  <c:v>7.9946240666666659</c:v>
                </c:pt>
                <c:pt idx="261">
                  <c:v>8.0409951999999993</c:v>
                </c:pt>
                <c:pt idx="262">
                  <c:v>8.0884965333333341</c:v>
                </c:pt>
                <c:pt idx="263">
                  <c:v>8.0061481333333333</c:v>
                </c:pt>
                <c:pt idx="264">
                  <c:v>8.0641172666666669</c:v>
                </c:pt>
                <c:pt idx="265">
                  <c:v>8.0174857333333343</c:v>
                </c:pt>
                <c:pt idx="266">
                  <c:v>7.9709036000000006</c:v>
                </c:pt>
                <c:pt idx="267">
                  <c:v>8.0743715333333324</c:v>
                </c:pt>
                <c:pt idx="268">
                  <c:v>7.9922288000000004</c:v>
                </c:pt>
                <c:pt idx="269">
                  <c:v>7.9470413999999998</c:v>
                </c:pt>
                <c:pt idx="270">
                  <c:v>7.9578316666666673</c:v>
                </c:pt>
                <c:pt idx="271">
                  <c:v>8.0611028000000005</c:v>
                </c:pt>
                <c:pt idx="272">
                  <c:v>8.0145743333333321</c:v>
                </c:pt>
                <c:pt idx="273">
                  <c:v>8.1419782000000005</c:v>
                </c:pt>
                <c:pt idx="274">
                  <c:v>8.1895071999999995</c:v>
                </c:pt>
                <c:pt idx="275">
                  <c:v>8.1087593333333317</c:v>
                </c:pt>
                <c:pt idx="276">
                  <c:v>8.0741423999999977</c:v>
                </c:pt>
                <c:pt idx="277">
                  <c:v>7.9799467999999987</c:v>
                </c:pt>
                <c:pt idx="278">
                  <c:v>8.1896070666666656</c:v>
                </c:pt>
                <c:pt idx="279">
                  <c:v>8.0851417333333337</c:v>
                </c:pt>
                <c:pt idx="280">
                  <c:v>8.1209741333333323</c:v>
                </c:pt>
                <c:pt idx="281">
                  <c:v>8.1088387999999991</c:v>
                </c:pt>
                <c:pt idx="282">
                  <c:v>8.0050696000000006</c:v>
                </c:pt>
                <c:pt idx="283">
                  <c:v>8.1335282000000007</c:v>
                </c:pt>
                <c:pt idx="284">
                  <c:v>8.0858650666666669</c:v>
                </c:pt>
                <c:pt idx="285">
                  <c:v>8.0167828666666683</c:v>
                </c:pt>
                <c:pt idx="286">
                  <c:v>7.9703380666666677</c:v>
                </c:pt>
                <c:pt idx="287">
                  <c:v>8.0405070000000016</c:v>
                </c:pt>
                <c:pt idx="288">
                  <c:v>7.9250569333333347</c:v>
                </c:pt>
                <c:pt idx="289">
                  <c:v>8.0049519333333343</c:v>
                </c:pt>
                <c:pt idx="290">
                  <c:v>7.9572542000000022</c:v>
                </c:pt>
                <c:pt idx="291">
                  <c:v>8.0260211333333356</c:v>
                </c:pt>
                <c:pt idx="292">
                  <c:v>7.9571684000000005</c:v>
                </c:pt>
                <c:pt idx="293">
                  <c:v>7.8986464000000005</c:v>
                </c:pt>
                <c:pt idx="294">
                  <c:v>8.0046850000000003</c:v>
                </c:pt>
                <c:pt idx="295">
                  <c:v>7.9226083999999997</c:v>
                </c:pt>
                <c:pt idx="296">
                  <c:v>7.9918000666666664</c:v>
                </c:pt>
                <c:pt idx="297">
                  <c:v>8.038435999999999</c:v>
                </c:pt>
                <c:pt idx="298">
                  <c:v>7.9799161333333322</c:v>
                </c:pt>
                <c:pt idx="299">
                  <c:v>8.0620136666666671</c:v>
                </c:pt>
                <c:pt idx="300">
                  <c:v>8.0608499333333334</c:v>
                </c:pt>
                <c:pt idx="301">
                  <c:v>8.0265528666666661</c:v>
                </c:pt>
                <c:pt idx="302">
                  <c:v>8.0372447333333348</c:v>
                </c:pt>
                <c:pt idx="303">
                  <c:v>8.0480550000000015</c:v>
                </c:pt>
                <c:pt idx="304">
                  <c:v>7.9445201333333326</c:v>
                </c:pt>
                <c:pt idx="305">
                  <c:v>8.1315367333333359</c:v>
                </c:pt>
                <c:pt idx="306">
                  <c:v>7.9805384666666681</c:v>
                </c:pt>
                <c:pt idx="307">
                  <c:v>8.084007866666667</c:v>
                </c:pt>
                <c:pt idx="308">
                  <c:v>8.0854836666666685</c:v>
                </c:pt>
                <c:pt idx="309">
                  <c:v>8.0495676000000014</c:v>
                </c:pt>
                <c:pt idx="310">
                  <c:v>8.1673501333333345</c:v>
                </c:pt>
                <c:pt idx="311">
                  <c:v>8.029264666666668</c:v>
                </c:pt>
                <c:pt idx="312">
                  <c:v>8.0397770666666659</c:v>
                </c:pt>
                <c:pt idx="313">
                  <c:v>8.0054302666666679</c:v>
                </c:pt>
                <c:pt idx="314">
                  <c:v>8.0278326</c:v>
                </c:pt>
                <c:pt idx="315">
                  <c:v>8.122055266666667</c:v>
                </c:pt>
                <c:pt idx="316">
                  <c:v>7.9468270666666667</c:v>
                </c:pt>
                <c:pt idx="317">
                  <c:v>7.9587148666666669</c:v>
                </c:pt>
                <c:pt idx="318">
                  <c:v>8.0513002666666669</c:v>
                </c:pt>
                <c:pt idx="319">
                  <c:v>8.0510997999999994</c:v>
                </c:pt>
                <c:pt idx="320">
                  <c:v>7.9700972000000005</c:v>
                </c:pt>
                <c:pt idx="321">
                  <c:v>8.0165404000000002</c:v>
                </c:pt>
                <c:pt idx="322">
                  <c:v>8.0057562666666673</c:v>
                </c:pt>
                <c:pt idx="323">
                  <c:v>8.0401977333333345</c:v>
                </c:pt>
                <c:pt idx="324">
                  <c:v>7.9460895333333346</c:v>
                </c:pt>
                <c:pt idx="325">
                  <c:v>7.9685616666666679</c:v>
                </c:pt>
                <c:pt idx="326">
                  <c:v>8.0149675333333352</c:v>
                </c:pt>
                <c:pt idx="327">
                  <c:v>8.0162850666666667</c:v>
                </c:pt>
                <c:pt idx="328">
                  <c:v>8.0270053333333333</c:v>
                </c:pt>
                <c:pt idx="329">
                  <c:v>7.9700965333333329</c:v>
                </c:pt>
                <c:pt idx="330">
                  <c:v>7.9580930666666658</c:v>
                </c:pt>
                <c:pt idx="331">
                  <c:v>8.0285449999999994</c:v>
                </c:pt>
                <c:pt idx="332">
                  <c:v>8.0416381999999995</c:v>
                </c:pt>
                <c:pt idx="333">
                  <c:v>8.0655894666666672</c:v>
                </c:pt>
                <c:pt idx="334">
                  <c:v>8.0535874000000014</c:v>
                </c:pt>
                <c:pt idx="335">
                  <c:v>8.0178954000000004</c:v>
                </c:pt>
                <c:pt idx="336">
                  <c:v>8.0179439333333331</c:v>
                </c:pt>
                <c:pt idx="337">
                  <c:v>8.0060584666666674</c:v>
                </c:pt>
                <c:pt idx="338">
                  <c:v>7.9835881999999998</c:v>
                </c:pt>
                <c:pt idx="339">
                  <c:v>8.0541794666666675</c:v>
                </c:pt>
                <c:pt idx="340">
                  <c:v>8.0306671999999999</c:v>
                </c:pt>
                <c:pt idx="341">
                  <c:v>8.0188167999999997</c:v>
                </c:pt>
                <c:pt idx="342">
                  <c:v>7.9712052000000009</c:v>
                </c:pt>
                <c:pt idx="343">
                  <c:v>8.0771822666666662</c:v>
                </c:pt>
                <c:pt idx="344">
                  <c:v>8.0638594000000001</c:v>
                </c:pt>
                <c:pt idx="345">
                  <c:v>8.0292470666666667</c:v>
                </c:pt>
                <c:pt idx="346">
                  <c:v>8.0406987999999995</c:v>
                </c:pt>
                <c:pt idx="347">
                  <c:v>8.0396642666666676</c:v>
                </c:pt>
                <c:pt idx="348">
                  <c:v>7.9231625333333344</c:v>
                </c:pt>
                <c:pt idx="349">
                  <c:v>7.9231003333333341</c:v>
                </c:pt>
                <c:pt idx="350">
                  <c:v>7.9350397333333342</c:v>
                </c:pt>
                <c:pt idx="351">
                  <c:v>8.0516407333333344</c:v>
                </c:pt>
                <c:pt idx="352">
                  <c:v>7.9815943333333337</c:v>
                </c:pt>
                <c:pt idx="353">
                  <c:v>8.0038151333333349</c:v>
                </c:pt>
                <c:pt idx="354">
                  <c:v>8.004721</c:v>
                </c:pt>
                <c:pt idx="355">
                  <c:v>8.0273890666666663</c:v>
                </c:pt>
                <c:pt idx="356">
                  <c:v>7.9675652666666661</c:v>
                </c:pt>
                <c:pt idx="357">
                  <c:v>8.1663273333333333</c:v>
                </c:pt>
                <c:pt idx="358">
                  <c:v>7.9209242000000009</c:v>
                </c:pt>
                <c:pt idx="359">
                  <c:v>7.9566519999999992</c:v>
                </c:pt>
                <c:pt idx="360">
                  <c:v>8.0149301333333334</c:v>
                </c:pt>
                <c:pt idx="361">
                  <c:v>8.0032497333333321</c:v>
                </c:pt>
                <c:pt idx="362">
                  <c:v>8.0615300666666663</c:v>
                </c:pt>
                <c:pt idx="363">
                  <c:v>8.0850113999999973</c:v>
                </c:pt>
                <c:pt idx="364">
                  <c:v>8.0744178666666659</c:v>
                </c:pt>
                <c:pt idx="365">
                  <c:v>8.1218789999999998</c:v>
                </c:pt>
                <c:pt idx="366">
                  <c:v>8.0407680000000017</c:v>
                </c:pt>
                <c:pt idx="367">
                  <c:v>8.0645507999999992</c:v>
                </c:pt>
                <c:pt idx="368">
                  <c:v>8.040773866666667</c:v>
                </c:pt>
                <c:pt idx="369">
                  <c:v>7.9929369333333335</c:v>
                </c:pt>
                <c:pt idx="370">
                  <c:v>7.9472321333333342</c:v>
                </c:pt>
                <c:pt idx="371">
                  <c:v>8.0535259999999997</c:v>
                </c:pt>
                <c:pt idx="372">
                  <c:v>7.9011245333333333</c:v>
                </c:pt>
                <c:pt idx="373">
                  <c:v>8.0403327999999998</c:v>
                </c:pt>
                <c:pt idx="374">
                  <c:v>8.075045733333333</c:v>
                </c:pt>
                <c:pt idx="375">
                  <c:v>7.9700098000000006</c:v>
                </c:pt>
                <c:pt idx="376">
                  <c:v>8.0057799999999997</c:v>
                </c:pt>
                <c:pt idx="377">
                  <c:v>7.8891987333333331</c:v>
                </c:pt>
                <c:pt idx="378">
                  <c:v>7.9119316000000008</c:v>
                </c:pt>
                <c:pt idx="379">
                  <c:v>8.0287641333333344</c:v>
                </c:pt>
                <c:pt idx="380">
                  <c:v>7.9347143999999998</c:v>
                </c:pt>
                <c:pt idx="381">
                  <c:v>7.9215349333333336</c:v>
                </c:pt>
                <c:pt idx="382">
                  <c:v>7.9214517333333321</c:v>
                </c:pt>
                <c:pt idx="383">
                  <c:v>7.9797187333333319</c:v>
                </c:pt>
                <c:pt idx="384">
                  <c:v>8.0026077999999998</c:v>
                </c:pt>
                <c:pt idx="385">
                  <c:v>8.1077441999999991</c:v>
                </c:pt>
                <c:pt idx="386">
                  <c:v>7.9328919999999989</c:v>
                </c:pt>
                <c:pt idx="387">
                  <c:v>8.0374325999999989</c:v>
                </c:pt>
                <c:pt idx="388">
                  <c:v>7.9686243333333344</c:v>
                </c:pt>
                <c:pt idx="389">
                  <c:v>7.9220335333333338</c:v>
                </c:pt>
                <c:pt idx="390">
                  <c:v>8.0034028666666668</c:v>
                </c:pt>
                <c:pt idx="391">
                  <c:v>8.0140969333333327</c:v>
                </c:pt>
                <c:pt idx="392">
                  <c:v>8.0962707333333324</c:v>
                </c:pt>
                <c:pt idx="393">
                  <c:v>8.027647666666665</c:v>
                </c:pt>
                <c:pt idx="394">
                  <c:v>7.921712733333333</c:v>
                </c:pt>
                <c:pt idx="395">
                  <c:v>8.0849628666666664</c:v>
                </c:pt>
                <c:pt idx="396">
                  <c:v>8.0040584666666668</c:v>
                </c:pt>
                <c:pt idx="397">
                  <c:v>8.0611768000000001</c:v>
                </c:pt>
                <c:pt idx="398">
                  <c:v>7.9566701999999996</c:v>
                </c:pt>
                <c:pt idx="399">
                  <c:v>7.9921543999999995</c:v>
                </c:pt>
                <c:pt idx="400">
                  <c:v>7.8172276666666667</c:v>
                </c:pt>
                <c:pt idx="401">
                  <c:v>8.0502054666666663</c:v>
                </c:pt>
                <c:pt idx="402">
                  <c:v>7.9228288666666655</c:v>
                </c:pt>
                <c:pt idx="403">
                  <c:v>7.9692755333333327</c:v>
                </c:pt>
                <c:pt idx="404">
                  <c:v>8.0039375999999987</c:v>
                </c:pt>
                <c:pt idx="405">
                  <c:v>7.9002860666666663</c:v>
                </c:pt>
                <c:pt idx="406">
                  <c:v>8.0393473333333336</c:v>
                </c:pt>
                <c:pt idx="407">
                  <c:v>7.8998968666666665</c:v>
                </c:pt>
                <c:pt idx="408">
                  <c:v>7.9458534666666658</c:v>
                </c:pt>
                <c:pt idx="409">
                  <c:v>7.992047799999999</c:v>
                </c:pt>
                <c:pt idx="410">
                  <c:v>7.8992826666666653</c:v>
                </c:pt>
                <c:pt idx="411">
                  <c:v>8.073223866666666</c:v>
                </c:pt>
                <c:pt idx="412">
                  <c:v>8.0266664666666667</c:v>
                </c:pt>
                <c:pt idx="413">
                  <c:v>8.0384365333333339</c:v>
                </c:pt>
                <c:pt idx="414">
                  <c:v>7.9919359999999999</c:v>
                </c:pt>
                <c:pt idx="415">
                  <c:v>8.0845478666666661</c:v>
                </c:pt>
                <c:pt idx="416">
                  <c:v>8.0261338000000002</c:v>
                </c:pt>
                <c:pt idx="417">
                  <c:v>8.0262871333333337</c:v>
                </c:pt>
                <c:pt idx="418">
                  <c:v>8.0962620666666663</c:v>
                </c:pt>
                <c:pt idx="419">
                  <c:v>7.9925212666666665</c:v>
                </c:pt>
                <c:pt idx="420">
                  <c:v>8.0376368666666647</c:v>
                </c:pt>
                <c:pt idx="421">
                  <c:v>7.9450519333333336</c:v>
                </c:pt>
                <c:pt idx="422">
                  <c:v>8.118833733333334</c:v>
                </c:pt>
                <c:pt idx="423">
                  <c:v>8.0128759333333335</c:v>
                </c:pt>
                <c:pt idx="424">
                  <c:v>8.0246443333333328</c:v>
                </c:pt>
                <c:pt idx="425">
                  <c:v>7.9782682666666664</c:v>
                </c:pt>
                <c:pt idx="426">
                  <c:v>7.8852844000000015</c:v>
                </c:pt>
                <c:pt idx="427">
                  <c:v>7.8401340666666677</c:v>
                </c:pt>
                <c:pt idx="428">
                  <c:v>7.8865014000000011</c:v>
                </c:pt>
                <c:pt idx="429">
                  <c:v>7.9916305333333337</c:v>
                </c:pt>
                <c:pt idx="430">
                  <c:v>7.9453328666666669</c:v>
                </c:pt>
                <c:pt idx="431">
                  <c:v>7.8750704000000002</c:v>
                </c:pt>
                <c:pt idx="432">
                  <c:v>7.9094955999999987</c:v>
                </c:pt>
                <c:pt idx="433">
                  <c:v>7.8858413999999994</c:v>
                </c:pt>
                <c:pt idx="434">
                  <c:v>8.0012992666666669</c:v>
                </c:pt>
                <c:pt idx="435">
                  <c:v>7.9549704666666665</c:v>
                </c:pt>
                <c:pt idx="436">
                  <c:v>7.9774754666666672</c:v>
                </c:pt>
                <c:pt idx="437">
                  <c:v>7.8141773333333333</c:v>
                </c:pt>
                <c:pt idx="438">
                  <c:v>8.013058533333334</c:v>
                </c:pt>
                <c:pt idx="439">
                  <c:v>7.9893677333333342</c:v>
                </c:pt>
                <c:pt idx="440">
                  <c:v>8.0116642666666689</c:v>
                </c:pt>
                <c:pt idx="441">
                  <c:v>8.0235806666666676</c:v>
                </c:pt>
                <c:pt idx="442">
                  <c:v>8.0925294666666669</c:v>
                </c:pt>
                <c:pt idx="443">
                  <c:v>8.0342634666666672</c:v>
                </c:pt>
                <c:pt idx="444">
                  <c:v>7.9757655999999999</c:v>
                </c:pt>
                <c:pt idx="445">
                  <c:v>7.9638578000000004</c:v>
                </c:pt>
                <c:pt idx="446">
                  <c:v>7.9758587999999992</c:v>
                </c:pt>
                <c:pt idx="447">
                  <c:v>7.9522497333333346</c:v>
                </c:pt>
                <c:pt idx="448">
                  <c:v>8.0345342000000013</c:v>
                </c:pt>
                <c:pt idx="449">
                  <c:v>7.9536868666666676</c:v>
                </c:pt>
                <c:pt idx="450">
                  <c:v>7.9761206000000007</c:v>
                </c:pt>
                <c:pt idx="451">
                  <c:v>7.9310722</c:v>
                </c:pt>
                <c:pt idx="452">
                  <c:v>8.058863933333333</c:v>
                </c:pt>
                <c:pt idx="453">
                  <c:v>7.9528198666666672</c:v>
                </c:pt>
                <c:pt idx="454">
                  <c:v>7.9886395333333322</c:v>
                </c:pt>
                <c:pt idx="455">
                  <c:v>7.9544206666666666</c:v>
                </c:pt>
                <c:pt idx="456">
                  <c:v>8.0364086666666665</c:v>
                </c:pt>
                <c:pt idx="457">
                  <c:v>7.9209200666666666</c:v>
                </c:pt>
                <c:pt idx="458">
                  <c:v>8.0152134666666672</c:v>
                </c:pt>
                <c:pt idx="459">
                  <c:v>7.9459866666666672</c:v>
                </c:pt>
                <c:pt idx="460">
                  <c:v>7.9802875333333345</c:v>
                </c:pt>
                <c:pt idx="461">
                  <c:v>8.0388090666666674</c:v>
                </c:pt>
                <c:pt idx="462">
                  <c:v>8.0280999333333334</c:v>
                </c:pt>
                <c:pt idx="463">
                  <c:v>7.9113308</c:v>
                </c:pt>
                <c:pt idx="464">
                  <c:v>7.9230256000000008</c:v>
                </c:pt>
                <c:pt idx="465">
                  <c:v>7.9125227333333337</c:v>
                </c:pt>
                <c:pt idx="466">
                  <c:v>7.9589008666666663</c:v>
                </c:pt>
                <c:pt idx="467">
                  <c:v>7.9587521333333333</c:v>
                </c:pt>
                <c:pt idx="468">
                  <c:v>7.9827103333333325</c:v>
                </c:pt>
                <c:pt idx="469">
                  <c:v>7.9241526666666671</c:v>
                </c:pt>
                <c:pt idx="470">
                  <c:v>7.9930481333333336</c:v>
                </c:pt>
                <c:pt idx="471">
                  <c:v>7.8994984666666666</c:v>
                </c:pt>
                <c:pt idx="472">
                  <c:v>8.0386863333333345</c:v>
                </c:pt>
                <c:pt idx="473">
                  <c:v>7.9098645333333328</c:v>
                </c:pt>
                <c:pt idx="474">
                  <c:v>8.0135422666666667</c:v>
                </c:pt>
                <c:pt idx="475">
                  <c:v>8.0029095333333338</c:v>
                </c:pt>
                <c:pt idx="476">
                  <c:v>7.9430418000000005</c:v>
                </c:pt>
                <c:pt idx="477">
                  <c:v>7.9551741333333332</c:v>
                </c:pt>
                <c:pt idx="478">
                  <c:v>7.9778181999999997</c:v>
                </c:pt>
                <c:pt idx="479">
                  <c:v>7.9542186666666668</c:v>
                </c:pt>
                <c:pt idx="480">
                  <c:v>8.0124742666666666</c:v>
                </c:pt>
                <c:pt idx="481">
                  <c:v>7.9185968666666673</c:v>
                </c:pt>
                <c:pt idx="482">
                  <c:v>7.8957831999999994</c:v>
                </c:pt>
                <c:pt idx="483">
                  <c:v>7.9540886666666673</c:v>
                </c:pt>
                <c:pt idx="484">
                  <c:v>7.9317476666666664</c:v>
                </c:pt>
                <c:pt idx="485">
                  <c:v>7.9913453333333333</c:v>
                </c:pt>
                <c:pt idx="486">
                  <c:v>7.9564187333333338</c:v>
                </c:pt>
                <c:pt idx="487">
                  <c:v>7.9803947999999991</c:v>
                </c:pt>
                <c:pt idx="488">
                  <c:v>7.9922605999999998</c:v>
                </c:pt>
                <c:pt idx="489">
                  <c:v>8.0279849333333324</c:v>
                </c:pt>
                <c:pt idx="490">
                  <c:v>7.9803369999999996</c:v>
                </c:pt>
                <c:pt idx="491">
                  <c:v>7.9804036666666667</c:v>
                </c:pt>
                <c:pt idx="492">
                  <c:v>7.9803252000000002</c:v>
                </c:pt>
                <c:pt idx="493">
                  <c:v>7.9683856666666673</c:v>
                </c:pt>
                <c:pt idx="494">
                  <c:v>7.9682900000000014</c:v>
                </c:pt>
                <c:pt idx="495">
                  <c:v>7.9561790000000014</c:v>
                </c:pt>
                <c:pt idx="496">
                  <c:v>8.0379519333333338</c:v>
                </c:pt>
                <c:pt idx="497">
                  <c:v>7.9810758666666661</c:v>
                </c:pt>
                <c:pt idx="498">
                  <c:v>7.8642002666666668</c:v>
                </c:pt>
                <c:pt idx="499">
                  <c:v>7.9211444000000011</c:v>
                </c:pt>
                <c:pt idx="500">
                  <c:v>7.885412733333335</c:v>
                </c:pt>
                <c:pt idx="501">
                  <c:v>7.9438935999999991</c:v>
                </c:pt>
                <c:pt idx="502">
                  <c:v>7.8273151333333324</c:v>
                </c:pt>
                <c:pt idx="503">
                  <c:v>7.9774388666666676</c:v>
                </c:pt>
                <c:pt idx="504">
                  <c:v>7.8371028000000003</c:v>
                </c:pt>
                <c:pt idx="505">
                  <c:v>7.9192453333333335</c:v>
                </c:pt>
                <c:pt idx="506">
                  <c:v>7.8860730666666656</c:v>
                </c:pt>
                <c:pt idx="507">
                  <c:v>7.9083625333333334</c:v>
                </c:pt>
                <c:pt idx="508">
                  <c:v>7.9681393333333324</c:v>
                </c:pt>
                <c:pt idx="509">
                  <c:v>7.9575555333333332</c:v>
                </c:pt>
                <c:pt idx="510">
                  <c:v>7.9923105333333329</c:v>
                </c:pt>
                <c:pt idx="511">
                  <c:v>7.9448062000000004</c:v>
                </c:pt>
                <c:pt idx="512">
                  <c:v>7.9210744000000002</c:v>
                </c:pt>
                <c:pt idx="513">
                  <c:v>8.0379362000000008</c:v>
                </c:pt>
                <c:pt idx="514">
                  <c:v>8.014062533333334</c:v>
                </c:pt>
                <c:pt idx="515">
                  <c:v>7.9556307999999998</c:v>
                </c:pt>
                <c:pt idx="516">
                  <c:v>8.0021678666666656</c:v>
                </c:pt>
                <c:pt idx="517">
                  <c:v>8.0364037333333354</c:v>
                </c:pt>
                <c:pt idx="518">
                  <c:v>7.9565832000000007</c:v>
                </c:pt>
                <c:pt idx="519">
                  <c:v>8.0027033333333328</c:v>
                </c:pt>
                <c:pt idx="520">
                  <c:v>7.9804455333333344</c:v>
                </c:pt>
                <c:pt idx="521">
                  <c:v>8.0148831333333348</c:v>
                </c:pt>
                <c:pt idx="522">
                  <c:v>7.9923667333333324</c:v>
                </c:pt>
                <c:pt idx="523">
                  <c:v>7.9683372666666665</c:v>
                </c:pt>
                <c:pt idx="524">
                  <c:v>8.0016957333333334</c:v>
                </c:pt>
                <c:pt idx="525">
                  <c:v>7.9326027333333338</c:v>
                </c:pt>
                <c:pt idx="526">
                  <c:v>7.9911398</c:v>
                </c:pt>
                <c:pt idx="527">
                  <c:v>7.9433005999999997</c:v>
                </c:pt>
                <c:pt idx="528">
                  <c:v>7.9195794666666659</c:v>
                </c:pt>
                <c:pt idx="529">
                  <c:v>8.0019581333333338</c:v>
                </c:pt>
                <c:pt idx="530">
                  <c:v>7.9091676666666659</c:v>
                </c:pt>
                <c:pt idx="531">
                  <c:v>7.840134533333333</c:v>
                </c:pt>
                <c:pt idx="532">
                  <c:v>7.9330039999999995</c:v>
                </c:pt>
                <c:pt idx="533">
                  <c:v>7.8508581333333325</c:v>
                </c:pt>
                <c:pt idx="534">
                  <c:v>7.8642194666666656</c:v>
                </c:pt>
                <c:pt idx="535">
                  <c:v>7.9568977333333324</c:v>
                </c:pt>
                <c:pt idx="536">
                  <c:v>7.9797271333333315</c:v>
                </c:pt>
                <c:pt idx="537">
                  <c:v>8.0023485333333308</c:v>
                </c:pt>
                <c:pt idx="538">
                  <c:v>7.9334242666666643</c:v>
                </c:pt>
                <c:pt idx="539">
                  <c:v>7.9225540666666641</c:v>
                </c:pt>
                <c:pt idx="540">
                  <c:v>7.8988197333333323</c:v>
                </c:pt>
                <c:pt idx="541">
                  <c:v>7.8639377999999986</c:v>
                </c:pt>
                <c:pt idx="542">
                  <c:v>7.9925702666666645</c:v>
                </c:pt>
                <c:pt idx="543">
                  <c:v>7.9698206666666644</c:v>
                </c:pt>
                <c:pt idx="544">
                  <c:v>7.9114031999999996</c:v>
                </c:pt>
                <c:pt idx="545">
                  <c:v>7.9922601333333327</c:v>
                </c:pt>
                <c:pt idx="546">
                  <c:v>8.0264921999999999</c:v>
                </c:pt>
                <c:pt idx="547">
                  <c:v>8.0267262000000006</c:v>
                </c:pt>
                <c:pt idx="548">
                  <c:v>8.0029305333333323</c:v>
                </c:pt>
                <c:pt idx="549">
                  <c:v>7.967173400000001</c:v>
                </c:pt>
                <c:pt idx="550">
                  <c:v>7.885175733333333</c:v>
                </c:pt>
                <c:pt idx="551">
                  <c:v>7.919373666666667</c:v>
                </c:pt>
                <c:pt idx="552">
                  <c:v>7.8611512666666661</c:v>
                </c:pt>
                <c:pt idx="553">
                  <c:v>7.8836515999999994</c:v>
                </c:pt>
                <c:pt idx="554">
                  <c:v>7.9304379999999988</c:v>
                </c:pt>
                <c:pt idx="555">
                  <c:v>8.0234047333333329</c:v>
                </c:pt>
                <c:pt idx="556">
                  <c:v>7.9082120666666667</c:v>
                </c:pt>
                <c:pt idx="557">
                  <c:v>8.0022820666666661</c:v>
                </c:pt>
                <c:pt idx="558">
                  <c:v>7.9558543333333329</c:v>
                </c:pt>
                <c:pt idx="559">
                  <c:v>7.9214665999999996</c:v>
                </c:pt>
                <c:pt idx="560">
                  <c:v>8.0383178666666666</c:v>
                </c:pt>
                <c:pt idx="561">
                  <c:v>7.9455891999999997</c:v>
                </c:pt>
                <c:pt idx="562">
                  <c:v>7.8525497999999994</c:v>
                </c:pt>
                <c:pt idx="563">
                  <c:v>7.9585751999999985</c:v>
                </c:pt>
                <c:pt idx="564">
                  <c:v>8.0169959999999989</c:v>
                </c:pt>
                <c:pt idx="565">
                  <c:v>7.9239073333333323</c:v>
                </c:pt>
                <c:pt idx="566">
                  <c:v>7.9017999999999988</c:v>
                </c:pt>
                <c:pt idx="567">
                  <c:v>7.9718821999999987</c:v>
                </c:pt>
                <c:pt idx="568">
                  <c:v>8.0659571333333329</c:v>
                </c:pt>
                <c:pt idx="569">
                  <c:v>7.9491566666666671</c:v>
                </c:pt>
                <c:pt idx="570">
                  <c:v>7.9502178666666667</c:v>
                </c:pt>
                <c:pt idx="571">
                  <c:v>7.950212800000001</c:v>
                </c:pt>
                <c:pt idx="572">
                  <c:v>7.8799841333333349</c:v>
                </c:pt>
                <c:pt idx="573">
                  <c:v>7.9145176000000008</c:v>
                </c:pt>
                <c:pt idx="574">
                  <c:v>7.8678340000000011</c:v>
                </c:pt>
                <c:pt idx="575">
                  <c:v>7.8904634666666684</c:v>
                </c:pt>
                <c:pt idx="576">
                  <c:v>7.9370974000000007</c:v>
                </c:pt>
                <c:pt idx="577">
                  <c:v>7.9372231333333341</c:v>
                </c:pt>
                <c:pt idx="578">
                  <c:v>7.9479132000000003</c:v>
                </c:pt>
                <c:pt idx="579">
                  <c:v>7.9370502666666676</c:v>
                </c:pt>
                <c:pt idx="580">
                  <c:v>7.9608308000000001</c:v>
                </c:pt>
                <c:pt idx="581">
                  <c:v>7.9726392666666657</c:v>
                </c:pt>
                <c:pt idx="582">
                  <c:v>7.9368510666666658</c:v>
                </c:pt>
                <c:pt idx="583">
                  <c:v>7.8781584666666653</c:v>
                </c:pt>
                <c:pt idx="584">
                  <c:v>7.9830047333333329</c:v>
                </c:pt>
                <c:pt idx="585">
                  <c:v>7.8888364666666657</c:v>
                </c:pt>
                <c:pt idx="586">
                  <c:v>7.9578117333333331</c:v>
                </c:pt>
                <c:pt idx="587">
                  <c:v>7.9819374000000014</c:v>
                </c:pt>
                <c:pt idx="588">
                  <c:v>7.9476180000000012</c:v>
                </c:pt>
                <c:pt idx="589">
                  <c:v>8.0167100666666684</c:v>
                </c:pt>
                <c:pt idx="590">
                  <c:v>7.9475308666666677</c:v>
                </c:pt>
                <c:pt idx="591">
                  <c:v>7.9354663333333342</c:v>
                </c:pt>
                <c:pt idx="592">
                  <c:v>7.8879381333333347</c:v>
                </c:pt>
                <c:pt idx="593">
                  <c:v>7.9235279333333342</c:v>
                </c:pt>
                <c:pt idx="594">
                  <c:v>7.9699923333333329</c:v>
                </c:pt>
                <c:pt idx="595">
                  <c:v>7.9820024666666667</c:v>
                </c:pt>
                <c:pt idx="596">
                  <c:v>7.9698981333333334</c:v>
                </c:pt>
                <c:pt idx="597">
                  <c:v>7.9593642000000013</c:v>
                </c:pt>
                <c:pt idx="598">
                  <c:v>7.9705220000000017</c:v>
                </c:pt>
                <c:pt idx="599">
                  <c:v>7.8999011333333344</c:v>
                </c:pt>
                <c:pt idx="600">
                  <c:v>7.9943092666666669</c:v>
                </c:pt>
                <c:pt idx="601">
                  <c:v>7.9599904000000015</c:v>
                </c:pt>
                <c:pt idx="602">
                  <c:v>7.843178466666668</c:v>
                </c:pt>
                <c:pt idx="603">
                  <c:v>7.9476824000000015</c:v>
                </c:pt>
                <c:pt idx="604">
                  <c:v>7.9026946000000011</c:v>
                </c:pt>
                <c:pt idx="605">
                  <c:v>7.8920434000000013</c:v>
                </c:pt>
                <c:pt idx="606">
                  <c:v>7.916038600000002</c:v>
                </c:pt>
                <c:pt idx="607">
                  <c:v>7.9280442666666682</c:v>
                </c:pt>
                <c:pt idx="608">
                  <c:v>7.8804556666666672</c:v>
                </c:pt>
                <c:pt idx="609">
                  <c:v>7.810134866666667</c:v>
                </c:pt>
                <c:pt idx="610">
                  <c:v>7.9018072666666663</c:v>
                </c:pt>
                <c:pt idx="611">
                  <c:v>7.8778246666666663</c:v>
                </c:pt>
                <c:pt idx="612">
                  <c:v>7.866193533333333</c:v>
                </c:pt>
                <c:pt idx="613">
                  <c:v>7.7956546666666657</c:v>
                </c:pt>
                <c:pt idx="614">
                  <c:v>7.9245174</c:v>
                </c:pt>
                <c:pt idx="615">
                  <c:v>7.8539825333333333</c:v>
                </c:pt>
                <c:pt idx="616">
                  <c:v>7.9347809333333323</c:v>
                </c:pt>
                <c:pt idx="617">
                  <c:v>8.0263363333333313</c:v>
                </c:pt>
                <c:pt idx="618">
                  <c:v>7.8979247999999993</c:v>
                </c:pt>
                <c:pt idx="619">
                  <c:v>7.9790965999999992</c:v>
                </c:pt>
                <c:pt idx="620">
                  <c:v>7.8850166666666679</c:v>
                </c:pt>
                <c:pt idx="621">
                  <c:v>7.9552936666666669</c:v>
                </c:pt>
                <c:pt idx="622">
                  <c:v>8.0025088000000011</c:v>
                </c:pt>
                <c:pt idx="623">
                  <c:v>7.9800673999999994</c:v>
                </c:pt>
                <c:pt idx="624">
                  <c:v>8.0264376666666681</c:v>
                </c:pt>
                <c:pt idx="625">
                  <c:v>7.9694888000000015</c:v>
                </c:pt>
                <c:pt idx="626">
                  <c:v>7.9814597999999988</c:v>
                </c:pt>
                <c:pt idx="627">
                  <c:v>7.9466712666666659</c:v>
                </c:pt>
                <c:pt idx="628">
                  <c:v>8.0633759333333348</c:v>
                </c:pt>
                <c:pt idx="629">
                  <c:v>7.9585222666666651</c:v>
                </c:pt>
                <c:pt idx="630">
                  <c:v>7.9586726666666658</c:v>
                </c:pt>
                <c:pt idx="631">
                  <c:v>7.9943105333333335</c:v>
                </c:pt>
                <c:pt idx="632">
                  <c:v>7.9954331999999999</c:v>
                </c:pt>
                <c:pt idx="633">
                  <c:v>7.9609880000000004</c:v>
                </c:pt>
                <c:pt idx="634">
                  <c:v>7.9368582666666674</c:v>
                </c:pt>
                <c:pt idx="635">
                  <c:v>7.947500933333334</c:v>
                </c:pt>
                <c:pt idx="636">
                  <c:v>7.9234590000000003</c:v>
                </c:pt>
                <c:pt idx="637">
                  <c:v>7.8534348666666665</c:v>
                </c:pt>
                <c:pt idx="638">
                  <c:v>7.8878239333333333</c:v>
                </c:pt>
                <c:pt idx="639">
                  <c:v>7.8522885333333337</c:v>
                </c:pt>
                <c:pt idx="640">
                  <c:v>7.9447833333333335</c:v>
                </c:pt>
                <c:pt idx="641">
                  <c:v>7.8759455333333337</c:v>
                </c:pt>
                <c:pt idx="642">
                  <c:v>7.9569527999999989</c:v>
                </c:pt>
                <c:pt idx="643">
                  <c:v>7.8295576666666671</c:v>
                </c:pt>
                <c:pt idx="644">
                  <c:v>7.899638266666666</c:v>
                </c:pt>
                <c:pt idx="645">
                  <c:v>8.0044649333333311</c:v>
                </c:pt>
                <c:pt idx="646">
                  <c:v>7.8996783333333322</c:v>
                </c:pt>
                <c:pt idx="647">
                  <c:v>7.8759091999999997</c:v>
                </c:pt>
                <c:pt idx="648">
                  <c:v>7.9219511333333337</c:v>
                </c:pt>
                <c:pt idx="649">
                  <c:v>7.9577596000000002</c:v>
                </c:pt>
                <c:pt idx="650">
                  <c:v>7.9815742666666676</c:v>
                </c:pt>
                <c:pt idx="651">
                  <c:v>8.0055329333333329</c:v>
                </c:pt>
                <c:pt idx="652">
                  <c:v>7.9471141333333337</c:v>
                </c:pt>
                <c:pt idx="653">
                  <c:v>7.9471136666666666</c:v>
                </c:pt>
                <c:pt idx="654">
                  <c:v>7.9592375333333356</c:v>
                </c:pt>
                <c:pt idx="655">
                  <c:v>7.9247970000000008</c:v>
                </c:pt>
                <c:pt idx="656">
                  <c:v>7.9126916666666682</c:v>
                </c:pt>
                <c:pt idx="657">
                  <c:v>7.9127017333333356</c:v>
                </c:pt>
                <c:pt idx="658">
                  <c:v>7.9353640666666685</c:v>
                </c:pt>
                <c:pt idx="659">
                  <c:v>7.9702373333333325</c:v>
                </c:pt>
                <c:pt idx="660">
                  <c:v>7.8427745333333343</c:v>
                </c:pt>
                <c:pt idx="661">
                  <c:v>7.8998073333333334</c:v>
                </c:pt>
                <c:pt idx="662">
                  <c:v>7.9118911333333335</c:v>
                </c:pt>
                <c:pt idx="663">
                  <c:v>8.0183347333333348</c:v>
                </c:pt>
                <c:pt idx="664">
                  <c:v>7.7848708666666671</c:v>
                </c:pt>
                <c:pt idx="665">
                  <c:v>7.8549631333333334</c:v>
                </c:pt>
                <c:pt idx="666">
                  <c:v>7.8310174666666672</c:v>
                </c:pt>
                <c:pt idx="667">
                  <c:v>7.9359878666666672</c:v>
                </c:pt>
                <c:pt idx="668">
                  <c:v>7.9598874666666664</c:v>
                </c:pt>
                <c:pt idx="669">
                  <c:v>7.8892894666666669</c:v>
                </c:pt>
                <c:pt idx="670">
                  <c:v>7.8430599333333335</c:v>
                </c:pt>
                <c:pt idx="671">
                  <c:v>7.9371898666666674</c:v>
                </c:pt>
                <c:pt idx="672">
                  <c:v>7.9263648000000009</c:v>
                </c:pt>
                <c:pt idx="673">
                  <c:v>7.9859917333333339</c:v>
                </c:pt>
                <c:pt idx="674">
                  <c:v>7.9166999333333337</c:v>
                </c:pt>
                <c:pt idx="675">
                  <c:v>7.9749271333333347</c:v>
                </c:pt>
                <c:pt idx="676">
                  <c:v>7.9179003999999997</c:v>
                </c:pt>
                <c:pt idx="677">
                  <c:v>7.8368357333333343</c:v>
                </c:pt>
                <c:pt idx="678">
                  <c:v>7.8473827333333332</c:v>
                </c:pt>
                <c:pt idx="679">
                  <c:v>7.9986155999999999</c:v>
                </c:pt>
                <c:pt idx="680">
                  <c:v>7.9405143333333346</c:v>
                </c:pt>
                <c:pt idx="681">
                  <c:v>7.9392856000000007</c:v>
                </c:pt>
                <c:pt idx="682">
                  <c:v>7.9392647333333342</c:v>
                </c:pt>
                <c:pt idx="683">
                  <c:v>7.8806717333333332</c:v>
                </c:pt>
                <c:pt idx="684">
                  <c:v>7.963078133333334</c:v>
                </c:pt>
                <c:pt idx="685">
                  <c:v>7.9272914666666674</c:v>
                </c:pt>
                <c:pt idx="686">
                  <c:v>7.914092066666667</c:v>
                </c:pt>
                <c:pt idx="687">
                  <c:v>7.9126369333333333</c:v>
                </c:pt>
                <c:pt idx="688">
                  <c:v>7.8307388666666666</c:v>
                </c:pt>
                <c:pt idx="689">
                  <c:v>7.8760548000000004</c:v>
                </c:pt>
                <c:pt idx="690">
                  <c:v>7.8283775999999996</c:v>
                </c:pt>
                <c:pt idx="691">
                  <c:v>7.8972017333333335</c:v>
                </c:pt>
                <c:pt idx="692">
                  <c:v>7.9899964666666667</c:v>
                </c:pt>
                <c:pt idx="693">
                  <c:v>7.9328063333333327</c:v>
                </c:pt>
                <c:pt idx="694">
                  <c:v>7.9102448666666669</c:v>
                </c:pt>
                <c:pt idx="695">
                  <c:v>7.8519449999999997</c:v>
                </c:pt>
                <c:pt idx="696">
                  <c:v>7.8640130000000008</c:v>
                </c:pt>
                <c:pt idx="697">
                  <c:v>7.9566967333333327</c:v>
                </c:pt>
                <c:pt idx="698">
                  <c:v>7.9450966000000003</c:v>
                </c:pt>
                <c:pt idx="699">
                  <c:v>7.8974972000000001</c:v>
                </c:pt>
                <c:pt idx="700">
                  <c:v>7.8629352666666668</c:v>
                </c:pt>
                <c:pt idx="701">
                  <c:v>7.9450734666666669</c:v>
                </c:pt>
                <c:pt idx="702">
                  <c:v>7.8989542666666663</c:v>
                </c:pt>
                <c:pt idx="703">
                  <c:v>8.0032732000000006</c:v>
                </c:pt>
                <c:pt idx="704">
                  <c:v>7.9925832666666672</c:v>
                </c:pt>
                <c:pt idx="705">
                  <c:v>7.970151200000001</c:v>
                </c:pt>
                <c:pt idx="706">
                  <c:v>7.9703653333333344</c:v>
                </c:pt>
                <c:pt idx="707">
                  <c:v>7.9690644666666666</c:v>
                </c:pt>
                <c:pt idx="708">
                  <c:v>7.9094204666666661</c:v>
                </c:pt>
                <c:pt idx="709">
                  <c:v>7.9211299333333329</c:v>
                </c:pt>
                <c:pt idx="710">
                  <c:v>7.9796519999999997</c:v>
                </c:pt>
                <c:pt idx="711">
                  <c:v>7.9804063333333337</c:v>
                </c:pt>
                <c:pt idx="712">
                  <c:v>7.8756739333333323</c:v>
                </c:pt>
                <c:pt idx="713">
                  <c:v>7.8647743999999999</c:v>
                </c:pt>
                <c:pt idx="714">
                  <c:v>7.9122176</c:v>
                </c:pt>
                <c:pt idx="715">
                  <c:v>7.936142733333333</c:v>
                </c:pt>
                <c:pt idx="716">
                  <c:v>7.8420979333333332</c:v>
                </c:pt>
                <c:pt idx="717">
                  <c:v>7.8659757333333324</c:v>
                </c:pt>
                <c:pt idx="718">
                  <c:v>7.8423899333333331</c:v>
                </c:pt>
                <c:pt idx="719">
                  <c:v>7.8066277333333325</c:v>
                </c:pt>
                <c:pt idx="720">
                  <c:v>7.8981413333333323</c:v>
                </c:pt>
                <c:pt idx="721">
                  <c:v>7.8756246000000001</c:v>
                </c:pt>
                <c:pt idx="722">
                  <c:v>7.8291648666666669</c:v>
                </c:pt>
                <c:pt idx="723">
                  <c:v>7.8757279999999996</c:v>
                </c:pt>
                <c:pt idx="724">
                  <c:v>7.9450559333333342</c:v>
                </c:pt>
                <c:pt idx="725">
                  <c:v>7.9330070666666677</c:v>
                </c:pt>
                <c:pt idx="726">
                  <c:v>7.8737323333333356</c:v>
                </c:pt>
                <c:pt idx="727">
                  <c:v>7.9093622000000012</c:v>
                </c:pt>
                <c:pt idx="728">
                  <c:v>7.9559408666666682</c:v>
                </c:pt>
                <c:pt idx="729">
                  <c:v>7.9916309333333357</c:v>
                </c:pt>
                <c:pt idx="730">
                  <c:v>8.002067133333334</c:v>
                </c:pt>
                <c:pt idx="731">
                  <c:v>7.9688340000000011</c:v>
                </c:pt>
                <c:pt idx="732">
                  <c:v>8.0389359333333328</c:v>
                </c:pt>
                <c:pt idx="733">
                  <c:v>7.9817064000000011</c:v>
                </c:pt>
                <c:pt idx="734">
                  <c:v>7.9935189333333332</c:v>
                </c:pt>
                <c:pt idx="735">
                  <c:v>7.8900714666666651</c:v>
                </c:pt>
                <c:pt idx="736">
                  <c:v>7.9485258666666656</c:v>
                </c:pt>
                <c:pt idx="737">
                  <c:v>7.9024200000000002</c:v>
                </c:pt>
                <c:pt idx="738">
                  <c:v>7.8797875333333325</c:v>
                </c:pt>
                <c:pt idx="739">
                  <c:v>7.867766333333333</c:v>
                </c:pt>
                <c:pt idx="740">
                  <c:v>7.8913412000000003</c:v>
                </c:pt>
                <c:pt idx="741">
                  <c:v>7.915344133333333</c:v>
                </c:pt>
                <c:pt idx="742">
                  <c:v>7.8796687333333333</c:v>
                </c:pt>
                <c:pt idx="743">
                  <c:v>7.8095919999999994</c:v>
                </c:pt>
                <c:pt idx="744">
                  <c:v>7.7735697333333329</c:v>
                </c:pt>
                <c:pt idx="745">
                  <c:v>7.809509666666667</c:v>
                </c:pt>
                <c:pt idx="746">
                  <c:v>7.8427665333333323</c:v>
                </c:pt>
                <c:pt idx="747">
                  <c:v>7.8414583333333328</c:v>
                </c:pt>
                <c:pt idx="748">
                  <c:v>7.8522428000000009</c:v>
                </c:pt>
                <c:pt idx="749">
                  <c:v>7.8059015333333344</c:v>
                </c:pt>
                <c:pt idx="750">
                  <c:v>8.5511360666666665</c:v>
                </c:pt>
                <c:pt idx="751">
                  <c:v>9.4198547333333327</c:v>
                </c:pt>
                <c:pt idx="752">
                  <c:v>10.384646133333332</c:v>
                </c:pt>
                <c:pt idx="753">
                  <c:v>11.314758533333334</c:v>
                </c:pt>
                <c:pt idx="754">
                  <c:v>12.209755800000002</c:v>
                </c:pt>
                <c:pt idx="755">
                  <c:v>13.138029933333335</c:v>
                </c:pt>
                <c:pt idx="756">
                  <c:v>14.032366733333335</c:v>
                </c:pt>
                <c:pt idx="757">
                  <c:v>14.98514966666667</c:v>
                </c:pt>
                <c:pt idx="758">
                  <c:v>15.958941600000003</c:v>
                </c:pt>
                <c:pt idx="759">
                  <c:v>16.841491733333335</c:v>
                </c:pt>
                <c:pt idx="760">
                  <c:v>17.758004333333339</c:v>
                </c:pt>
                <c:pt idx="761">
                  <c:v>18.675862733333339</c:v>
                </c:pt>
                <c:pt idx="762">
                  <c:v>19.535226733333339</c:v>
                </c:pt>
                <c:pt idx="763">
                  <c:v>20.387007866666675</c:v>
                </c:pt>
                <c:pt idx="764">
                  <c:v>21.083584000000005</c:v>
                </c:pt>
                <c:pt idx="765">
                  <c:v>20.97683893333334</c:v>
                </c:pt>
                <c:pt idx="766">
                  <c:v>20.466816000000001</c:v>
                </c:pt>
                <c:pt idx="767">
                  <c:v>19.827898933333337</c:v>
                </c:pt>
                <c:pt idx="768">
                  <c:v>19.071451200000002</c:v>
                </c:pt>
                <c:pt idx="769">
                  <c:v>18.268387533333339</c:v>
                </c:pt>
                <c:pt idx="770">
                  <c:v>17.386059800000002</c:v>
                </c:pt>
                <c:pt idx="771">
                  <c:v>16.466899000000005</c:v>
                </c:pt>
                <c:pt idx="772">
                  <c:v>15.431536000000001</c:v>
                </c:pt>
                <c:pt idx="773">
                  <c:v>14.386903133333334</c:v>
                </c:pt>
                <c:pt idx="774">
                  <c:v>13.387530999999999</c:v>
                </c:pt>
                <c:pt idx="775">
                  <c:v>12.283856399999998</c:v>
                </c:pt>
                <c:pt idx="776">
                  <c:v>11.26114173333333</c:v>
                </c:pt>
                <c:pt idx="777">
                  <c:v>10.262382133333331</c:v>
                </c:pt>
                <c:pt idx="778">
                  <c:v>9.2713955333333349</c:v>
                </c:pt>
                <c:pt idx="779">
                  <c:v>8.5747979333333344</c:v>
                </c:pt>
                <c:pt idx="780">
                  <c:v>7.8777342000000017</c:v>
                </c:pt>
                <c:pt idx="781">
                  <c:v>7.4845569333333346</c:v>
                </c:pt>
                <c:pt idx="782">
                  <c:v>7.1929788666666674</c:v>
                </c:pt>
                <c:pt idx="783">
                  <c:v>7.0313810666666665</c:v>
                </c:pt>
                <c:pt idx="784">
                  <c:v>6.8931026000000006</c:v>
                </c:pt>
                <c:pt idx="785">
                  <c:v>6.7649865999999994</c:v>
                </c:pt>
                <c:pt idx="786">
                  <c:v>6.8361949999999991</c:v>
                </c:pt>
                <c:pt idx="787">
                  <c:v>7.0009335333333329</c:v>
                </c:pt>
                <c:pt idx="788">
                  <c:v>7.1061885333333326</c:v>
                </c:pt>
                <c:pt idx="789">
                  <c:v>7.2128647333333333</c:v>
                </c:pt>
                <c:pt idx="790">
                  <c:v>7.422709600000001</c:v>
                </c:pt>
                <c:pt idx="791">
                  <c:v>7.5290734666666683</c:v>
                </c:pt>
                <c:pt idx="792">
                  <c:v>7.6926920000000001</c:v>
                </c:pt>
                <c:pt idx="793">
                  <c:v>7.8785249333333347</c:v>
                </c:pt>
                <c:pt idx="794">
                  <c:v>7.8905770000000013</c:v>
                </c:pt>
                <c:pt idx="795">
                  <c:v>8.052851200000001</c:v>
                </c:pt>
                <c:pt idx="796">
                  <c:v>8.0050421333333315</c:v>
                </c:pt>
                <c:pt idx="797">
                  <c:v>8.0302970000000009</c:v>
                </c:pt>
                <c:pt idx="798">
                  <c:v>8.0648703333333334</c:v>
                </c:pt>
                <c:pt idx="799">
                  <c:v>8.0411596666666654</c:v>
                </c:pt>
                <c:pt idx="800">
                  <c:v>8.1117321333333336</c:v>
                </c:pt>
                <c:pt idx="801">
                  <c:v>8.1358510666666675</c:v>
                </c:pt>
                <c:pt idx="802">
                  <c:v>8.076645733333331</c:v>
                </c:pt>
                <c:pt idx="803">
                  <c:v>8.1006297333333315</c:v>
                </c:pt>
                <c:pt idx="804">
                  <c:v>8.076695599999999</c:v>
                </c:pt>
                <c:pt idx="805">
                  <c:v>8.0315161999999969</c:v>
                </c:pt>
                <c:pt idx="806">
                  <c:v>8.0185890666666655</c:v>
                </c:pt>
                <c:pt idx="807">
                  <c:v>7.9722485333333326</c:v>
                </c:pt>
                <c:pt idx="808">
                  <c:v>7.8674149999999985</c:v>
                </c:pt>
                <c:pt idx="809">
                  <c:v>7.9259859999999991</c:v>
                </c:pt>
                <c:pt idx="810">
                  <c:v>7.7984203999999995</c:v>
                </c:pt>
                <c:pt idx="811">
                  <c:v>7.8582231333333334</c:v>
                </c:pt>
                <c:pt idx="812">
                  <c:v>7.8465811333333333</c:v>
                </c:pt>
                <c:pt idx="813">
                  <c:v>7.8467175333333339</c:v>
                </c:pt>
                <c:pt idx="814">
                  <c:v>7.8482272666666679</c:v>
                </c:pt>
                <c:pt idx="815">
                  <c:v>7.7897238666666668</c:v>
                </c:pt>
                <c:pt idx="816">
                  <c:v>7.6849165333333351</c:v>
                </c:pt>
                <c:pt idx="817">
                  <c:v>7.6742830000000009</c:v>
                </c:pt>
                <c:pt idx="818">
                  <c:v>7.6162937999999993</c:v>
                </c:pt>
                <c:pt idx="819">
                  <c:v>7.6048862666666661</c:v>
                </c:pt>
                <c:pt idx="820">
                  <c:v>7.6970164666666676</c:v>
                </c:pt>
                <c:pt idx="821">
                  <c:v>7.6518164000000013</c:v>
                </c:pt>
                <c:pt idx="822">
                  <c:v>7.6056850000000003</c:v>
                </c:pt>
                <c:pt idx="823">
                  <c:v>7.6748173333333343</c:v>
                </c:pt>
                <c:pt idx="824">
                  <c:v>7.6512917333333341</c:v>
                </c:pt>
                <c:pt idx="825">
                  <c:v>7.6170594666666664</c:v>
                </c:pt>
                <c:pt idx="826">
                  <c:v>7.5816585999999999</c:v>
                </c:pt>
                <c:pt idx="827">
                  <c:v>7.6280036666666664</c:v>
                </c:pt>
                <c:pt idx="828">
                  <c:v>7.5353726000000014</c:v>
                </c:pt>
                <c:pt idx="829">
                  <c:v>7.5818289999999999</c:v>
                </c:pt>
                <c:pt idx="830">
                  <c:v>7.6404918666666664</c:v>
                </c:pt>
                <c:pt idx="831">
                  <c:v>7.6047690666666661</c:v>
                </c:pt>
                <c:pt idx="832">
                  <c:v>7.7575874000000002</c:v>
                </c:pt>
                <c:pt idx="833">
                  <c:v>7.7218834000000003</c:v>
                </c:pt>
                <c:pt idx="834">
                  <c:v>7.675287533333333</c:v>
                </c:pt>
                <c:pt idx="835">
                  <c:v>7.547563733333333</c:v>
                </c:pt>
                <c:pt idx="836">
                  <c:v>7.6868852000000008</c:v>
                </c:pt>
                <c:pt idx="837">
                  <c:v>7.6165660666666657</c:v>
                </c:pt>
                <c:pt idx="838">
                  <c:v>7.6288433999999992</c:v>
                </c:pt>
                <c:pt idx="839">
                  <c:v>7.5476309333333322</c:v>
                </c:pt>
                <c:pt idx="840">
                  <c:v>7.6990862666666651</c:v>
                </c:pt>
                <c:pt idx="841">
                  <c:v>7.7111601333333324</c:v>
                </c:pt>
                <c:pt idx="842">
                  <c:v>7.5824684666666666</c:v>
                </c:pt>
                <c:pt idx="843">
                  <c:v>7.6169856666666664</c:v>
                </c:pt>
                <c:pt idx="844">
                  <c:v>7.6636523333333333</c:v>
                </c:pt>
                <c:pt idx="845">
                  <c:v>7.5828446000000005</c:v>
                </c:pt>
                <c:pt idx="846">
                  <c:v>7.6655690000000014</c:v>
                </c:pt>
                <c:pt idx="847">
                  <c:v>7.5010542666666673</c:v>
                </c:pt>
                <c:pt idx="848">
                  <c:v>7.5245698000000001</c:v>
                </c:pt>
                <c:pt idx="849">
                  <c:v>7.6882568666666673</c:v>
                </c:pt>
                <c:pt idx="850">
                  <c:v>7.6526196666666664</c:v>
                </c:pt>
                <c:pt idx="851">
                  <c:v>7.5121215333333335</c:v>
                </c:pt>
                <c:pt idx="852">
                  <c:v>7.6170038</c:v>
                </c:pt>
                <c:pt idx="853">
                  <c:v>7.5718464000000001</c:v>
                </c:pt>
                <c:pt idx="854">
                  <c:v>7.5945831333333329</c:v>
                </c:pt>
                <c:pt idx="855">
                  <c:v>7.6067700666666669</c:v>
                </c:pt>
                <c:pt idx="856">
                  <c:v>7.5588581333333336</c:v>
                </c:pt>
                <c:pt idx="857">
                  <c:v>7.6879549333333328</c:v>
                </c:pt>
                <c:pt idx="858">
                  <c:v>7.7000869333333331</c:v>
                </c:pt>
                <c:pt idx="859">
                  <c:v>7.5830638666666665</c:v>
                </c:pt>
                <c:pt idx="860">
                  <c:v>7.6876810666666664</c:v>
                </c:pt>
                <c:pt idx="861">
                  <c:v>7.5944292666666664</c:v>
                </c:pt>
                <c:pt idx="862">
                  <c:v>7.6184160666666667</c:v>
                </c:pt>
                <c:pt idx="863">
                  <c:v>7.6650077999999997</c:v>
                </c:pt>
                <c:pt idx="864">
                  <c:v>7.6288877333333325</c:v>
                </c:pt>
                <c:pt idx="865">
                  <c:v>7.6528708666666656</c:v>
                </c:pt>
                <c:pt idx="866">
                  <c:v>7.7126511999999998</c:v>
                </c:pt>
                <c:pt idx="867">
                  <c:v>7.6194839999999999</c:v>
                </c:pt>
                <c:pt idx="868">
                  <c:v>7.7125329333333337</c:v>
                </c:pt>
                <c:pt idx="869">
                  <c:v>7.6554232666666673</c:v>
                </c:pt>
                <c:pt idx="870">
                  <c:v>7.6549281333333328</c:v>
                </c:pt>
                <c:pt idx="871">
                  <c:v>7.6907834666666677</c:v>
                </c:pt>
                <c:pt idx="872">
                  <c:v>7.5858228666666658</c:v>
                </c:pt>
                <c:pt idx="873">
                  <c:v>7.5856624000000004</c:v>
                </c:pt>
                <c:pt idx="874">
                  <c:v>7.596565066666666</c:v>
                </c:pt>
                <c:pt idx="875">
                  <c:v>7.584817733333332</c:v>
                </c:pt>
                <c:pt idx="876">
                  <c:v>7.6780497333333306</c:v>
                </c:pt>
                <c:pt idx="877">
                  <c:v>7.6660274666666641</c:v>
                </c:pt>
                <c:pt idx="878">
                  <c:v>7.6078947333333309</c:v>
                </c:pt>
                <c:pt idx="879">
                  <c:v>7.5149929999999978</c:v>
                </c:pt>
                <c:pt idx="880">
                  <c:v>7.5959450666666664</c:v>
                </c:pt>
                <c:pt idx="881">
                  <c:v>7.5135084666666661</c:v>
                </c:pt>
                <c:pt idx="882">
                  <c:v>7.6184265333333334</c:v>
                </c:pt>
                <c:pt idx="883">
                  <c:v>7.5714769999999998</c:v>
                </c:pt>
                <c:pt idx="884">
                  <c:v>7.6405504666666673</c:v>
                </c:pt>
                <c:pt idx="885">
                  <c:v>7.5825748000000006</c:v>
                </c:pt>
                <c:pt idx="886">
                  <c:v>7.5825156666666675</c:v>
                </c:pt>
                <c:pt idx="887">
                  <c:v>7.6286289333333341</c:v>
                </c:pt>
                <c:pt idx="888">
                  <c:v>7.6751209333333339</c:v>
                </c:pt>
                <c:pt idx="889">
                  <c:v>7.6402973999999997</c:v>
                </c:pt>
                <c:pt idx="890">
                  <c:v>7.674925</c:v>
                </c:pt>
                <c:pt idx="891">
                  <c:v>7.5816808666666669</c:v>
                </c:pt>
                <c:pt idx="892">
                  <c:v>7.6521573333333324</c:v>
                </c:pt>
                <c:pt idx="893">
                  <c:v>7.6638389333333325</c:v>
                </c:pt>
                <c:pt idx="894">
                  <c:v>7.7225004666666655</c:v>
                </c:pt>
                <c:pt idx="895">
                  <c:v>7.7463645333333329</c:v>
                </c:pt>
                <c:pt idx="896">
                  <c:v>7.7357603999999993</c:v>
                </c:pt>
                <c:pt idx="897">
                  <c:v>7.7120648666666662</c:v>
                </c:pt>
                <c:pt idx="898">
                  <c:v>7.723228333333334</c:v>
                </c:pt>
                <c:pt idx="899">
                  <c:v>7.6528856666666663</c:v>
                </c:pt>
                <c:pt idx="900">
                  <c:v>7.6992029999999998</c:v>
                </c:pt>
                <c:pt idx="901">
                  <c:v>7.7459442666666662</c:v>
                </c:pt>
                <c:pt idx="902">
                  <c:v>7.710399466666666</c:v>
                </c:pt>
                <c:pt idx="903">
                  <c:v>7.641424466666666</c:v>
                </c:pt>
                <c:pt idx="904">
                  <c:v>7.7001653999999995</c:v>
                </c:pt>
                <c:pt idx="905">
                  <c:v>7.6417281333333316</c:v>
                </c:pt>
                <c:pt idx="906">
                  <c:v>7.7466799333333336</c:v>
                </c:pt>
                <c:pt idx="907">
                  <c:v>7.6176038666666663</c:v>
                </c:pt>
                <c:pt idx="908">
                  <c:v>7.663968333333333</c:v>
                </c:pt>
                <c:pt idx="909">
                  <c:v>7.6637715333333327</c:v>
                </c:pt>
                <c:pt idx="910">
                  <c:v>7.6398025333333335</c:v>
                </c:pt>
                <c:pt idx="911">
                  <c:v>7.6848724000000006</c:v>
                </c:pt>
                <c:pt idx="912">
                  <c:v>7.6609202000000005</c:v>
                </c:pt>
                <c:pt idx="913">
                  <c:v>7.5797041333333341</c:v>
                </c:pt>
                <c:pt idx="914">
                  <c:v>7.6857682666666669</c:v>
                </c:pt>
                <c:pt idx="915">
                  <c:v>7.5571239333333322</c:v>
                </c:pt>
                <c:pt idx="916">
                  <c:v>7.5567441333333329</c:v>
                </c:pt>
                <c:pt idx="917">
                  <c:v>7.6391930000000006</c:v>
                </c:pt>
                <c:pt idx="918">
                  <c:v>7.6150737333333334</c:v>
                </c:pt>
                <c:pt idx="919">
                  <c:v>7.5923322666666655</c:v>
                </c:pt>
                <c:pt idx="920">
                  <c:v>7.6623797999999983</c:v>
                </c:pt>
                <c:pt idx="921">
                  <c:v>7.6039719999999988</c:v>
                </c:pt>
                <c:pt idx="922">
                  <c:v>7.6850425333333323</c:v>
                </c:pt>
                <c:pt idx="923">
                  <c:v>7.7434742666666647</c:v>
                </c:pt>
                <c:pt idx="924">
                  <c:v>7.6264138666666659</c:v>
                </c:pt>
                <c:pt idx="925">
                  <c:v>7.5454587333333318</c:v>
                </c:pt>
                <c:pt idx="926">
                  <c:v>7.6050676666666659</c:v>
                </c:pt>
                <c:pt idx="927">
                  <c:v>7.6528709333333325</c:v>
                </c:pt>
                <c:pt idx="928">
                  <c:v>7.7693631333333322</c:v>
                </c:pt>
                <c:pt idx="929">
                  <c:v>7.7454080000000003</c:v>
                </c:pt>
                <c:pt idx="930">
                  <c:v>7.7690104666666668</c:v>
                </c:pt>
                <c:pt idx="931">
                  <c:v>7.7331499333333333</c:v>
                </c:pt>
                <c:pt idx="932">
                  <c:v>7.7210222000000011</c:v>
                </c:pt>
                <c:pt idx="933">
                  <c:v>7.720937600000001</c:v>
                </c:pt>
                <c:pt idx="934">
                  <c:v>7.7433331333333344</c:v>
                </c:pt>
                <c:pt idx="935">
                  <c:v>7.6729447333333347</c:v>
                </c:pt>
                <c:pt idx="936">
                  <c:v>7.7193811999999999</c:v>
                </c:pt>
                <c:pt idx="937">
                  <c:v>7.6263405333333347</c:v>
                </c:pt>
                <c:pt idx="938">
                  <c:v>7.6382251999999999</c:v>
                </c:pt>
                <c:pt idx="939">
                  <c:v>7.6501669333333329</c:v>
                </c:pt>
                <c:pt idx="940">
                  <c:v>7.7668399333333324</c:v>
                </c:pt>
                <c:pt idx="941">
                  <c:v>7.7190124666666664</c:v>
                </c:pt>
                <c:pt idx="942">
                  <c:v>7.7071591333333336</c:v>
                </c:pt>
                <c:pt idx="943">
                  <c:v>7.5666448000000006</c:v>
                </c:pt>
                <c:pt idx="944">
                  <c:v>7.5559953999999996</c:v>
                </c:pt>
                <c:pt idx="945">
                  <c:v>7.6266474666666664</c:v>
                </c:pt>
                <c:pt idx="946">
                  <c:v>7.6158747999999994</c:v>
                </c:pt>
                <c:pt idx="947">
                  <c:v>7.5469152666666668</c:v>
                </c:pt>
                <c:pt idx="948">
                  <c:v>7.6040585333333315</c:v>
                </c:pt>
                <c:pt idx="949">
                  <c:v>7.5816775999999981</c:v>
                </c:pt>
                <c:pt idx="950">
                  <c:v>7.6985483333333322</c:v>
                </c:pt>
                <c:pt idx="951">
                  <c:v>7.5936838666666659</c:v>
                </c:pt>
                <c:pt idx="952">
                  <c:v>7.6761156666666652</c:v>
                </c:pt>
                <c:pt idx="953">
                  <c:v>7.6059021333333332</c:v>
                </c:pt>
                <c:pt idx="954">
                  <c:v>7.7575564000000004</c:v>
                </c:pt>
                <c:pt idx="955">
                  <c:v>7.6752768666666675</c:v>
                </c:pt>
                <c:pt idx="956">
                  <c:v>7.7231872000000008</c:v>
                </c:pt>
                <c:pt idx="957">
                  <c:v>7.6418875333333336</c:v>
                </c:pt>
                <c:pt idx="958">
                  <c:v>7.7124308666666668</c:v>
                </c:pt>
                <c:pt idx="959">
                  <c:v>7.7696888</c:v>
                </c:pt>
                <c:pt idx="960">
                  <c:v>7.8041095333333335</c:v>
                </c:pt>
                <c:pt idx="961">
                  <c:v>7.7801737333333332</c:v>
                </c:pt>
                <c:pt idx="962">
                  <c:v>7.7560779333333318</c:v>
                </c:pt>
                <c:pt idx="963">
                  <c:v>7.8038552000000001</c:v>
                </c:pt>
                <c:pt idx="964">
                  <c:v>7.7915873999999992</c:v>
                </c:pt>
                <c:pt idx="965">
                  <c:v>7.8025157333333341</c:v>
                </c:pt>
                <c:pt idx="966">
                  <c:v>7.8486807333333335</c:v>
                </c:pt>
                <c:pt idx="967">
                  <c:v>7.7889493333333339</c:v>
                </c:pt>
                <c:pt idx="968">
                  <c:v>7.8113140000000003</c:v>
                </c:pt>
                <c:pt idx="969">
                  <c:v>7.6597624</c:v>
                </c:pt>
                <c:pt idx="970">
                  <c:v>7.6717390000000005</c:v>
                </c:pt>
                <c:pt idx="971">
                  <c:v>7.6016806666666668</c:v>
                </c:pt>
                <c:pt idx="972">
                  <c:v>7.6827608666666674</c:v>
                </c:pt>
                <c:pt idx="973">
                  <c:v>7.6708240666666674</c:v>
                </c:pt>
                <c:pt idx="974">
                  <c:v>7.6240818666666668</c:v>
                </c:pt>
                <c:pt idx="975">
                  <c:v>7.5895523999999996</c:v>
                </c:pt>
                <c:pt idx="976">
                  <c:v>7.5658287333333325</c:v>
                </c:pt>
                <c:pt idx="977">
                  <c:v>7.5540288666666662</c:v>
                </c:pt>
                <c:pt idx="978">
                  <c:v>7.5419299333333329</c:v>
                </c:pt>
                <c:pt idx="979">
                  <c:v>7.6113988666666668</c:v>
                </c:pt>
                <c:pt idx="980">
                  <c:v>7.5184058666666678</c:v>
                </c:pt>
                <c:pt idx="981">
                  <c:v>7.4721816000000016</c:v>
                </c:pt>
                <c:pt idx="982">
                  <c:v>7.5662170666666668</c:v>
                </c:pt>
                <c:pt idx="983">
                  <c:v>7.5903912666666677</c:v>
                </c:pt>
                <c:pt idx="984">
                  <c:v>7.6595892000000001</c:v>
                </c:pt>
                <c:pt idx="985">
                  <c:v>7.6820766000000003</c:v>
                </c:pt>
                <c:pt idx="986">
                  <c:v>7.7868856000000006</c:v>
                </c:pt>
                <c:pt idx="987">
                  <c:v>7.6939369333333332</c:v>
                </c:pt>
                <c:pt idx="988">
                  <c:v>7.7415642666666669</c:v>
                </c:pt>
                <c:pt idx="989">
                  <c:v>7.6954905333333334</c:v>
                </c:pt>
                <c:pt idx="990">
                  <c:v>7.7417080000000009</c:v>
                </c:pt>
                <c:pt idx="991">
                  <c:v>7.7779089999999993</c:v>
                </c:pt>
                <c:pt idx="992">
                  <c:v>7.8242281333333326</c:v>
                </c:pt>
                <c:pt idx="993">
                  <c:v>7.8017443333333327</c:v>
                </c:pt>
                <c:pt idx="994">
                  <c:v>7.7327106000000017</c:v>
                </c:pt>
                <c:pt idx="995">
                  <c:v>7.7222165333333335</c:v>
                </c:pt>
                <c:pt idx="996">
                  <c:v>7.8388001999999988</c:v>
                </c:pt>
                <c:pt idx="997">
                  <c:v>7.8164881999999984</c:v>
                </c:pt>
                <c:pt idx="998">
                  <c:v>7.7590952</c:v>
                </c:pt>
                <c:pt idx="999">
                  <c:v>7.7364015999999998</c:v>
                </c:pt>
                <c:pt idx="1000">
                  <c:v>7.7256075333333323</c:v>
                </c:pt>
                <c:pt idx="1001">
                  <c:v>7.6561521999999984</c:v>
                </c:pt>
                <c:pt idx="1002">
                  <c:v>7.7146448666666654</c:v>
                </c:pt>
                <c:pt idx="1003">
                  <c:v>7.7252530666666672</c:v>
                </c:pt>
                <c:pt idx="1004">
                  <c:v>7.735880466666667</c:v>
                </c:pt>
                <c:pt idx="1005">
                  <c:v>7.6776381333333328</c:v>
                </c:pt>
                <c:pt idx="1006">
                  <c:v>7.6657172666666664</c:v>
                </c:pt>
                <c:pt idx="1007">
                  <c:v>7.6661094666666667</c:v>
                </c:pt>
                <c:pt idx="1008">
                  <c:v>7.6422348666666666</c:v>
                </c:pt>
                <c:pt idx="1009">
                  <c:v>7.6301898666666661</c:v>
                </c:pt>
                <c:pt idx="1010">
                  <c:v>7.746937599999999</c:v>
                </c:pt>
                <c:pt idx="1011">
                  <c:v>7.6424077999999991</c:v>
                </c:pt>
                <c:pt idx="1012">
                  <c:v>7.6888047333333311</c:v>
                </c:pt>
                <c:pt idx="1013">
                  <c:v>7.6531820666666652</c:v>
                </c:pt>
                <c:pt idx="1014">
                  <c:v>7.687783333333333</c:v>
                </c:pt>
                <c:pt idx="1015">
                  <c:v>7.7346887999999989</c:v>
                </c:pt>
                <c:pt idx="1016">
                  <c:v>7.7458507999999986</c:v>
                </c:pt>
                <c:pt idx="1017">
                  <c:v>7.6875590666666662</c:v>
                </c:pt>
                <c:pt idx="1018">
                  <c:v>7.5946406</c:v>
                </c:pt>
                <c:pt idx="1019">
                  <c:v>7.7006067333333332</c:v>
                </c:pt>
                <c:pt idx="1020">
                  <c:v>7.6661776666666661</c:v>
                </c:pt>
                <c:pt idx="1021">
                  <c:v>7.7124609333333334</c:v>
                </c:pt>
                <c:pt idx="1022">
                  <c:v>7.7120839999999999</c:v>
                </c:pt>
                <c:pt idx="1023">
                  <c:v>7.6660312666666659</c:v>
                </c:pt>
                <c:pt idx="1024">
                  <c:v>7.8053867333333331</c:v>
                </c:pt>
                <c:pt idx="1025">
                  <c:v>7.6882745333333329</c:v>
                </c:pt>
                <c:pt idx="1026">
                  <c:v>7.6991403333333333</c:v>
                </c:pt>
                <c:pt idx="1027">
                  <c:v>7.6409038666666653</c:v>
                </c:pt>
                <c:pt idx="1028">
                  <c:v>7.7339730000000015</c:v>
                </c:pt>
                <c:pt idx="1029">
                  <c:v>7.6996373999999994</c:v>
                </c:pt>
                <c:pt idx="1030">
                  <c:v>7.6998458666666663</c:v>
                </c:pt>
                <c:pt idx="1031">
                  <c:v>7.6413758666666665</c:v>
                </c:pt>
                <c:pt idx="1032">
                  <c:v>7.7236495999999999</c:v>
                </c:pt>
                <c:pt idx="1033">
                  <c:v>7.7597870666666688</c:v>
                </c:pt>
                <c:pt idx="1034">
                  <c:v>7.7126944000000002</c:v>
                </c:pt>
                <c:pt idx="1035">
                  <c:v>7.7237853999999997</c:v>
                </c:pt>
                <c:pt idx="1036">
                  <c:v>7.7120994666666673</c:v>
                </c:pt>
                <c:pt idx="1037">
                  <c:v>7.7592169999999987</c:v>
                </c:pt>
                <c:pt idx="1038">
                  <c:v>7.6767833333333328</c:v>
                </c:pt>
                <c:pt idx="1039">
                  <c:v>7.6889487333333335</c:v>
                </c:pt>
                <c:pt idx="1040">
                  <c:v>7.6892774666666659</c:v>
                </c:pt>
                <c:pt idx="1041">
                  <c:v>7.7132743999999986</c:v>
                </c:pt>
                <c:pt idx="1042">
                  <c:v>7.6892825333333326</c:v>
                </c:pt>
                <c:pt idx="1043">
                  <c:v>7.6668651999999993</c:v>
                </c:pt>
                <c:pt idx="1044">
                  <c:v>7.6786862666666655</c:v>
                </c:pt>
                <c:pt idx="1045">
                  <c:v>7.6095126666666655</c:v>
                </c:pt>
                <c:pt idx="1046">
                  <c:v>7.7848884666666676</c:v>
                </c:pt>
                <c:pt idx="1047">
                  <c:v>7.6562378000000004</c:v>
                </c:pt>
                <c:pt idx="1048">
                  <c:v>7.6789622000000008</c:v>
                </c:pt>
                <c:pt idx="1049">
                  <c:v>7.644129733333334</c:v>
                </c:pt>
                <c:pt idx="1050">
                  <c:v>7.6210124000000006</c:v>
                </c:pt>
                <c:pt idx="1051">
                  <c:v>7.7151534666666661</c:v>
                </c:pt>
                <c:pt idx="1052">
                  <c:v>7.6456321999999988</c:v>
                </c:pt>
                <c:pt idx="1053">
                  <c:v>7.7387091333333329</c:v>
                </c:pt>
                <c:pt idx="1054">
                  <c:v>7.6351451999999993</c:v>
                </c:pt>
                <c:pt idx="1055">
                  <c:v>7.6458237333333319</c:v>
                </c:pt>
                <c:pt idx="1056">
                  <c:v>7.6803879333333338</c:v>
                </c:pt>
                <c:pt idx="1057">
                  <c:v>7.6803912666666667</c:v>
                </c:pt>
                <c:pt idx="1058">
                  <c:v>7.7268714666666671</c:v>
                </c:pt>
                <c:pt idx="1059">
                  <c:v>7.7724047333333335</c:v>
                </c:pt>
                <c:pt idx="1060">
                  <c:v>7.7592699333333321</c:v>
                </c:pt>
                <c:pt idx="1061">
                  <c:v>7.5946938666666659</c:v>
                </c:pt>
                <c:pt idx="1062">
                  <c:v>7.7354119999999984</c:v>
                </c:pt>
                <c:pt idx="1063">
                  <c:v>7.7112076666666649</c:v>
                </c:pt>
                <c:pt idx="1064">
                  <c:v>7.7110583999999989</c:v>
                </c:pt>
                <c:pt idx="1065">
                  <c:v>7.757849133333333</c:v>
                </c:pt>
                <c:pt idx="1066">
                  <c:v>7.6531145999999994</c:v>
                </c:pt>
                <c:pt idx="1067">
                  <c:v>7.7342434666666664</c:v>
                </c:pt>
                <c:pt idx="1068">
                  <c:v>7.758086266666667</c:v>
                </c:pt>
                <c:pt idx="1069">
                  <c:v>7.7448644666666677</c:v>
                </c:pt>
                <c:pt idx="1070">
                  <c:v>7.7344294666666675</c:v>
                </c:pt>
                <c:pt idx="1071">
                  <c:v>7.734375</c:v>
                </c:pt>
                <c:pt idx="1072">
                  <c:v>7.7344827999999994</c:v>
                </c:pt>
                <c:pt idx="1073">
                  <c:v>7.7104344666666664</c:v>
                </c:pt>
                <c:pt idx="1074">
                  <c:v>7.6064979999999993</c:v>
                </c:pt>
                <c:pt idx="1075">
                  <c:v>7.6540020666666653</c:v>
                </c:pt>
                <c:pt idx="1076">
                  <c:v>7.7373929333333331</c:v>
                </c:pt>
                <c:pt idx="1077">
                  <c:v>7.6671245333333324</c:v>
                </c:pt>
                <c:pt idx="1078">
                  <c:v>7.7258364666666655</c:v>
                </c:pt>
                <c:pt idx="1079">
                  <c:v>7.7499152666666662</c:v>
                </c:pt>
                <c:pt idx="1080">
                  <c:v>7.7032756000000013</c:v>
                </c:pt>
                <c:pt idx="1081">
                  <c:v>7.7256484666666676</c:v>
                </c:pt>
                <c:pt idx="1082">
                  <c:v>7.6445775333333339</c:v>
                </c:pt>
                <c:pt idx="1083">
                  <c:v>7.6563206666666686</c:v>
                </c:pt>
                <c:pt idx="1084">
                  <c:v>7.6921822666666682</c:v>
                </c:pt>
                <c:pt idx="1085">
                  <c:v>7.7147048666666675</c:v>
                </c:pt>
                <c:pt idx="1086">
                  <c:v>7.7037834000000025</c:v>
                </c:pt>
                <c:pt idx="1087">
                  <c:v>7.6798658000000017</c:v>
                </c:pt>
                <c:pt idx="1088">
                  <c:v>7.6930864000000012</c:v>
                </c:pt>
                <c:pt idx="1089">
                  <c:v>7.7051274000000003</c:v>
                </c:pt>
                <c:pt idx="1090">
                  <c:v>7.7518353333333341</c:v>
                </c:pt>
                <c:pt idx="1091">
                  <c:v>7.6920604000000017</c:v>
                </c:pt>
                <c:pt idx="1092">
                  <c:v>7.7156227333333343</c:v>
                </c:pt>
                <c:pt idx="1093">
                  <c:v>7.7166842000000004</c:v>
                </c:pt>
                <c:pt idx="1094">
                  <c:v>7.6807795333333333</c:v>
                </c:pt>
                <c:pt idx="1095">
                  <c:v>7.7156023333333339</c:v>
                </c:pt>
                <c:pt idx="1096">
                  <c:v>7.6587157333333336</c:v>
                </c:pt>
                <c:pt idx="1097">
                  <c:v>7.7281066666666662</c:v>
                </c:pt>
                <c:pt idx="1098">
                  <c:v>7.7749182000000001</c:v>
                </c:pt>
                <c:pt idx="1099">
                  <c:v>7.7285182666666667</c:v>
                </c:pt>
                <c:pt idx="1100">
                  <c:v>7.7059004</c:v>
                </c:pt>
                <c:pt idx="1101">
                  <c:v>7.6928422000000012</c:v>
                </c:pt>
                <c:pt idx="1102">
                  <c:v>7.7286910666666673</c:v>
                </c:pt>
                <c:pt idx="1103">
                  <c:v>7.6345979333333345</c:v>
                </c:pt>
                <c:pt idx="1104">
                  <c:v>7.7157474666666657</c:v>
                </c:pt>
                <c:pt idx="1105">
                  <c:v>7.6801111333333321</c:v>
                </c:pt>
                <c:pt idx="1106">
                  <c:v>7.7625815999999999</c:v>
                </c:pt>
                <c:pt idx="1107">
                  <c:v>7.7737776666666667</c:v>
                </c:pt>
                <c:pt idx="1108">
                  <c:v>7.6558435999999999</c:v>
                </c:pt>
                <c:pt idx="1109">
                  <c:v>7.6320682666666668</c:v>
                </c:pt>
                <c:pt idx="1110">
                  <c:v>7.6905682000000004</c:v>
                </c:pt>
                <c:pt idx="1111">
                  <c:v>7.6891583333333342</c:v>
                </c:pt>
                <c:pt idx="1112">
                  <c:v>7.7021491333333341</c:v>
                </c:pt>
                <c:pt idx="1113">
                  <c:v>7.6212696000000015</c:v>
                </c:pt>
                <c:pt idx="1114">
                  <c:v>7.6673295333333336</c:v>
                </c:pt>
                <c:pt idx="1115">
                  <c:v>7.6915365333333341</c:v>
                </c:pt>
                <c:pt idx="1116">
                  <c:v>7.6810002000000006</c:v>
                </c:pt>
                <c:pt idx="1117">
                  <c:v>7.7280194</c:v>
                </c:pt>
                <c:pt idx="1118">
                  <c:v>7.7863013333333333</c:v>
                </c:pt>
                <c:pt idx="1119">
                  <c:v>7.7410161333333329</c:v>
                </c:pt>
                <c:pt idx="1120">
                  <c:v>7.6840714666666665</c:v>
                </c:pt>
                <c:pt idx="1121">
                  <c:v>7.5673441333333331</c:v>
                </c:pt>
                <c:pt idx="1122">
                  <c:v>7.6136057333333325</c:v>
                </c:pt>
                <c:pt idx="1123">
                  <c:v>7.6722521333333322</c:v>
                </c:pt>
                <c:pt idx="1124">
                  <c:v>7.7199632666666664</c:v>
                </c:pt>
                <c:pt idx="1125">
                  <c:v>7.6839248666666666</c:v>
                </c:pt>
                <c:pt idx="1126">
                  <c:v>7.7201363999999986</c:v>
                </c:pt>
                <c:pt idx="1127">
                  <c:v>7.6485467999999992</c:v>
                </c:pt>
                <c:pt idx="1128">
                  <c:v>7.7415050000000001</c:v>
                </c:pt>
                <c:pt idx="1129">
                  <c:v>7.7990403999999991</c:v>
                </c:pt>
                <c:pt idx="1130">
                  <c:v>7.7402039333333326</c:v>
                </c:pt>
                <c:pt idx="1131">
                  <c:v>7.7987065999999992</c:v>
                </c:pt>
                <c:pt idx="1132">
                  <c:v>7.7174003999999998</c:v>
                </c:pt>
                <c:pt idx="1133">
                  <c:v>7.7519422666666662</c:v>
                </c:pt>
                <c:pt idx="1134">
                  <c:v>7.6806431999999996</c:v>
                </c:pt>
                <c:pt idx="1135">
                  <c:v>7.7733627333333324</c:v>
                </c:pt>
                <c:pt idx="1136">
                  <c:v>7.7496793333333329</c:v>
                </c:pt>
                <c:pt idx="1137">
                  <c:v>7.7856735999999991</c:v>
                </c:pt>
                <c:pt idx="1138">
                  <c:v>7.704313</c:v>
                </c:pt>
                <c:pt idx="1139">
                  <c:v>7.7629774666666655</c:v>
                </c:pt>
                <c:pt idx="1140">
                  <c:v>7.7753159333333333</c:v>
                </c:pt>
                <c:pt idx="1141">
                  <c:v>7.7272911999999989</c:v>
                </c:pt>
                <c:pt idx="1142">
                  <c:v>7.7632135999999994</c:v>
                </c:pt>
                <c:pt idx="1143">
                  <c:v>7.6927336666666664</c:v>
                </c:pt>
                <c:pt idx="1144">
                  <c:v>7.6009266666666662</c:v>
                </c:pt>
                <c:pt idx="1145">
                  <c:v>7.6699814666666652</c:v>
                </c:pt>
                <c:pt idx="1146">
                  <c:v>7.6232231333333313</c:v>
                </c:pt>
                <c:pt idx="1147">
                  <c:v>7.7509019333333331</c:v>
                </c:pt>
                <c:pt idx="1148">
                  <c:v>7.6703203333333327</c:v>
                </c:pt>
                <c:pt idx="1149">
                  <c:v>7.705777799999999</c:v>
                </c:pt>
                <c:pt idx="1150">
                  <c:v>7.7164691333333328</c:v>
                </c:pt>
                <c:pt idx="1151">
                  <c:v>7.7161961999999997</c:v>
                </c:pt>
                <c:pt idx="1152">
                  <c:v>7.5978422000000014</c:v>
                </c:pt>
                <c:pt idx="1153">
                  <c:v>7.7733461333333347</c:v>
                </c:pt>
                <c:pt idx="1154">
                  <c:v>7.6684123333333343</c:v>
                </c:pt>
                <c:pt idx="1155">
                  <c:v>7.5992770000000007</c:v>
                </c:pt>
                <c:pt idx="1156">
                  <c:v>7.7054989333333337</c:v>
                </c:pt>
                <c:pt idx="1157">
                  <c:v>7.7879103999999995</c:v>
                </c:pt>
                <c:pt idx="1158">
                  <c:v>7.7879863999999985</c:v>
                </c:pt>
                <c:pt idx="1159">
                  <c:v>7.7760000666666658</c:v>
                </c:pt>
                <c:pt idx="1160">
                  <c:v>7.6937495999999985</c:v>
                </c:pt>
                <c:pt idx="1161">
                  <c:v>7.6583685999999993</c:v>
                </c:pt>
                <c:pt idx="1162">
                  <c:v>7.6819203999999992</c:v>
                </c:pt>
                <c:pt idx="1163">
                  <c:v>7.6577874666666661</c:v>
                </c:pt>
                <c:pt idx="1164">
                  <c:v>7.7164627999999995</c:v>
                </c:pt>
                <c:pt idx="1165">
                  <c:v>7.6473753333333327</c:v>
                </c:pt>
                <c:pt idx="1166">
                  <c:v>7.681897199999999</c:v>
                </c:pt>
                <c:pt idx="1167">
                  <c:v>7.7176030666666664</c:v>
                </c:pt>
                <c:pt idx="1168">
                  <c:v>7.6828914666666659</c:v>
                </c:pt>
                <c:pt idx="1169">
                  <c:v>7.6589124666666653</c:v>
                </c:pt>
                <c:pt idx="1170">
                  <c:v>7.7517204666666659</c:v>
                </c:pt>
                <c:pt idx="1171">
                  <c:v>7.7514390666666655</c:v>
                </c:pt>
                <c:pt idx="1172">
                  <c:v>7.610547266666666</c:v>
                </c:pt>
                <c:pt idx="1173">
                  <c:v>7.6344059999999994</c:v>
                </c:pt>
                <c:pt idx="1174">
                  <c:v>7.6225859333333323</c:v>
                </c:pt>
                <c:pt idx="1175">
                  <c:v>7.6933299333333327</c:v>
                </c:pt>
                <c:pt idx="1176">
                  <c:v>7.8098224666666658</c:v>
                </c:pt>
                <c:pt idx="1177">
                  <c:v>7.6823770666666649</c:v>
                </c:pt>
                <c:pt idx="1178">
                  <c:v>7.6823512000000003</c:v>
                </c:pt>
                <c:pt idx="1179">
                  <c:v>7.7859991333333332</c:v>
                </c:pt>
                <c:pt idx="1180">
                  <c:v>7.7394584666666661</c:v>
                </c:pt>
                <c:pt idx="1181">
                  <c:v>7.7407557333333328</c:v>
                </c:pt>
                <c:pt idx="1182">
                  <c:v>7.7872456666666654</c:v>
                </c:pt>
                <c:pt idx="1183">
                  <c:v>7.7277829333333319</c:v>
                </c:pt>
                <c:pt idx="1184">
                  <c:v>7.7980975999999993</c:v>
                </c:pt>
                <c:pt idx="1185">
                  <c:v>7.7277947999999981</c:v>
                </c:pt>
                <c:pt idx="1186">
                  <c:v>7.6578037999999991</c:v>
                </c:pt>
                <c:pt idx="1187">
                  <c:v>7.7163606666666649</c:v>
                </c:pt>
                <c:pt idx="1188">
                  <c:v>7.727013333333332</c:v>
                </c:pt>
                <c:pt idx="1189">
                  <c:v>7.7494287333333318</c:v>
                </c:pt>
                <c:pt idx="1190">
                  <c:v>7.7504783999999995</c:v>
                </c:pt>
                <c:pt idx="1191">
                  <c:v>7.6229933333333326</c:v>
                </c:pt>
                <c:pt idx="1192">
                  <c:v>7.680306333333335</c:v>
                </c:pt>
                <c:pt idx="1193">
                  <c:v>7.7614392666666676</c:v>
                </c:pt>
                <c:pt idx="1194">
                  <c:v>7.5989747333333337</c:v>
                </c:pt>
                <c:pt idx="1195">
                  <c:v>7.6451517333333339</c:v>
                </c:pt>
                <c:pt idx="1196">
                  <c:v>7.7741602000000007</c:v>
                </c:pt>
                <c:pt idx="1197">
                  <c:v>7.6452888000000003</c:v>
                </c:pt>
                <c:pt idx="1198">
                  <c:v>7.7263117999999995</c:v>
                </c:pt>
                <c:pt idx="1199">
                  <c:v>7.7727134666666648</c:v>
                </c:pt>
                <c:pt idx="1200">
                  <c:v>7.7379314666666668</c:v>
                </c:pt>
                <c:pt idx="1201">
                  <c:v>7.7257848000000005</c:v>
                </c:pt>
                <c:pt idx="1202">
                  <c:v>7.748225866666667</c:v>
                </c:pt>
                <c:pt idx="1203">
                  <c:v>7.6668523333333329</c:v>
                </c:pt>
                <c:pt idx="1204">
                  <c:v>7.7148998666666664</c:v>
                </c:pt>
                <c:pt idx="1205">
                  <c:v>7.7148456666666663</c:v>
                </c:pt>
                <c:pt idx="1206">
                  <c:v>7.7255009333333327</c:v>
                </c:pt>
                <c:pt idx="1207">
                  <c:v>7.6789509999999996</c:v>
                </c:pt>
                <c:pt idx="1208">
                  <c:v>7.6908010666666664</c:v>
                </c:pt>
                <c:pt idx="1209">
                  <c:v>7.7149209333333335</c:v>
                </c:pt>
                <c:pt idx="1210">
                  <c:v>7.7392404666666677</c:v>
                </c:pt>
                <c:pt idx="1211">
                  <c:v>7.6556320666666684</c:v>
                </c:pt>
                <c:pt idx="1212">
                  <c:v>7.726154066666667</c:v>
                </c:pt>
                <c:pt idx="1213">
                  <c:v>7.6569170666666668</c:v>
                </c:pt>
                <c:pt idx="1214">
                  <c:v>7.6571764000000009</c:v>
                </c:pt>
                <c:pt idx="1215">
                  <c:v>7.669059400000001</c:v>
                </c:pt>
                <c:pt idx="1216">
                  <c:v>7.6928902000000017</c:v>
                </c:pt>
                <c:pt idx="1217">
                  <c:v>7.7527202000000015</c:v>
                </c:pt>
                <c:pt idx="1218">
                  <c:v>7.7756034666666674</c:v>
                </c:pt>
                <c:pt idx="1219">
                  <c:v>7.7981347333333337</c:v>
                </c:pt>
                <c:pt idx="1220">
                  <c:v>7.7281027333333334</c:v>
                </c:pt>
                <c:pt idx="1221">
                  <c:v>7.7399787333333343</c:v>
                </c:pt>
                <c:pt idx="1222">
                  <c:v>7.7758357333333334</c:v>
                </c:pt>
                <c:pt idx="1223">
                  <c:v>7.6947632666666674</c:v>
                </c:pt>
                <c:pt idx="1224">
                  <c:v>7.7295064666666669</c:v>
                </c:pt>
                <c:pt idx="1225">
                  <c:v>7.6830430666666674</c:v>
                </c:pt>
                <c:pt idx="1226">
                  <c:v>7.7068163333333342</c:v>
                </c:pt>
                <c:pt idx="1227">
                  <c:v>7.7186842666666662</c:v>
                </c:pt>
                <c:pt idx="1228">
                  <c:v>7.7545737333333324</c:v>
                </c:pt>
                <c:pt idx="1229">
                  <c:v>7.6614622666666667</c:v>
                </c:pt>
                <c:pt idx="1230">
                  <c:v>7.7428678666666659</c:v>
                </c:pt>
                <c:pt idx="1231">
                  <c:v>7.7665704666666668</c:v>
                </c:pt>
                <c:pt idx="1232">
                  <c:v>7.6843750666666661</c:v>
                </c:pt>
                <c:pt idx="1233">
                  <c:v>7.7319901333333325</c:v>
                </c:pt>
                <c:pt idx="1234">
                  <c:v>7.674668866666666</c:v>
                </c:pt>
                <c:pt idx="1235">
                  <c:v>7.7433938666666666</c:v>
                </c:pt>
                <c:pt idx="1236">
                  <c:v>7.7087508000000007</c:v>
                </c:pt>
                <c:pt idx="1237">
                  <c:v>7.7196278666666656</c:v>
                </c:pt>
                <c:pt idx="1238">
                  <c:v>7.7542308666666653</c:v>
                </c:pt>
                <c:pt idx="1239">
                  <c:v>7.6597973333333318</c:v>
                </c:pt>
                <c:pt idx="1240">
                  <c:v>7.7168924666666667</c:v>
                </c:pt>
                <c:pt idx="1241">
                  <c:v>7.7300322666666661</c:v>
                </c:pt>
                <c:pt idx="1242">
                  <c:v>7.7073918666666659</c:v>
                </c:pt>
                <c:pt idx="1243">
                  <c:v>7.7073716666666652</c:v>
                </c:pt>
                <c:pt idx="1244">
                  <c:v>7.7301133999999996</c:v>
                </c:pt>
                <c:pt idx="1245">
                  <c:v>7.6835365999999992</c:v>
                </c:pt>
                <c:pt idx="1246">
                  <c:v>7.6596834000000005</c:v>
                </c:pt>
                <c:pt idx="1247">
                  <c:v>7.6821969333333335</c:v>
                </c:pt>
                <c:pt idx="1248">
                  <c:v>7.6584165333333338</c:v>
                </c:pt>
                <c:pt idx="1249">
                  <c:v>7.6811252666666672</c:v>
                </c:pt>
                <c:pt idx="1250">
                  <c:v>7.6584105999999998</c:v>
                </c:pt>
                <c:pt idx="1251">
                  <c:v>7.7754825333333333</c:v>
                </c:pt>
                <c:pt idx="1252">
                  <c:v>7.6821351999999994</c:v>
                </c:pt>
                <c:pt idx="1253">
                  <c:v>7.7057894666666664</c:v>
                </c:pt>
                <c:pt idx="1254">
                  <c:v>7.7535637999999985</c:v>
                </c:pt>
                <c:pt idx="1255">
                  <c:v>7.7535552666666643</c:v>
                </c:pt>
                <c:pt idx="1256">
                  <c:v>7.6714475999999978</c:v>
                </c:pt>
                <c:pt idx="1257">
                  <c:v>7.6941571999999985</c:v>
                </c:pt>
                <c:pt idx="1258">
                  <c:v>7.7047790666666653</c:v>
                </c:pt>
                <c:pt idx="1259">
                  <c:v>7.6819363333333337</c:v>
                </c:pt>
                <c:pt idx="1260">
                  <c:v>7.7176512666666666</c:v>
                </c:pt>
                <c:pt idx="1261">
                  <c:v>7.7166729333333324</c:v>
                </c:pt>
                <c:pt idx="1262">
                  <c:v>7.740479933333333</c:v>
                </c:pt>
                <c:pt idx="1263">
                  <c:v>7.7523654000000004</c:v>
                </c:pt>
                <c:pt idx="1264">
                  <c:v>7.7521967333333333</c:v>
                </c:pt>
                <c:pt idx="1265">
                  <c:v>7.7296762666666661</c:v>
                </c:pt>
                <c:pt idx="1266">
                  <c:v>7.6711398666666657</c:v>
                </c:pt>
                <c:pt idx="1267">
                  <c:v>7.7058163999999998</c:v>
                </c:pt>
                <c:pt idx="1268">
                  <c:v>7.7526469333333337</c:v>
                </c:pt>
                <c:pt idx="1269">
                  <c:v>7.6942491999999998</c:v>
                </c:pt>
                <c:pt idx="1270">
                  <c:v>7.7419799333333339</c:v>
                </c:pt>
                <c:pt idx="1271">
                  <c:v>7.7644487999999994</c:v>
                </c:pt>
                <c:pt idx="1272">
                  <c:v>7.752455799999999</c:v>
                </c:pt>
                <c:pt idx="1273">
                  <c:v>7.7295085999999991</c:v>
                </c:pt>
                <c:pt idx="1274">
                  <c:v>7.776247933333333</c:v>
                </c:pt>
                <c:pt idx="1275">
                  <c:v>7.7522285999999987</c:v>
                </c:pt>
                <c:pt idx="1276">
                  <c:v>7.7056522666666654</c:v>
                </c:pt>
                <c:pt idx="1277">
                  <c:v>7.6591473999999984</c:v>
                </c:pt>
                <c:pt idx="1278">
                  <c:v>7.6936744666666659</c:v>
                </c:pt>
                <c:pt idx="1279">
                  <c:v>7.7163152666666663</c:v>
                </c:pt>
                <c:pt idx="1280">
                  <c:v>7.7388251333333322</c:v>
                </c:pt>
                <c:pt idx="1281">
                  <c:v>7.7161408666666649</c:v>
                </c:pt>
                <c:pt idx="1282">
                  <c:v>7.7385612666666646</c:v>
                </c:pt>
                <c:pt idx="1283">
                  <c:v>7.7264023333333318</c:v>
                </c:pt>
                <c:pt idx="1284">
                  <c:v>7.7607501333333326</c:v>
                </c:pt>
                <c:pt idx="1285">
                  <c:v>7.6315320666666659</c:v>
                </c:pt>
                <c:pt idx="1286">
                  <c:v>7.665768599999998</c:v>
                </c:pt>
                <c:pt idx="1287">
                  <c:v>7.7708201999999993</c:v>
                </c:pt>
                <c:pt idx="1288">
                  <c:v>7.6302947333333329</c:v>
                </c:pt>
                <c:pt idx="1289">
                  <c:v>7.7825787333333345</c:v>
                </c:pt>
                <c:pt idx="1290">
                  <c:v>7.6775656666666681</c:v>
                </c:pt>
                <c:pt idx="1291">
                  <c:v>7.7823969333333345</c:v>
                </c:pt>
                <c:pt idx="1292">
                  <c:v>7.7357928000000005</c:v>
                </c:pt>
                <c:pt idx="1293">
                  <c:v>7.711785333333335</c:v>
                </c:pt>
                <c:pt idx="1294">
                  <c:v>7.6189777333333355</c:v>
                </c:pt>
                <c:pt idx="1295">
                  <c:v>7.6546984</c:v>
                </c:pt>
                <c:pt idx="1296">
                  <c:v>7.7238292666666668</c:v>
                </c:pt>
                <c:pt idx="1297">
                  <c:v>7.7942079333333334</c:v>
                </c:pt>
                <c:pt idx="1298">
                  <c:v>7.6654885999999998</c:v>
                </c:pt>
                <c:pt idx="1299">
                  <c:v>7.7359818000000011</c:v>
                </c:pt>
                <c:pt idx="1300">
                  <c:v>7.7708774000000007</c:v>
                </c:pt>
                <c:pt idx="1301">
                  <c:v>7.701929866666668</c:v>
                </c:pt>
                <c:pt idx="1302">
                  <c:v>7.7482218666666673</c:v>
                </c:pt>
                <c:pt idx="1303">
                  <c:v>7.7946114666666668</c:v>
                </c:pt>
                <c:pt idx="1304">
                  <c:v>7.6540490666666665</c:v>
                </c:pt>
                <c:pt idx="1305">
                  <c:v>7.7816054000000001</c:v>
                </c:pt>
                <c:pt idx="1306">
                  <c:v>7.7002776666666657</c:v>
                </c:pt>
                <c:pt idx="1307">
                  <c:v>7.7468008666666659</c:v>
                </c:pt>
                <c:pt idx="1308">
                  <c:v>7.6895621333333333</c:v>
                </c:pt>
                <c:pt idx="1309">
                  <c:v>7.8062853333333324</c:v>
                </c:pt>
                <c:pt idx="1310">
                  <c:v>7.770527866666666</c:v>
                </c:pt>
                <c:pt idx="1311">
                  <c:v>7.770658066666666</c:v>
                </c:pt>
                <c:pt idx="1312">
                  <c:v>7.6538157999999994</c:v>
                </c:pt>
                <c:pt idx="1313">
                  <c:v>7.7598097333333325</c:v>
                </c:pt>
                <c:pt idx="1314">
                  <c:v>7.7823896666666661</c:v>
                </c:pt>
                <c:pt idx="1315">
                  <c:v>7.7236663333333322</c:v>
                </c:pt>
                <c:pt idx="1316">
                  <c:v>7.7942584666666672</c:v>
                </c:pt>
                <c:pt idx="1317">
                  <c:v>7.6069586000000005</c:v>
                </c:pt>
                <c:pt idx="1318">
                  <c:v>7.7477393999999995</c:v>
                </c:pt>
                <c:pt idx="1319">
                  <c:v>7.7236091333333325</c:v>
                </c:pt>
                <c:pt idx="1320">
                  <c:v>7.7355840666666662</c:v>
                </c:pt>
                <c:pt idx="1321">
                  <c:v>7.690501733333333</c:v>
                </c:pt>
                <c:pt idx="1322">
                  <c:v>7.6782967333333323</c:v>
                </c:pt>
                <c:pt idx="1323">
                  <c:v>7.8059125333333323</c:v>
                </c:pt>
                <c:pt idx="1324">
                  <c:v>7.666454466666667</c:v>
                </c:pt>
                <c:pt idx="1325">
                  <c:v>7.7250284666666671</c:v>
                </c:pt>
                <c:pt idx="1326">
                  <c:v>7.6892869999999993</c:v>
                </c:pt>
                <c:pt idx="1327">
                  <c:v>7.7713951999999997</c:v>
                </c:pt>
                <c:pt idx="1328">
                  <c:v>7.6650695999999989</c:v>
                </c:pt>
                <c:pt idx="1329">
                  <c:v>7.6544137333333326</c:v>
                </c:pt>
                <c:pt idx="1330">
                  <c:v>7.7606652000000009</c:v>
                </c:pt>
                <c:pt idx="1331">
                  <c:v>7.7140885333333342</c:v>
                </c:pt>
                <c:pt idx="1332">
                  <c:v>7.7617780000000005</c:v>
                </c:pt>
                <c:pt idx="1333">
                  <c:v>7.6689181333333334</c:v>
                </c:pt>
                <c:pt idx="1334">
                  <c:v>7.7036973333333334</c:v>
                </c:pt>
                <c:pt idx="1335">
                  <c:v>7.6916601333333325</c:v>
                </c:pt>
                <c:pt idx="1336">
                  <c:v>7.6665551999999995</c:v>
                </c:pt>
                <c:pt idx="1337">
                  <c:v>7.7131842666666666</c:v>
                </c:pt>
                <c:pt idx="1338">
                  <c:v>7.6320071999999994</c:v>
                </c:pt>
                <c:pt idx="1339">
                  <c:v>7.7715183999999997</c:v>
                </c:pt>
                <c:pt idx="1340">
                  <c:v>7.6306257999999998</c:v>
                </c:pt>
                <c:pt idx="1341">
                  <c:v>7.7128094000000003</c:v>
                </c:pt>
                <c:pt idx="1342">
                  <c:v>7.6888039333333333</c:v>
                </c:pt>
                <c:pt idx="1343">
                  <c:v>7.7008326</c:v>
                </c:pt>
                <c:pt idx="1344">
                  <c:v>7.7007995999999999</c:v>
                </c:pt>
                <c:pt idx="1345">
                  <c:v>7.6172245333333324</c:v>
                </c:pt>
                <c:pt idx="1346">
                  <c:v>7.7101800666666662</c:v>
                </c:pt>
                <c:pt idx="1347">
                  <c:v>7.6995272000000003</c:v>
                </c:pt>
                <c:pt idx="1348">
                  <c:v>7.7803779999999998</c:v>
                </c:pt>
                <c:pt idx="1349">
                  <c:v>7.7335486666666657</c:v>
                </c:pt>
                <c:pt idx="1350">
                  <c:v>7.6763265333333344</c:v>
                </c:pt>
                <c:pt idx="1351">
                  <c:v>7.8049763333333333</c:v>
                </c:pt>
                <c:pt idx="1352">
                  <c:v>7.7227116666666671</c:v>
                </c:pt>
                <c:pt idx="1353">
                  <c:v>7.7586452666666661</c:v>
                </c:pt>
                <c:pt idx="1354">
                  <c:v>7.6999832666666661</c:v>
                </c:pt>
                <c:pt idx="1355">
                  <c:v>7.7943965999999998</c:v>
                </c:pt>
                <c:pt idx="1356">
                  <c:v>7.6192350666666657</c:v>
                </c:pt>
                <c:pt idx="1357">
                  <c:v>7.7138283999999988</c:v>
                </c:pt>
                <c:pt idx="1358">
                  <c:v>7.7841157999999986</c:v>
                </c:pt>
                <c:pt idx="1359">
                  <c:v>7.7245270666666661</c:v>
                </c:pt>
                <c:pt idx="1360">
                  <c:v>7.7839871333333326</c:v>
                </c:pt>
                <c:pt idx="1361">
                  <c:v>7.7134302666666663</c:v>
                </c:pt>
                <c:pt idx="1362">
                  <c:v>7.6777001999999994</c:v>
                </c:pt>
                <c:pt idx="1363">
                  <c:v>7.5609289999999998</c:v>
                </c:pt>
                <c:pt idx="1364">
                  <c:v>7.7004428666666662</c:v>
                </c:pt>
                <c:pt idx="1365">
                  <c:v>7.7124429333333335</c:v>
                </c:pt>
                <c:pt idx="1366">
                  <c:v>7.7004807999999993</c:v>
                </c:pt>
                <c:pt idx="1367">
                  <c:v>7.6657136666666652</c:v>
                </c:pt>
                <c:pt idx="1368">
                  <c:v>7.6405594666666667</c:v>
                </c:pt>
                <c:pt idx="1369">
                  <c:v>7.6752164666666669</c:v>
                </c:pt>
                <c:pt idx="1370">
                  <c:v>7.7440882666666671</c:v>
                </c:pt>
                <c:pt idx="1371">
                  <c:v>7.8607117333333338</c:v>
                </c:pt>
                <c:pt idx="1372">
                  <c:v>7.6973579333333335</c:v>
                </c:pt>
                <c:pt idx="1373">
                  <c:v>7.7321777333333328</c:v>
                </c:pt>
                <c:pt idx="1374">
                  <c:v>7.7556729999999998</c:v>
                </c:pt>
                <c:pt idx="1375">
                  <c:v>7.7438626666666668</c:v>
                </c:pt>
                <c:pt idx="1376">
                  <c:v>7.7663072</c:v>
                </c:pt>
                <c:pt idx="1377">
                  <c:v>7.788873933333333</c:v>
                </c:pt>
                <c:pt idx="1378">
                  <c:v>7.8364506</c:v>
                </c:pt>
                <c:pt idx="1379">
                  <c:v>7.7674139333333336</c:v>
                </c:pt>
                <c:pt idx="1380">
                  <c:v>7.697129666666668</c:v>
                </c:pt>
                <c:pt idx="1381">
                  <c:v>7.7329124000000009</c:v>
                </c:pt>
                <c:pt idx="1382">
                  <c:v>7.7104728000000025</c:v>
                </c:pt>
                <c:pt idx="1383">
                  <c:v>7.7569599333333352</c:v>
                </c:pt>
                <c:pt idx="1384">
                  <c:v>7.7105204000000018</c:v>
                </c:pt>
                <c:pt idx="1385">
                  <c:v>7.6523066666666661</c:v>
                </c:pt>
                <c:pt idx="1386">
                  <c:v>7.571064933333334</c:v>
                </c:pt>
                <c:pt idx="1387">
                  <c:v>7.6985127333333336</c:v>
                </c:pt>
                <c:pt idx="1388">
                  <c:v>7.6412690666666663</c:v>
                </c:pt>
                <c:pt idx="1389">
                  <c:v>7.6189323999999994</c:v>
                </c:pt>
                <c:pt idx="1390">
                  <c:v>7.6418065999999989</c:v>
                </c:pt>
                <c:pt idx="1391">
                  <c:v>7.6075144666666663</c:v>
                </c:pt>
                <c:pt idx="1392">
                  <c:v>7.665974733333333</c:v>
                </c:pt>
                <c:pt idx="1393">
                  <c:v>7.6884318</c:v>
                </c:pt>
                <c:pt idx="1394">
                  <c:v>7.6541300666666663</c:v>
                </c:pt>
                <c:pt idx="1395">
                  <c:v>7.6991860000000001</c:v>
                </c:pt>
                <c:pt idx="1396">
                  <c:v>7.6289137333333334</c:v>
                </c:pt>
                <c:pt idx="1397">
                  <c:v>7.7564556000000007</c:v>
                </c:pt>
                <c:pt idx="1398">
                  <c:v>7.6288810000000016</c:v>
                </c:pt>
                <c:pt idx="1399">
                  <c:v>7.7227547333333346</c:v>
                </c:pt>
                <c:pt idx="1400">
                  <c:v>7.7116496666666681</c:v>
                </c:pt>
                <c:pt idx="1401">
                  <c:v>7.7821092666666667</c:v>
                </c:pt>
                <c:pt idx="1402">
                  <c:v>7.6784032666666668</c:v>
                </c:pt>
                <c:pt idx="1403">
                  <c:v>7.7471720000000008</c:v>
                </c:pt>
                <c:pt idx="1404">
                  <c:v>7.7934665333333326</c:v>
                </c:pt>
                <c:pt idx="1405">
                  <c:v>7.7945436666666659</c:v>
                </c:pt>
                <c:pt idx="1406">
                  <c:v>7.8993023999999989</c:v>
                </c:pt>
                <c:pt idx="1407">
                  <c:v>7.7480116666666659</c:v>
                </c:pt>
                <c:pt idx="1408">
                  <c:v>7.7587001333333321</c:v>
                </c:pt>
                <c:pt idx="1409">
                  <c:v>7.7227171999999999</c:v>
                </c:pt>
                <c:pt idx="1410">
                  <c:v>7.7588478666666658</c:v>
                </c:pt>
                <c:pt idx="1411">
                  <c:v>7.7825431999999983</c:v>
                </c:pt>
                <c:pt idx="1412">
                  <c:v>7.7597613333333326</c:v>
                </c:pt>
                <c:pt idx="1413">
                  <c:v>7.8422522666666667</c:v>
                </c:pt>
                <c:pt idx="1414">
                  <c:v>7.7246244666666675</c:v>
                </c:pt>
                <c:pt idx="1415">
                  <c:v>7.7595321333333347</c:v>
                </c:pt>
                <c:pt idx="1416">
                  <c:v>7.6878401333333342</c:v>
                </c:pt>
                <c:pt idx="1417">
                  <c:v>7.7103643333333336</c:v>
                </c:pt>
                <c:pt idx="1418">
                  <c:v>7.6867537333333322</c:v>
                </c:pt>
                <c:pt idx="1419">
                  <c:v>7.6270274000000002</c:v>
                </c:pt>
                <c:pt idx="1420">
                  <c:v>7.5794099333333333</c:v>
                </c:pt>
                <c:pt idx="1421">
                  <c:v>7.6376902666666666</c:v>
                </c:pt>
                <c:pt idx="1422">
                  <c:v>7.696178933333333</c:v>
                </c:pt>
                <c:pt idx="1423">
                  <c:v>7.6630222000000003</c:v>
                </c:pt>
                <c:pt idx="1424">
                  <c:v>7.6631407999999999</c:v>
                </c:pt>
                <c:pt idx="1425">
                  <c:v>7.7212297333333328</c:v>
                </c:pt>
                <c:pt idx="1426">
                  <c:v>7.7454144666666656</c:v>
                </c:pt>
                <c:pt idx="1427">
                  <c:v>7.7573215999999992</c:v>
                </c:pt>
                <c:pt idx="1428">
                  <c:v>7.6878797333333333</c:v>
                </c:pt>
                <c:pt idx="1429">
                  <c:v>7.7936365333333324</c:v>
                </c:pt>
                <c:pt idx="1430">
                  <c:v>7.6537524666666661</c:v>
                </c:pt>
                <c:pt idx="1431">
                  <c:v>7.7600767333333334</c:v>
                </c:pt>
                <c:pt idx="1432">
                  <c:v>7.8544844666666656</c:v>
                </c:pt>
                <c:pt idx="1433">
                  <c:v>7.7386024666666664</c:v>
                </c:pt>
                <c:pt idx="1434">
                  <c:v>7.7983486666666666</c:v>
                </c:pt>
                <c:pt idx="1435">
                  <c:v>7.7874730000000003</c:v>
                </c:pt>
                <c:pt idx="1436">
                  <c:v>7.6604034000000016</c:v>
                </c:pt>
                <c:pt idx="1437">
                  <c:v>7.7426415333333329</c:v>
                </c:pt>
                <c:pt idx="1438">
                  <c:v>7.8357062666666666</c:v>
                </c:pt>
                <c:pt idx="1439">
                  <c:v>7.7664733999999997</c:v>
                </c:pt>
                <c:pt idx="1440">
                  <c:v>7.719936399999999</c:v>
                </c:pt>
                <c:pt idx="1441">
                  <c:v>7.6603472666666663</c:v>
                </c:pt>
                <c:pt idx="1442">
                  <c:v>7.602298199999999</c:v>
                </c:pt>
                <c:pt idx="1443">
                  <c:v>7.7296983999999993</c:v>
                </c:pt>
                <c:pt idx="1444">
                  <c:v>7.6716618666666658</c:v>
                </c:pt>
                <c:pt idx="1445">
                  <c:v>7.7064016666666655</c:v>
                </c:pt>
                <c:pt idx="1446">
                  <c:v>7.6823990666666662</c:v>
                </c:pt>
                <c:pt idx="1447">
                  <c:v>7.658204866666666</c:v>
                </c:pt>
                <c:pt idx="1448">
                  <c:v>7.7052197333333332</c:v>
                </c:pt>
                <c:pt idx="1449">
                  <c:v>7.7396742666666674</c:v>
                </c:pt>
                <c:pt idx="1450">
                  <c:v>7.6934308666666684</c:v>
                </c:pt>
                <c:pt idx="1451">
                  <c:v>7.6691030000000016</c:v>
                </c:pt>
                <c:pt idx="1452">
                  <c:v>7.6798591333333341</c:v>
                </c:pt>
                <c:pt idx="1453">
                  <c:v>7.6320922000000007</c:v>
                </c:pt>
                <c:pt idx="1454">
                  <c:v>7.6198937999999998</c:v>
                </c:pt>
                <c:pt idx="1455">
                  <c:v>7.6083476000000001</c:v>
                </c:pt>
                <c:pt idx="1456">
                  <c:v>7.7021493333333337</c:v>
                </c:pt>
                <c:pt idx="1457">
                  <c:v>7.7366117333333326</c:v>
                </c:pt>
                <c:pt idx="1458">
                  <c:v>7.5843706666666666</c:v>
                </c:pt>
                <c:pt idx="1459">
                  <c:v>7.6891166000000011</c:v>
                </c:pt>
                <c:pt idx="1460">
                  <c:v>7.7478897999999994</c:v>
                </c:pt>
                <c:pt idx="1461">
                  <c:v>7.689404866666667</c:v>
                </c:pt>
                <c:pt idx="1462">
                  <c:v>7.6314765999999992</c:v>
                </c:pt>
                <c:pt idx="1463">
                  <c:v>7.7240249333333342</c:v>
                </c:pt>
                <c:pt idx="1464">
                  <c:v>7.6657311333333338</c:v>
                </c:pt>
                <c:pt idx="1465">
                  <c:v>7.7002452666666672</c:v>
                </c:pt>
                <c:pt idx="1466">
                  <c:v>7.7125988666666663</c:v>
                </c:pt>
                <c:pt idx="1467">
                  <c:v>7.7361273333333322</c:v>
                </c:pt>
                <c:pt idx="1468">
                  <c:v>7.6443658666666687</c:v>
                </c:pt>
                <c:pt idx="1469">
                  <c:v>7.7959475999999999</c:v>
                </c:pt>
                <c:pt idx="1470">
                  <c:v>7.7611264000000002</c:v>
                </c:pt>
                <c:pt idx="1471">
                  <c:v>7.7266912666666663</c:v>
                </c:pt>
                <c:pt idx="1472">
                  <c:v>7.7850523333333337</c:v>
                </c:pt>
                <c:pt idx="1473">
                  <c:v>7.8088825333333318</c:v>
                </c:pt>
                <c:pt idx="1474">
                  <c:v>7.784967599999999</c:v>
                </c:pt>
                <c:pt idx="1475">
                  <c:v>7.7156185333333314</c:v>
                </c:pt>
                <c:pt idx="1476">
                  <c:v>7.7501313333333322</c:v>
                </c:pt>
                <c:pt idx="1477">
                  <c:v>7.6796290666666653</c:v>
                </c:pt>
                <c:pt idx="1478">
                  <c:v>7.6572423333333326</c:v>
                </c:pt>
                <c:pt idx="1479">
                  <c:v>7.7036973999999985</c:v>
                </c:pt>
                <c:pt idx="1480">
                  <c:v>7.7038115333333339</c:v>
                </c:pt>
                <c:pt idx="1481">
                  <c:v>7.7262286666666666</c:v>
                </c:pt>
                <c:pt idx="1482">
                  <c:v>7.6214000666666681</c:v>
                </c:pt>
                <c:pt idx="1483">
                  <c:v>7.7367480000000022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60-40D2-AAA6-E0B10975DA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6430608"/>
        <c:axId val="756425360"/>
      </c:lineChart>
      <c:catAx>
        <c:axId val="1531267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311687"/>
        <c:crosses val="autoZero"/>
        <c:auto val="1"/>
        <c:lblAlgn val="ctr"/>
        <c:lblOffset val="100"/>
        <c:noMultiLvlLbl val="0"/>
      </c:catAx>
      <c:valAx>
        <c:axId val="15311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312671"/>
        <c:crosses val="autoZero"/>
        <c:crossBetween val="between"/>
      </c:valAx>
      <c:valAx>
        <c:axId val="75642536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56430608"/>
        <c:crosses val="max"/>
        <c:crossBetween val="between"/>
      </c:valAx>
      <c:catAx>
        <c:axId val="756430608"/>
        <c:scaling>
          <c:orientation val="minMax"/>
        </c:scaling>
        <c:delete val="1"/>
        <c:axPos val="b"/>
        <c:majorTickMark val="out"/>
        <c:minorTickMark val="none"/>
        <c:tickLblPos val="nextTo"/>
        <c:crossAx val="7564253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Temperatura e média móvel da potência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'ago-zinco3'!$B$1</c:f>
              <c:strCache>
                <c:ptCount val="1"/>
                <c:pt idx="0">
                  <c:v>Temperatura (ºC)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'ago-zinco3'!$B$2:$B$947</c:f>
              <c:numCache>
                <c:formatCode>General</c:formatCode>
                <c:ptCount val="946"/>
                <c:pt idx="1">
                  <c:v>299.98</c:v>
                </c:pt>
                <c:pt idx="2">
                  <c:v>300.01</c:v>
                </c:pt>
                <c:pt idx="3">
                  <c:v>300.05</c:v>
                </c:pt>
                <c:pt idx="4">
                  <c:v>299.98</c:v>
                </c:pt>
                <c:pt idx="5">
                  <c:v>300.02</c:v>
                </c:pt>
                <c:pt idx="6">
                  <c:v>299.99</c:v>
                </c:pt>
                <c:pt idx="7">
                  <c:v>299.95</c:v>
                </c:pt>
                <c:pt idx="8">
                  <c:v>299.99</c:v>
                </c:pt>
                <c:pt idx="9">
                  <c:v>300.06</c:v>
                </c:pt>
                <c:pt idx="10">
                  <c:v>299.99</c:v>
                </c:pt>
                <c:pt idx="11">
                  <c:v>299.94</c:v>
                </c:pt>
                <c:pt idx="12">
                  <c:v>300.02</c:v>
                </c:pt>
                <c:pt idx="13">
                  <c:v>299.98</c:v>
                </c:pt>
                <c:pt idx="14">
                  <c:v>300.08</c:v>
                </c:pt>
                <c:pt idx="15">
                  <c:v>300.04000000000002</c:v>
                </c:pt>
                <c:pt idx="16">
                  <c:v>300.01</c:v>
                </c:pt>
                <c:pt idx="17">
                  <c:v>299.98</c:v>
                </c:pt>
                <c:pt idx="18">
                  <c:v>300.02999999999997</c:v>
                </c:pt>
                <c:pt idx="19">
                  <c:v>300.02</c:v>
                </c:pt>
                <c:pt idx="20">
                  <c:v>299.94</c:v>
                </c:pt>
                <c:pt idx="21">
                  <c:v>299.95</c:v>
                </c:pt>
                <c:pt idx="22">
                  <c:v>299.92</c:v>
                </c:pt>
                <c:pt idx="23">
                  <c:v>300.02</c:v>
                </c:pt>
                <c:pt idx="24">
                  <c:v>299.92</c:v>
                </c:pt>
                <c:pt idx="25">
                  <c:v>299.88</c:v>
                </c:pt>
                <c:pt idx="26">
                  <c:v>299.95</c:v>
                </c:pt>
                <c:pt idx="27">
                  <c:v>300.04000000000002</c:v>
                </c:pt>
                <c:pt idx="28">
                  <c:v>299.87</c:v>
                </c:pt>
                <c:pt idx="29">
                  <c:v>299.92</c:v>
                </c:pt>
                <c:pt idx="30">
                  <c:v>299.94</c:v>
                </c:pt>
                <c:pt idx="31">
                  <c:v>299.99</c:v>
                </c:pt>
                <c:pt idx="32">
                  <c:v>299.95</c:v>
                </c:pt>
                <c:pt idx="33">
                  <c:v>300.02</c:v>
                </c:pt>
                <c:pt idx="34">
                  <c:v>299.97000000000003</c:v>
                </c:pt>
                <c:pt idx="35">
                  <c:v>300.10000000000002</c:v>
                </c:pt>
                <c:pt idx="36">
                  <c:v>300.08999999999997</c:v>
                </c:pt>
                <c:pt idx="37">
                  <c:v>300.05</c:v>
                </c:pt>
                <c:pt idx="38">
                  <c:v>300.10000000000002</c:v>
                </c:pt>
                <c:pt idx="39">
                  <c:v>299.99</c:v>
                </c:pt>
                <c:pt idx="40">
                  <c:v>299.97000000000003</c:v>
                </c:pt>
                <c:pt idx="41">
                  <c:v>300.02</c:v>
                </c:pt>
                <c:pt idx="42">
                  <c:v>300.12</c:v>
                </c:pt>
                <c:pt idx="43">
                  <c:v>299.98</c:v>
                </c:pt>
                <c:pt idx="44">
                  <c:v>300.06</c:v>
                </c:pt>
                <c:pt idx="45">
                  <c:v>299.95</c:v>
                </c:pt>
                <c:pt idx="46">
                  <c:v>299.97000000000003</c:v>
                </c:pt>
                <c:pt idx="47">
                  <c:v>300.02</c:v>
                </c:pt>
                <c:pt idx="48">
                  <c:v>300.05</c:v>
                </c:pt>
                <c:pt idx="49">
                  <c:v>300.01</c:v>
                </c:pt>
                <c:pt idx="50">
                  <c:v>299.98</c:v>
                </c:pt>
                <c:pt idx="51">
                  <c:v>300.02999999999997</c:v>
                </c:pt>
                <c:pt idx="52">
                  <c:v>299.95</c:v>
                </c:pt>
                <c:pt idx="53">
                  <c:v>300.08</c:v>
                </c:pt>
                <c:pt idx="54">
                  <c:v>300.04000000000002</c:v>
                </c:pt>
                <c:pt idx="55">
                  <c:v>300.08</c:v>
                </c:pt>
                <c:pt idx="56">
                  <c:v>300.01</c:v>
                </c:pt>
                <c:pt idx="57">
                  <c:v>299.97000000000003</c:v>
                </c:pt>
                <c:pt idx="58">
                  <c:v>300.01</c:v>
                </c:pt>
                <c:pt idx="59">
                  <c:v>300.04000000000002</c:v>
                </c:pt>
                <c:pt idx="60">
                  <c:v>300.08</c:v>
                </c:pt>
                <c:pt idx="61">
                  <c:v>300.01</c:v>
                </c:pt>
                <c:pt idx="62">
                  <c:v>300.02999999999997</c:v>
                </c:pt>
                <c:pt idx="63">
                  <c:v>300.04000000000002</c:v>
                </c:pt>
                <c:pt idx="64">
                  <c:v>299.94</c:v>
                </c:pt>
                <c:pt idx="65">
                  <c:v>300.02999999999997</c:v>
                </c:pt>
                <c:pt idx="66">
                  <c:v>300.01</c:v>
                </c:pt>
                <c:pt idx="67">
                  <c:v>299.98</c:v>
                </c:pt>
                <c:pt idx="68">
                  <c:v>299.97000000000003</c:v>
                </c:pt>
                <c:pt idx="69">
                  <c:v>300.02</c:v>
                </c:pt>
                <c:pt idx="70">
                  <c:v>299.94</c:v>
                </c:pt>
                <c:pt idx="71">
                  <c:v>299.97000000000003</c:v>
                </c:pt>
                <c:pt idx="72">
                  <c:v>299.99</c:v>
                </c:pt>
                <c:pt idx="73">
                  <c:v>300.06</c:v>
                </c:pt>
                <c:pt idx="74">
                  <c:v>299.95999999999998</c:v>
                </c:pt>
                <c:pt idx="75">
                  <c:v>299.98</c:v>
                </c:pt>
                <c:pt idx="76">
                  <c:v>299.98</c:v>
                </c:pt>
                <c:pt idx="77">
                  <c:v>300.02</c:v>
                </c:pt>
                <c:pt idx="78">
                  <c:v>299.92</c:v>
                </c:pt>
                <c:pt idx="79">
                  <c:v>299.98</c:v>
                </c:pt>
                <c:pt idx="80">
                  <c:v>300.02</c:v>
                </c:pt>
                <c:pt idx="81">
                  <c:v>299.99</c:v>
                </c:pt>
                <c:pt idx="82">
                  <c:v>300.01</c:v>
                </c:pt>
                <c:pt idx="83">
                  <c:v>299.99</c:v>
                </c:pt>
                <c:pt idx="84">
                  <c:v>299.97000000000003</c:v>
                </c:pt>
                <c:pt idx="85">
                  <c:v>299.99</c:v>
                </c:pt>
                <c:pt idx="86">
                  <c:v>299.98</c:v>
                </c:pt>
                <c:pt idx="87">
                  <c:v>299.98</c:v>
                </c:pt>
                <c:pt idx="88">
                  <c:v>299.97000000000003</c:v>
                </c:pt>
                <c:pt idx="89">
                  <c:v>300.02</c:v>
                </c:pt>
                <c:pt idx="90">
                  <c:v>299.97000000000003</c:v>
                </c:pt>
                <c:pt idx="91">
                  <c:v>299.98</c:v>
                </c:pt>
                <c:pt idx="92">
                  <c:v>300.01</c:v>
                </c:pt>
                <c:pt idx="93">
                  <c:v>299.98</c:v>
                </c:pt>
                <c:pt idx="94">
                  <c:v>299.92</c:v>
                </c:pt>
                <c:pt idx="95">
                  <c:v>299.95</c:v>
                </c:pt>
                <c:pt idx="96">
                  <c:v>300.02999999999997</c:v>
                </c:pt>
                <c:pt idx="97">
                  <c:v>299.98</c:v>
                </c:pt>
                <c:pt idx="98">
                  <c:v>299.99</c:v>
                </c:pt>
                <c:pt idx="99">
                  <c:v>300.02</c:v>
                </c:pt>
                <c:pt idx="100">
                  <c:v>299.95999999999998</c:v>
                </c:pt>
                <c:pt idx="101">
                  <c:v>299.99</c:v>
                </c:pt>
                <c:pt idx="102">
                  <c:v>300.05</c:v>
                </c:pt>
                <c:pt idx="103">
                  <c:v>300.05</c:v>
                </c:pt>
                <c:pt idx="104">
                  <c:v>300.10000000000002</c:v>
                </c:pt>
                <c:pt idx="105">
                  <c:v>300.02999999999997</c:v>
                </c:pt>
                <c:pt idx="106">
                  <c:v>300.01</c:v>
                </c:pt>
                <c:pt idx="107">
                  <c:v>299.92</c:v>
                </c:pt>
                <c:pt idx="108">
                  <c:v>299.99</c:v>
                </c:pt>
                <c:pt idx="109">
                  <c:v>299.97000000000003</c:v>
                </c:pt>
                <c:pt idx="110">
                  <c:v>299.99</c:v>
                </c:pt>
                <c:pt idx="111">
                  <c:v>300.01</c:v>
                </c:pt>
                <c:pt idx="112">
                  <c:v>300.05</c:v>
                </c:pt>
                <c:pt idx="113">
                  <c:v>299.94</c:v>
                </c:pt>
                <c:pt idx="114">
                  <c:v>300.04000000000002</c:v>
                </c:pt>
                <c:pt idx="115">
                  <c:v>299.99</c:v>
                </c:pt>
                <c:pt idx="116">
                  <c:v>299.98</c:v>
                </c:pt>
                <c:pt idx="117">
                  <c:v>300.04000000000002</c:v>
                </c:pt>
                <c:pt idx="118">
                  <c:v>300.02999999999997</c:v>
                </c:pt>
                <c:pt idx="119">
                  <c:v>299.94</c:v>
                </c:pt>
                <c:pt idx="120">
                  <c:v>299.99</c:v>
                </c:pt>
                <c:pt idx="121">
                  <c:v>299.98</c:v>
                </c:pt>
                <c:pt idx="122">
                  <c:v>299.97000000000003</c:v>
                </c:pt>
                <c:pt idx="123">
                  <c:v>299.95</c:v>
                </c:pt>
                <c:pt idx="124">
                  <c:v>300.02</c:v>
                </c:pt>
                <c:pt idx="125">
                  <c:v>299.98</c:v>
                </c:pt>
                <c:pt idx="126">
                  <c:v>300.04000000000002</c:v>
                </c:pt>
                <c:pt idx="127">
                  <c:v>299.98</c:v>
                </c:pt>
                <c:pt idx="128">
                  <c:v>299.95</c:v>
                </c:pt>
                <c:pt idx="129">
                  <c:v>299.99</c:v>
                </c:pt>
                <c:pt idx="130">
                  <c:v>299.99</c:v>
                </c:pt>
                <c:pt idx="131">
                  <c:v>300.04000000000002</c:v>
                </c:pt>
                <c:pt idx="132">
                  <c:v>300.06</c:v>
                </c:pt>
                <c:pt idx="133">
                  <c:v>300.05</c:v>
                </c:pt>
                <c:pt idx="134">
                  <c:v>300.04000000000002</c:v>
                </c:pt>
                <c:pt idx="135">
                  <c:v>300.05</c:v>
                </c:pt>
                <c:pt idx="136">
                  <c:v>299.98</c:v>
                </c:pt>
                <c:pt idx="137">
                  <c:v>300.05</c:v>
                </c:pt>
                <c:pt idx="138">
                  <c:v>299.98</c:v>
                </c:pt>
                <c:pt idx="139">
                  <c:v>300.02</c:v>
                </c:pt>
                <c:pt idx="140">
                  <c:v>299.99</c:v>
                </c:pt>
                <c:pt idx="141">
                  <c:v>300.04000000000002</c:v>
                </c:pt>
                <c:pt idx="142">
                  <c:v>299.98</c:v>
                </c:pt>
                <c:pt idx="143">
                  <c:v>300.04000000000002</c:v>
                </c:pt>
                <c:pt idx="144">
                  <c:v>299.98</c:v>
                </c:pt>
                <c:pt idx="145">
                  <c:v>299.99</c:v>
                </c:pt>
                <c:pt idx="146">
                  <c:v>299.98</c:v>
                </c:pt>
                <c:pt idx="147">
                  <c:v>299.95999999999998</c:v>
                </c:pt>
                <c:pt idx="148">
                  <c:v>299.91000000000003</c:v>
                </c:pt>
                <c:pt idx="149">
                  <c:v>299.97000000000003</c:v>
                </c:pt>
                <c:pt idx="150">
                  <c:v>299.95999999999998</c:v>
                </c:pt>
                <c:pt idx="151">
                  <c:v>299.95</c:v>
                </c:pt>
                <c:pt idx="152">
                  <c:v>300.01</c:v>
                </c:pt>
                <c:pt idx="153">
                  <c:v>299.95999999999998</c:v>
                </c:pt>
                <c:pt idx="154">
                  <c:v>299.99</c:v>
                </c:pt>
                <c:pt idx="155">
                  <c:v>300.08</c:v>
                </c:pt>
                <c:pt idx="156">
                  <c:v>300.02999999999997</c:v>
                </c:pt>
                <c:pt idx="157">
                  <c:v>300.02999999999997</c:v>
                </c:pt>
                <c:pt idx="158">
                  <c:v>300.02999999999997</c:v>
                </c:pt>
                <c:pt idx="159">
                  <c:v>300.02</c:v>
                </c:pt>
                <c:pt idx="160">
                  <c:v>300.02999999999997</c:v>
                </c:pt>
                <c:pt idx="161">
                  <c:v>300.06</c:v>
                </c:pt>
                <c:pt idx="162">
                  <c:v>299.99</c:v>
                </c:pt>
                <c:pt idx="163">
                  <c:v>299.98</c:v>
                </c:pt>
                <c:pt idx="164">
                  <c:v>300.01</c:v>
                </c:pt>
                <c:pt idx="165">
                  <c:v>299.95999999999998</c:v>
                </c:pt>
                <c:pt idx="166">
                  <c:v>299.97000000000003</c:v>
                </c:pt>
                <c:pt idx="167">
                  <c:v>299.99</c:v>
                </c:pt>
                <c:pt idx="168">
                  <c:v>299.98</c:v>
                </c:pt>
                <c:pt idx="169">
                  <c:v>300.02</c:v>
                </c:pt>
                <c:pt idx="170">
                  <c:v>300.05</c:v>
                </c:pt>
                <c:pt idx="171">
                  <c:v>299.97000000000003</c:v>
                </c:pt>
                <c:pt idx="172">
                  <c:v>299.99</c:v>
                </c:pt>
                <c:pt idx="173">
                  <c:v>299.99</c:v>
                </c:pt>
                <c:pt idx="174">
                  <c:v>300.01</c:v>
                </c:pt>
                <c:pt idx="175">
                  <c:v>299.94</c:v>
                </c:pt>
                <c:pt idx="176">
                  <c:v>299.97000000000003</c:v>
                </c:pt>
                <c:pt idx="177">
                  <c:v>299.95999999999998</c:v>
                </c:pt>
                <c:pt idx="178">
                  <c:v>300.02</c:v>
                </c:pt>
                <c:pt idx="179">
                  <c:v>300.01</c:v>
                </c:pt>
                <c:pt idx="180">
                  <c:v>299.97000000000003</c:v>
                </c:pt>
                <c:pt idx="181">
                  <c:v>300.08</c:v>
                </c:pt>
                <c:pt idx="182">
                  <c:v>300.01</c:v>
                </c:pt>
                <c:pt idx="183">
                  <c:v>299.97000000000003</c:v>
                </c:pt>
                <c:pt idx="184">
                  <c:v>300.02999999999997</c:v>
                </c:pt>
                <c:pt idx="185">
                  <c:v>300.08</c:v>
                </c:pt>
                <c:pt idx="186">
                  <c:v>300.05</c:v>
                </c:pt>
                <c:pt idx="187">
                  <c:v>300.06</c:v>
                </c:pt>
                <c:pt idx="188">
                  <c:v>300.04000000000002</c:v>
                </c:pt>
                <c:pt idx="189">
                  <c:v>299.95999999999998</c:v>
                </c:pt>
                <c:pt idx="190">
                  <c:v>299.99</c:v>
                </c:pt>
                <c:pt idx="191">
                  <c:v>300.04000000000002</c:v>
                </c:pt>
                <c:pt idx="192">
                  <c:v>299.97000000000003</c:v>
                </c:pt>
                <c:pt idx="193">
                  <c:v>299.95</c:v>
                </c:pt>
                <c:pt idx="194">
                  <c:v>299.92</c:v>
                </c:pt>
                <c:pt idx="195">
                  <c:v>300.01</c:v>
                </c:pt>
                <c:pt idx="196">
                  <c:v>299.97000000000003</c:v>
                </c:pt>
                <c:pt idx="197">
                  <c:v>300.02</c:v>
                </c:pt>
                <c:pt idx="198">
                  <c:v>299.98</c:v>
                </c:pt>
                <c:pt idx="199">
                  <c:v>299.98</c:v>
                </c:pt>
                <c:pt idx="200">
                  <c:v>299.98</c:v>
                </c:pt>
                <c:pt idx="201">
                  <c:v>300.01</c:v>
                </c:pt>
                <c:pt idx="202">
                  <c:v>300.02</c:v>
                </c:pt>
                <c:pt idx="203">
                  <c:v>300.02999999999997</c:v>
                </c:pt>
                <c:pt idx="204">
                  <c:v>300.01</c:v>
                </c:pt>
                <c:pt idx="205">
                  <c:v>299.98</c:v>
                </c:pt>
                <c:pt idx="206">
                  <c:v>299.95999999999998</c:v>
                </c:pt>
                <c:pt idx="207">
                  <c:v>299.98</c:v>
                </c:pt>
                <c:pt idx="208">
                  <c:v>300.05</c:v>
                </c:pt>
                <c:pt idx="209">
                  <c:v>300.01</c:v>
                </c:pt>
                <c:pt idx="210">
                  <c:v>299.98</c:v>
                </c:pt>
                <c:pt idx="211">
                  <c:v>299.97000000000003</c:v>
                </c:pt>
                <c:pt idx="212">
                  <c:v>300.01</c:v>
                </c:pt>
                <c:pt idx="213">
                  <c:v>300.02999999999997</c:v>
                </c:pt>
                <c:pt idx="214">
                  <c:v>300.01</c:v>
                </c:pt>
                <c:pt idx="215">
                  <c:v>299.98</c:v>
                </c:pt>
                <c:pt idx="216">
                  <c:v>300.06</c:v>
                </c:pt>
                <c:pt idx="217">
                  <c:v>299.98</c:v>
                </c:pt>
                <c:pt idx="218">
                  <c:v>299.95</c:v>
                </c:pt>
                <c:pt idx="219">
                  <c:v>299.95</c:v>
                </c:pt>
                <c:pt idx="220">
                  <c:v>299.98</c:v>
                </c:pt>
                <c:pt idx="221">
                  <c:v>300.01</c:v>
                </c:pt>
                <c:pt idx="222">
                  <c:v>300.02</c:v>
                </c:pt>
                <c:pt idx="223">
                  <c:v>300.04000000000002</c:v>
                </c:pt>
                <c:pt idx="224">
                  <c:v>300.06</c:v>
                </c:pt>
                <c:pt idx="225">
                  <c:v>300.01</c:v>
                </c:pt>
                <c:pt idx="226">
                  <c:v>300.06</c:v>
                </c:pt>
                <c:pt idx="227">
                  <c:v>300.01</c:v>
                </c:pt>
                <c:pt idx="228">
                  <c:v>300.01</c:v>
                </c:pt>
                <c:pt idx="229">
                  <c:v>299.95999999999998</c:v>
                </c:pt>
                <c:pt idx="230">
                  <c:v>300.06</c:v>
                </c:pt>
                <c:pt idx="231">
                  <c:v>300.06</c:v>
                </c:pt>
                <c:pt idx="232">
                  <c:v>300.01</c:v>
                </c:pt>
                <c:pt idx="233">
                  <c:v>299.95</c:v>
                </c:pt>
                <c:pt idx="234">
                  <c:v>300.02</c:v>
                </c:pt>
                <c:pt idx="235">
                  <c:v>300.02</c:v>
                </c:pt>
                <c:pt idx="236">
                  <c:v>300.02999999999997</c:v>
                </c:pt>
                <c:pt idx="237">
                  <c:v>300.01</c:v>
                </c:pt>
                <c:pt idx="238">
                  <c:v>300.02999999999997</c:v>
                </c:pt>
                <c:pt idx="239">
                  <c:v>300.01</c:v>
                </c:pt>
                <c:pt idx="240">
                  <c:v>300.08999999999997</c:v>
                </c:pt>
                <c:pt idx="241">
                  <c:v>299.95</c:v>
                </c:pt>
                <c:pt idx="242">
                  <c:v>300.08</c:v>
                </c:pt>
                <c:pt idx="243">
                  <c:v>300.04000000000002</c:v>
                </c:pt>
                <c:pt idx="244">
                  <c:v>300.04000000000002</c:v>
                </c:pt>
                <c:pt idx="245">
                  <c:v>300.02999999999997</c:v>
                </c:pt>
                <c:pt idx="246">
                  <c:v>299.95999999999998</c:v>
                </c:pt>
                <c:pt idx="247">
                  <c:v>300.02999999999997</c:v>
                </c:pt>
                <c:pt idx="248">
                  <c:v>300.05</c:v>
                </c:pt>
                <c:pt idx="249">
                  <c:v>299.89999999999998</c:v>
                </c:pt>
                <c:pt idx="250">
                  <c:v>299.98</c:v>
                </c:pt>
                <c:pt idx="251">
                  <c:v>300.01</c:v>
                </c:pt>
                <c:pt idx="252">
                  <c:v>299.95</c:v>
                </c:pt>
                <c:pt idx="253">
                  <c:v>299.97000000000003</c:v>
                </c:pt>
                <c:pt idx="254">
                  <c:v>300.02</c:v>
                </c:pt>
                <c:pt idx="255">
                  <c:v>299.87</c:v>
                </c:pt>
                <c:pt idx="256">
                  <c:v>299.95</c:v>
                </c:pt>
                <c:pt idx="257">
                  <c:v>300.02999999999997</c:v>
                </c:pt>
                <c:pt idx="258">
                  <c:v>300.06</c:v>
                </c:pt>
                <c:pt idx="259">
                  <c:v>300.04000000000002</c:v>
                </c:pt>
                <c:pt idx="260">
                  <c:v>300.02</c:v>
                </c:pt>
                <c:pt idx="261">
                  <c:v>300.06</c:v>
                </c:pt>
                <c:pt idx="262">
                  <c:v>299.99</c:v>
                </c:pt>
                <c:pt idx="263">
                  <c:v>299.97000000000003</c:v>
                </c:pt>
                <c:pt idx="264">
                  <c:v>300.01</c:v>
                </c:pt>
                <c:pt idx="265">
                  <c:v>300.02</c:v>
                </c:pt>
                <c:pt idx="266">
                  <c:v>299.99</c:v>
                </c:pt>
                <c:pt idx="267">
                  <c:v>300.06</c:v>
                </c:pt>
                <c:pt idx="268">
                  <c:v>300.05</c:v>
                </c:pt>
                <c:pt idx="269">
                  <c:v>299.98</c:v>
                </c:pt>
                <c:pt idx="270">
                  <c:v>299.97000000000003</c:v>
                </c:pt>
                <c:pt idx="271">
                  <c:v>299.94</c:v>
                </c:pt>
                <c:pt idx="272">
                  <c:v>299.97000000000003</c:v>
                </c:pt>
                <c:pt idx="273">
                  <c:v>299.95</c:v>
                </c:pt>
                <c:pt idx="274">
                  <c:v>300.01</c:v>
                </c:pt>
                <c:pt idx="275">
                  <c:v>299.91000000000003</c:v>
                </c:pt>
                <c:pt idx="276">
                  <c:v>299.97000000000003</c:v>
                </c:pt>
                <c:pt idx="277">
                  <c:v>300.04000000000002</c:v>
                </c:pt>
                <c:pt idx="278">
                  <c:v>299.91000000000003</c:v>
                </c:pt>
                <c:pt idx="279">
                  <c:v>300.06</c:v>
                </c:pt>
                <c:pt idx="280">
                  <c:v>300.05</c:v>
                </c:pt>
                <c:pt idx="281">
                  <c:v>299.99</c:v>
                </c:pt>
                <c:pt idx="282">
                  <c:v>299.95999999999998</c:v>
                </c:pt>
                <c:pt idx="283">
                  <c:v>299.98</c:v>
                </c:pt>
                <c:pt idx="284">
                  <c:v>300.04000000000002</c:v>
                </c:pt>
                <c:pt idx="285">
                  <c:v>299.97000000000003</c:v>
                </c:pt>
                <c:pt idx="286">
                  <c:v>299.95999999999998</c:v>
                </c:pt>
                <c:pt idx="287">
                  <c:v>300.08999999999997</c:v>
                </c:pt>
                <c:pt idx="288">
                  <c:v>300.02</c:v>
                </c:pt>
                <c:pt idx="289">
                  <c:v>299.95</c:v>
                </c:pt>
                <c:pt idx="290">
                  <c:v>300.01</c:v>
                </c:pt>
                <c:pt idx="291">
                  <c:v>299.98</c:v>
                </c:pt>
                <c:pt idx="292">
                  <c:v>300.02</c:v>
                </c:pt>
                <c:pt idx="293">
                  <c:v>299.97000000000003</c:v>
                </c:pt>
                <c:pt idx="294">
                  <c:v>299.98</c:v>
                </c:pt>
                <c:pt idx="295">
                  <c:v>299.95999999999998</c:v>
                </c:pt>
                <c:pt idx="296">
                  <c:v>299.99</c:v>
                </c:pt>
                <c:pt idx="297">
                  <c:v>300.06</c:v>
                </c:pt>
                <c:pt idx="298">
                  <c:v>300.02999999999997</c:v>
                </c:pt>
                <c:pt idx="299">
                  <c:v>300.08</c:v>
                </c:pt>
                <c:pt idx="300">
                  <c:v>299.99</c:v>
                </c:pt>
                <c:pt idx="301">
                  <c:v>299.98</c:v>
                </c:pt>
                <c:pt idx="302">
                  <c:v>299.91000000000003</c:v>
                </c:pt>
                <c:pt idx="303">
                  <c:v>300.02999999999997</c:v>
                </c:pt>
                <c:pt idx="304">
                  <c:v>299.95999999999998</c:v>
                </c:pt>
                <c:pt idx="305">
                  <c:v>300.06</c:v>
                </c:pt>
                <c:pt idx="306">
                  <c:v>300.04000000000002</c:v>
                </c:pt>
                <c:pt idx="307">
                  <c:v>300.04000000000002</c:v>
                </c:pt>
                <c:pt idx="308">
                  <c:v>299.98</c:v>
                </c:pt>
                <c:pt idx="309">
                  <c:v>300.04000000000002</c:v>
                </c:pt>
                <c:pt idx="310">
                  <c:v>299.99</c:v>
                </c:pt>
                <c:pt idx="311">
                  <c:v>299.94</c:v>
                </c:pt>
                <c:pt idx="312">
                  <c:v>299.95999999999998</c:v>
                </c:pt>
                <c:pt idx="313">
                  <c:v>300.02999999999997</c:v>
                </c:pt>
                <c:pt idx="314">
                  <c:v>299.97000000000003</c:v>
                </c:pt>
                <c:pt idx="315">
                  <c:v>300.02999999999997</c:v>
                </c:pt>
                <c:pt idx="316">
                  <c:v>299.94</c:v>
                </c:pt>
                <c:pt idx="317">
                  <c:v>299.94</c:v>
                </c:pt>
                <c:pt idx="318">
                  <c:v>299.97000000000003</c:v>
                </c:pt>
                <c:pt idx="319">
                  <c:v>299.92</c:v>
                </c:pt>
                <c:pt idx="320">
                  <c:v>300.02</c:v>
                </c:pt>
                <c:pt idx="321">
                  <c:v>299.95</c:v>
                </c:pt>
                <c:pt idx="322">
                  <c:v>299.97000000000003</c:v>
                </c:pt>
                <c:pt idx="323">
                  <c:v>300.01</c:v>
                </c:pt>
                <c:pt idx="324">
                  <c:v>299.99</c:v>
                </c:pt>
                <c:pt idx="325">
                  <c:v>300.05</c:v>
                </c:pt>
                <c:pt idx="326">
                  <c:v>300.02</c:v>
                </c:pt>
                <c:pt idx="327">
                  <c:v>300.04000000000002</c:v>
                </c:pt>
                <c:pt idx="328">
                  <c:v>299.98</c:v>
                </c:pt>
                <c:pt idx="329">
                  <c:v>300.02</c:v>
                </c:pt>
                <c:pt idx="330">
                  <c:v>300.06</c:v>
                </c:pt>
                <c:pt idx="331">
                  <c:v>300.01</c:v>
                </c:pt>
                <c:pt idx="332">
                  <c:v>300.02</c:v>
                </c:pt>
                <c:pt idx="333">
                  <c:v>300.02</c:v>
                </c:pt>
                <c:pt idx="334">
                  <c:v>299.99</c:v>
                </c:pt>
                <c:pt idx="335">
                  <c:v>299.95999999999998</c:v>
                </c:pt>
                <c:pt idx="336">
                  <c:v>300.02</c:v>
                </c:pt>
                <c:pt idx="337">
                  <c:v>299.99</c:v>
                </c:pt>
                <c:pt idx="338">
                  <c:v>299.95</c:v>
                </c:pt>
                <c:pt idx="339">
                  <c:v>300.02999999999997</c:v>
                </c:pt>
                <c:pt idx="340">
                  <c:v>300.06</c:v>
                </c:pt>
                <c:pt idx="341">
                  <c:v>299.95999999999998</c:v>
                </c:pt>
                <c:pt idx="342">
                  <c:v>300.01</c:v>
                </c:pt>
                <c:pt idx="343">
                  <c:v>300.04000000000002</c:v>
                </c:pt>
                <c:pt idx="344">
                  <c:v>300.02</c:v>
                </c:pt>
                <c:pt idx="345">
                  <c:v>300.02</c:v>
                </c:pt>
                <c:pt idx="346">
                  <c:v>300.01</c:v>
                </c:pt>
                <c:pt idx="347">
                  <c:v>300.04000000000002</c:v>
                </c:pt>
                <c:pt idx="348">
                  <c:v>300.04000000000002</c:v>
                </c:pt>
                <c:pt idx="349">
                  <c:v>299.95999999999998</c:v>
                </c:pt>
                <c:pt idx="350">
                  <c:v>300.04000000000002</c:v>
                </c:pt>
                <c:pt idx="351">
                  <c:v>300.02</c:v>
                </c:pt>
                <c:pt idx="352">
                  <c:v>299.99</c:v>
                </c:pt>
                <c:pt idx="353">
                  <c:v>300.02</c:v>
                </c:pt>
                <c:pt idx="354">
                  <c:v>299.99</c:v>
                </c:pt>
                <c:pt idx="355">
                  <c:v>300.04000000000002</c:v>
                </c:pt>
                <c:pt idx="356">
                  <c:v>300.01</c:v>
                </c:pt>
                <c:pt idx="357">
                  <c:v>300.10000000000002</c:v>
                </c:pt>
                <c:pt idx="358">
                  <c:v>299.98</c:v>
                </c:pt>
                <c:pt idx="359">
                  <c:v>299.98</c:v>
                </c:pt>
                <c:pt idx="360">
                  <c:v>300.02999999999997</c:v>
                </c:pt>
                <c:pt idx="361">
                  <c:v>299.99</c:v>
                </c:pt>
                <c:pt idx="362">
                  <c:v>299.41000000000003</c:v>
                </c:pt>
                <c:pt idx="363">
                  <c:v>297.38</c:v>
                </c:pt>
                <c:pt idx="364">
                  <c:v>294.7</c:v>
                </c:pt>
                <c:pt idx="365">
                  <c:v>292</c:v>
                </c:pt>
                <c:pt idx="366">
                  <c:v>289.52</c:v>
                </c:pt>
                <c:pt idx="367">
                  <c:v>287.38</c:v>
                </c:pt>
                <c:pt idx="368">
                  <c:v>285.61</c:v>
                </c:pt>
                <c:pt idx="369">
                  <c:v>284.18</c:v>
                </c:pt>
                <c:pt idx="370">
                  <c:v>283.01</c:v>
                </c:pt>
                <c:pt idx="371">
                  <c:v>282.20999999999998</c:v>
                </c:pt>
                <c:pt idx="372">
                  <c:v>281.52999999999997</c:v>
                </c:pt>
                <c:pt idx="373">
                  <c:v>281.13</c:v>
                </c:pt>
                <c:pt idx="374">
                  <c:v>280.95</c:v>
                </c:pt>
                <c:pt idx="375">
                  <c:v>281</c:v>
                </c:pt>
                <c:pt idx="376">
                  <c:v>281.24</c:v>
                </c:pt>
                <c:pt idx="377">
                  <c:v>281.52</c:v>
                </c:pt>
                <c:pt idx="378">
                  <c:v>282.08</c:v>
                </c:pt>
                <c:pt idx="379">
                  <c:v>282.64</c:v>
                </c:pt>
                <c:pt idx="380">
                  <c:v>283.33</c:v>
                </c:pt>
                <c:pt idx="381">
                  <c:v>284.05</c:v>
                </c:pt>
                <c:pt idx="382">
                  <c:v>284.88</c:v>
                </c:pt>
                <c:pt idx="383">
                  <c:v>285.66000000000003</c:v>
                </c:pt>
                <c:pt idx="384">
                  <c:v>286.42</c:v>
                </c:pt>
                <c:pt idx="385">
                  <c:v>287.27</c:v>
                </c:pt>
                <c:pt idx="386">
                  <c:v>287.95</c:v>
                </c:pt>
                <c:pt idx="387">
                  <c:v>288.66000000000003</c:v>
                </c:pt>
                <c:pt idx="388">
                  <c:v>289.27999999999997</c:v>
                </c:pt>
                <c:pt idx="389">
                  <c:v>290.01</c:v>
                </c:pt>
                <c:pt idx="390">
                  <c:v>290.61</c:v>
                </c:pt>
                <c:pt idx="391">
                  <c:v>291.07</c:v>
                </c:pt>
                <c:pt idx="392">
                  <c:v>291.60000000000002</c:v>
                </c:pt>
                <c:pt idx="393">
                  <c:v>292.05</c:v>
                </c:pt>
                <c:pt idx="394">
                  <c:v>292.42</c:v>
                </c:pt>
                <c:pt idx="395">
                  <c:v>292.85000000000002</c:v>
                </c:pt>
                <c:pt idx="396">
                  <c:v>293.24</c:v>
                </c:pt>
                <c:pt idx="397">
                  <c:v>293.58999999999997</c:v>
                </c:pt>
                <c:pt idx="398">
                  <c:v>293.8</c:v>
                </c:pt>
                <c:pt idx="399">
                  <c:v>294.17</c:v>
                </c:pt>
                <c:pt idx="400">
                  <c:v>294.42</c:v>
                </c:pt>
                <c:pt idx="401">
                  <c:v>294.61</c:v>
                </c:pt>
                <c:pt idx="402">
                  <c:v>294.82</c:v>
                </c:pt>
                <c:pt idx="403">
                  <c:v>295.08999999999997</c:v>
                </c:pt>
                <c:pt idx="404">
                  <c:v>295.29000000000002</c:v>
                </c:pt>
                <c:pt idx="405">
                  <c:v>295.51</c:v>
                </c:pt>
                <c:pt idx="406">
                  <c:v>295.73</c:v>
                </c:pt>
                <c:pt idx="407">
                  <c:v>295.89</c:v>
                </c:pt>
                <c:pt idx="408">
                  <c:v>296.05</c:v>
                </c:pt>
                <c:pt idx="409">
                  <c:v>296.33999999999997</c:v>
                </c:pt>
                <c:pt idx="410">
                  <c:v>296.41000000000003</c:v>
                </c:pt>
                <c:pt idx="411">
                  <c:v>296.58999999999997</c:v>
                </c:pt>
                <c:pt idx="412">
                  <c:v>296.85000000000002</c:v>
                </c:pt>
                <c:pt idx="413">
                  <c:v>296.97000000000003</c:v>
                </c:pt>
                <c:pt idx="414">
                  <c:v>297.2</c:v>
                </c:pt>
                <c:pt idx="415">
                  <c:v>297.31</c:v>
                </c:pt>
                <c:pt idx="416">
                  <c:v>297.49</c:v>
                </c:pt>
                <c:pt idx="417">
                  <c:v>297.61</c:v>
                </c:pt>
                <c:pt idx="418">
                  <c:v>297.77999999999997</c:v>
                </c:pt>
                <c:pt idx="419">
                  <c:v>297.86</c:v>
                </c:pt>
                <c:pt idx="420">
                  <c:v>297.98</c:v>
                </c:pt>
                <c:pt idx="421">
                  <c:v>298.11</c:v>
                </c:pt>
                <c:pt idx="422">
                  <c:v>298.31</c:v>
                </c:pt>
                <c:pt idx="423">
                  <c:v>298.38</c:v>
                </c:pt>
                <c:pt idx="424">
                  <c:v>298.52</c:v>
                </c:pt>
                <c:pt idx="425">
                  <c:v>298.62</c:v>
                </c:pt>
                <c:pt idx="426">
                  <c:v>298.76</c:v>
                </c:pt>
                <c:pt idx="427">
                  <c:v>298.82</c:v>
                </c:pt>
                <c:pt idx="428">
                  <c:v>298.93</c:v>
                </c:pt>
                <c:pt idx="429">
                  <c:v>298.95999999999998</c:v>
                </c:pt>
                <c:pt idx="430">
                  <c:v>299.01</c:v>
                </c:pt>
                <c:pt idx="431">
                  <c:v>299.10000000000002</c:v>
                </c:pt>
                <c:pt idx="432">
                  <c:v>299.12</c:v>
                </c:pt>
                <c:pt idx="433">
                  <c:v>299.23</c:v>
                </c:pt>
                <c:pt idx="434">
                  <c:v>299.35000000000002</c:v>
                </c:pt>
                <c:pt idx="435">
                  <c:v>299.39</c:v>
                </c:pt>
                <c:pt idx="436">
                  <c:v>299.44</c:v>
                </c:pt>
                <c:pt idx="437">
                  <c:v>299.5</c:v>
                </c:pt>
                <c:pt idx="438">
                  <c:v>299.57</c:v>
                </c:pt>
                <c:pt idx="439">
                  <c:v>299.58999999999997</c:v>
                </c:pt>
                <c:pt idx="440">
                  <c:v>299.66000000000003</c:v>
                </c:pt>
                <c:pt idx="441">
                  <c:v>299.76</c:v>
                </c:pt>
                <c:pt idx="442">
                  <c:v>299.67</c:v>
                </c:pt>
                <c:pt idx="443">
                  <c:v>299.72000000000003</c:v>
                </c:pt>
                <c:pt idx="444">
                  <c:v>299.76</c:v>
                </c:pt>
                <c:pt idx="445">
                  <c:v>299.76</c:v>
                </c:pt>
                <c:pt idx="446">
                  <c:v>299.87</c:v>
                </c:pt>
                <c:pt idx="447">
                  <c:v>299.87</c:v>
                </c:pt>
                <c:pt idx="448">
                  <c:v>299.94</c:v>
                </c:pt>
                <c:pt idx="449">
                  <c:v>299.92</c:v>
                </c:pt>
                <c:pt idx="450">
                  <c:v>299.94</c:v>
                </c:pt>
                <c:pt idx="451">
                  <c:v>299.91000000000003</c:v>
                </c:pt>
                <c:pt idx="452">
                  <c:v>299.89</c:v>
                </c:pt>
                <c:pt idx="453">
                  <c:v>300.02</c:v>
                </c:pt>
                <c:pt idx="454">
                  <c:v>300.02</c:v>
                </c:pt>
                <c:pt idx="455">
                  <c:v>300.01</c:v>
                </c:pt>
                <c:pt idx="456">
                  <c:v>299.95999999999998</c:v>
                </c:pt>
                <c:pt idx="457">
                  <c:v>300.02</c:v>
                </c:pt>
                <c:pt idx="458">
                  <c:v>300.14</c:v>
                </c:pt>
                <c:pt idx="459">
                  <c:v>300.08</c:v>
                </c:pt>
                <c:pt idx="460">
                  <c:v>300.05</c:v>
                </c:pt>
                <c:pt idx="461">
                  <c:v>300.08999999999997</c:v>
                </c:pt>
                <c:pt idx="462">
                  <c:v>300.06</c:v>
                </c:pt>
                <c:pt idx="463">
                  <c:v>300.17</c:v>
                </c:pt>
                <c:pt idx="464">
                  <c:v>300.08999999999997</c:v>
                </c:pt>
                <c:pt idx="465">
                  <c:v>300.16000000000003</c:v>
                </c:pt>
                <c:pt idx="466">
                  <c:v>300.16000000000003</c:v>
                </c:pt>
                <c:pt idx="467">
                  <c:v>300.18</c:v>
                </c:pt>
                <c:pt idx="468">
                  <c:v>300.12</c:v>
                </c:pt>
                <c:pt idx="469">
                  <c:v>300.24</c:v>
                </c:pt>
                <c:pt idx="470">
                  <c:v>300.17</c:v>
                </c:pt>
                <c:pt idx="471">
                  <c:v>300.2</c:v>
                </c:pt>
                <c:pt idx="472">
                  <c:v>300.2</c:v>
                </c:pt>
                <c:pt idx="473">
                  <c:v>300.2</c:v>
                </c:pt>
                <c:pt idx="474">
                  <c:v>300.14</c:v>
                </c:pt>
                <c:pt idx="475">
                  <c:v>300.2</c:v>
                </c:pt>
                <c:pt idx="476">
                  <c:v>300.14</c:v>
                </c:pt>
                <c:pt idx="477">
                  <c:v>300.22000000000003</c:v>
                </c:pt>
                <c:pt idx="478">
                  <c:v>300.23</c:v>
                </c:pt>
                <c:pt idx="479">
                  <c:v>300.22000000000003</c:v>
                </c:pt>
                <c:pt idx="480">
                  <c:v>300.14</c:v>
                </c:pt>
                <c:pt idx="481">
                  <c:v>300.18</c:v>
                </c:pt>
                <c:pt idx="482">
                  <c:v>300.2</c:v>
                </c:pt>
                <c:pt idx="483">
                  <c:v>300.2</c:v>
                </c:pt>
                <c:pt idx="484">
                  <c:v>300.2</c:v>
                </c:pt>
                <c:pt idx="485">
                  <c:v>300.23</c:v>
                </c:pt>
                <c:pt idx="486">
                  <c:v>300.17</c:v>
                </c:pt>
                <c:pt idx="487">
                  <c:v>300.24</c:v>
                </c:pt>
                <c:pt idx="488">
                  <c:v>300.14</c:v>
                </c:pt>
                <c:pt idx="489">
                  <c:v>300.18</c:v>
                </c:pt>
                <c:pt idx="490">
                  <c:v>300.14999999999998</c:v>
                </c:pt>
                <c:pt idx="491">
                  <c:v>300.06</c:v>
                </c:pt>
                <c:pt idx="492">
                  <c:v>300.17</c:v>
                </c:pt>
                <c:pt idx="493">
                  <c:v>300.14</c:v>
                </c:pt>
                <c:pt idx="494">
                  <c:v>300.2</c:v>
                </c:pt>
                <c:pt idx="495">
                  <c:v>300.17</c:v>
                </c:pt>
                <c:pt idx="496">
                  <c:v>300.16000000000003</c:v>
                </c:pt>
                <c:pt idx="497">
                  <c:v>300.17</c:v>
                </c:pt>
                <c:pt idx="498">
                  <c:v>300.2</c:v>
                </c:pt>
                <c:pt idx="499">
                  <c:v>300.08</c:v>
                </c:pt>
                <c:pt idx="500">
                  <c:v>300.12</c:v>
                </c:pt>
                <c:pt idx="501">
                  <c:v>300.13</c:v>
                </c:pt>
                <c:pt idx="502">
                  <c:v>300.16000000000003</c:v>
                </c:pt>
                <c:pt idx="503">
                  <c:v>300.17</c:v>
                </c:pt>
                <c:pt idx="504">
                  <c:v>300.17</c:v>
                </c:pt>
                <c:pt idx="505">
                  <c:v>300.24</c:v>
                </c:pt>
                <c:pt idx="506">
                  <c:v>300.26</c:v>
                </c:pt>
                <c:pt idx="507">
                  <c:v>300.17</c:v>
                </c:pt>
                <c:pt idx="508">
                  <c:v>300.08999999999997</c:v>
                </c:pt>
                <c:pt idx="509">
                  <c:v>300.18</c:v>
                </c:pt>
                <c:pt idx="510">
                  <c:v>300.08999999999997</c:v>
                </c:pt>
                <c:pt idx="511">
                  <c:v>300.13</c:v>
                </c:pt>
                <c:pt idx="512">
                  <c:v>300.14999999999998</c:v>
                </c:pt>
                <c:pt idx="513">
                  <c:v>300.17</c:v>
                </c:pt>
                <c:pt idx="514">
                  <c:v>300.08999999999997</c:v>
                </c:pt>
                <c:pt idx="515">
                  <c:v>300.13</c:v>
                </c:pt>
                <c:pt idx="516">
                  <c:v>300.14999999999998</c:v>
                </c:pt>
                <c:pt idx="517">
                  <c:v>300.08999999999997</c:v>
                </c:pt>
                <c:pt idx="518">
                  <c:v>300.14</c:v>
                </c:pt>
                <c:pt idx="519">
                  <c:v>300.08999999999997</c:v>
                </c:pt>
                <c:pt idx="520">
                  <c:v>300.10000000000002</c:v>
                </c:pt>
                <c:pt idx="521">
                  <c:v>300.06</c:v>
                </c:pt>
                <c:pt idx="522">
                  <c:v>299.97000000000003</c:v>
                </c:pt>
                <c:pt idx="523">
                  <c:v>300.04000000000002</c:v>
                </c:pt>
                <c:pt idx="524">
                  <c:v>300.06</c:v>
                </c:pt>
                <c:pt idx="525">
                  <c:v>300.02</c:v>
                </c:pt>
                <c:pt idx="526">
                  <c:v>300.06</c:v>
                </c:pt>
                <c:pt idx="527">
                  <c:v>300.02999999999997</c:v>
                </c:pt>
                <c:pt idx="528">
                  <c:v>300.06</c:v>
                </c:pt>
                <c:pt idx="529">
                  <c:v>300.10000000000002</c:v>
                </c:pt>
                <c:pt idx="530">
                  <c:v>300.02999999999997</c:v>
                </c:pt>
                <c:pt idx="531">
                  <c:v>300.02</c:v>
                </c:pt>
                <c:pt idx="532">
                  <c:v>300.05</c:v>
                </c:pt>
                <c:pt idx="533">
                  <c:v>300.02</c:v>
                </c:pt>
                <c:pt idx="534">
                  <c:v>300.02</c:v>
                </c:pt>
                <c:pt idx="535">
                  <c:v>299.99</c:v>
                </c:pt>
                <c:pt idx="536">
                  <c:v>300.08</c:v>
                </c:pt>
                <c:pt idx="537">
                  <c:v>300.12</c:v>
                </c:pt>
                <c:pt idx="538">
                  <c:v>300.13</c:v>
                </c:pt>
                <c:pt idx="539">
                  <c:v>300.08999999999997</c:v>
                </c:pt>
                <c:pt idx="540">
                  <c:v>300.02999999999997</c:v>
                </c:pt>
                <c:pt idx="541">
                  <c:v>300.08999999999997</c:v>
                </c:pt>
                <c:pt idx="542">
                  <c:v>300.08999999999997</c:v>
                </c:pt>
                <c:pt idx="543">
                  <c:v>300.02</c:v>
                </c:pt>
                <c:pt idx="544">
                  <c:v>300.10000000000002</c:v>
                </c:pt>
                <c:pt idx="545">
                  <c:v>300.02</c:v>
                </c:pt>
                <c:pt idx="546">
                  <c:v>300.06</c:v>
                </c:pt>
                <c:pt idx="547">
                  <c:v>300.01</c:v>
                </c:pt>
                <c:pt idx="548">
                  <c:v>300.05</c:v>
                </c:pt>
                <c:pt idx="549">
                  <c:v>300.06</c:v>
                </c:pt>
                <c:pt idx="550">
                  <c:v>300.01</c:v>
                </c:pt>
                <c:pt idx="551">
                  <c:v>300.02</c:v>
                </c:pt>
                <c:pt idx="552">
                  <c:v>300.05</c:v>
                </c:pt>
                <c:pt idx="553">
                  <c:v>300.04000000000002</c:v>
                </c:pt>
                <c:pt idx="554">
                  <c:v>299.99</c:v>
                </c:pt>
                <c:pt idx="555">
                  <c:v>299.99</c:v>
                </c:pt>
                <c:pt idx="556">
                  <c:v>300.02999999999997</c:v>
                </c:pt>
                <c:pt idx="557">
                  <c:v>300.01</c:v>
                </c:pt>
                <c:pt idx="558">
                  <c:v>300.08999999999997</c:v>
                </c:pt>
                <c:pt idx="559">
                  <c:v>300.02999999999997</c:v>
                </c:pt>
                <c:pt idx="560">
                  <c:v>300.01</c:v>
                </c:pt>
                <c:pt idx="561">
                  <c:v>300.02999999999997</c:v>
                </c:pt>
                <c:pt idx="562">
                  <c:v>299.98</c:v>
                </c:pt>
                <c:pt idx="563">
                  <c:v>300.06</c:v>
                </c:pt>
                <c:pt idx="564">
                  <c:v>300.05</c:v>
                </c:pt>
                <c:pt idx="565">
                  <c:v>300.01</c:v>
                </c:pt>
                <c:pt idx="566">
                  <c:v>300.02</c:v>
                </c:pt>
                <c:pt idx="567">
                  <c:v>300.02</c:v>
                </c:pt>
                <c:pt idx="568">
                  <c:v>300.13</c:v>
                </c:pt>
                <c:pt idx="569">
                  <c:v>299.97000000000003</c:v>
                </c:pt>
                <c:pt idx="570">
                  <c:v>300.05</c:v>
                </c:pt>
                <c:pt idx="571">
                  <c:v>300.06</c:v>
                </c:pt>
                <c:pt idx="572">
                  <c:v>299.99</c:v>
                </c:pt>
                <c:pt idx="573">
                  <c:v>300.05</c:v>
                </c:pt>
                <c:pt idx="574">
                  <c:v>300.02</c:v>
                </c:pt>
                <c:pt idx="575">
                  <c:v>300.04000000000002</c:v>
                </c:pt>
                <c:pt idx="576">
                  <c:v>300.04000000000002</c:v>
                </c:pt>
                <c:pt idx="577">
                  <c:v>299.94</c:v>
                </c:pt>
                <c:pt idx="578">
                  <c:v>300.02999999999997</c:v>
                </c:pt>
                <c:pt idx="579">
                  <c:v>300.01</c:v>
                </c:pt>
                <c:pt idx="580">
                  <c:v>299.99</c:v>
                </c:pt>
                <c:pt idx="581">
                  <c:v>300.02999999999997</c:v>
                </c:pt>
                <c:pt idx="582">
                  <c:v>300.02</c:v>
                </c:pt>
                <c:pt idx="583">
                  <c:v>300.02999999999997</c:v>
                </c:pt>
                <c:pt idx="584">
                  <c:v>299.98</c:v>
                </c:pt>
                <c:pt idx="585">
                  <c:v>300.05</c:v>
                </c:pt>
                <c:pt idx="586">
                  <c:v>299.95</c:v>
                </c:pt>
                <c:pt idx="587">
                  <c:v>299.98</c:v>
                </c:pt>
                <c:pt idx="588">
                  <c:v>299.98</c:v>
                </c:pt>
                <c:pt idx="589">
                  <c:v>300.02</c:v>
                </c:pt>
                <c:pt idx="590">
                  <c:v>299.98</c:v>
                </c:pt>
                <c:pt idx="591">
                  <c:v>299.98</c:v>
                </c:pt>
                <c:pt idx="592">
                  <c:v>299.97000000000003</c:v>
                </c:pt>
                <c:pt idx="593">
                  <c:v>300.02</c:v>
                </c:pt>
                <c:pt idx="594">
                  <c:v>300.02999999999997</c:v>
                </c:pt>
                <c:pt idx="595">
                  <c:v>299.98</c:v>
                </c:pt>
                <c:pt idx="596">
                  <c:v>300.04000000000002</c:v>
                </c:pt>
                <c:pt idx="597">
                  <c:v>299.89999999999998</c:v>
                </c:pt>
                <c:pt idx="598">
                  <c:v>300.04000000000002</c:v>
                </c:pt>
                <c:pt idx="599">
                  <c:v>299.94</c:v>
                </c:pt>
                <c:pt idx="600">
                  <c:v>299.98</c:v>
                </c:pt>
                <c:pt idx="601">
                  <c:v>300.01</c:v>
                </c:pt>
                <c:pt idx="602">
                  <c:v>299.95999999999998</c:v>
                </c:pt>
                <c:pt idx="603">
                  <c:v>299.98</c:v>
                </c:pt>
                <c:pt idx="604">
                  <c:v>299.95999999999998</c:v>
                </c:pt>
                <c:pt idx="605">
                  <c:v>300.02</c:v>
                </c:pt>
                <c:pt idx="606">
                  <c:v>299.94</c:v>
                </c:pt>
                <c:pt idx="607">
                  <c:v>299.95999999999998</c:v>
                </c:pt>
                <c:pt idx="608">
                  <c:v>299.89</c:v>
                </c:pt>
                <c:pt idx="609">
                  <c:v>300.01</c:v>
                </c:pt>
                <c:pt idx="610">
                  <c:v>299.95</c:v>
                </c:pt>
                <c:pt idx="611">
                  <c:v>299.95999999999998</c:v>
                </c:pt>
                <c:pt idx="612">
                  <c:v>299.98</c:v>
                </c:pt>
                <c:pt idx="613">
                  <c:v>300.08</c:v>
                </c:pt>
                <c:pt idx="614">
                  <c:v>299.99</c:v>
                </c:pt>
                <c:pt idx="615">
                  <c:v>300.02</c:v>
                </c:pt>
                <c:pt idx="616">
                  <c:v>299.95999999999998</c:v>
                </c:pt>
                <c:pt idx="617">
                  <c:v>299.97000000000003</c:v>
                </c:pt>
                <c:pt idx="618">
                  <c:v>299.92</c:v>
                </c:pt>
                <c:pt idx="619">
                  <c:v>300.02999999999997</c:v>
                </c:pt>
                <c:pt idx="620">
                  <c:v>300.02</c:v>
                </c:pt>
                <c:pt idx="621">
                  <c:v>300.01</c:v>
                </c:pt>
                <c:pt idx="622">
                  <c:v>300.04000000000002</c:v>
                </c:pt>
                <c:pt idx="623">
                  <c:v>300.01</c:v>
                </c:pt>
                <c:pt idx="624">
                  <c:v>300.01</c:v>
                </c:pt>
                <c:pt idx="625">
                  <c:v>300.01</c:v>
                </c:pt>
                <c:pt idx="626">
                  <c:v>299.98</c:v>
                </c:pt>
                <c:pt idx="627">
                  <c:v>299.98</c:v>
                </c:pt>
                <c:pt idx="628">
                  <c:v>300.02999999999997</c:v>
                </c:pt>
                <c:pt idx="629">
                  <c:v>299.95999999999998</c:v>
                </c:pt>
                <c:pt idx="630">
                  <c:v>299.95999999999998</c:v>
                </c:pt>
                <c:pt idx="631">
                  <c:v>300.02</c:v>
                </c:pt>
                <c:pt idx="632">
                  <c:v>299.98</c:v>
                </c:pt>
                <c:pt idx="633">
                  <c:v>300.01</c:v>
                </c:pt>
                <c:pt idx="634">
                  <c:v>299.98</c:v>
                </c:pt>
                <c:pt idx="635">
                  <c:v>299.97000000000003</c:v>
                </c:pt>
                <c:pt idx="636">
                  <c:v>299.99</c:v>
                </c:pt>
                <c:pt idx="637">
                  <c:v>300.02999999999997</c:v>
                </c:pt>
                <c:pt idx="638">
                  <c:v>300.02999999999997</c:v>
                </c:pt>
                <c:pt idx="639">
                  <c:v>300.02</c:v>
                </c:pt>
                <c:pt idx="640">
                  <c:v>300.08999999999997</c:v>
                </c:pt>
                <c:pt idx="641">
                  <c:v>299.91000000000003</c:v>
                </c:pt>
                <c:pt idx="642">
                  <c:v>299.98</c:v>
                </c:pt>
                <c:pt idx="643">
                  <c:v>299.95999999999998</c:v>
                </c:pt>
                <c:pt idx="644">
                  <c:v>299.97000000000003</c:v>
                </c:pt>
                <c:pt idx="645">
                  <c:v>300.02</c:v>
                </c:pt>
                <c:pt idx="646">
                  <c:v>300.04000000000002</c:v>
                </c:pt>
                <c:pt idx="647">
                  <c:v>299.95</c:v>
                </c:pt>
                <c:pt idx="648">
                  <c:v>300.02</c:v>
                </c:pt>
                <c:pt idx="649">
                  <c:v>299.95999999999998</c:v>
                </c:pt>
                <c:pt idx="650">
                  <c:v>300.02999999999997</c:v>
                </c:pt>
                <c:pt idx="651">
                  <c:v>300.01</c:v>
                </c:pt>
                <c:pt idx="652">
                  <c:v>299.99</c:v>
                </c:pt>
                <c:pt idx="653">
                  <c:v>299.95999999999998</c:v>
                </c:pt>
                <c:pt idx="654">
                  <c:v>299.98</c:v>
                </c:pt>
                <c:pt idx="655">
                  <c:v>299.99</c:v>
                </c:pt>
                <c:pt idx="656">
                  <c:v>299.98</c:v>
                </c:pt>
                <c:pt idx="657">
                  <c:v>299.98</c:v>
                </c:pt>
                <c:pt idx="658">
                  <c:v>300.06</c:v>
                </c:pt>
                <c:pt idx="659">
                  <c:v>299.97000000000003</c:v>
                </c:pt>
                <c:pt idx="660">
                  <c:v>299.99</c:v>
                </c:pt>
                <c:pt idx="661">
                  <c:v>300.01</c:v>
                </c:pt>
                <c:pt idx="662">
                  <c:v>300.01</c:v>
                </c:pt>
                <c:pt idx="663">
                  <c:v>299.94</c:v>
                </c:pt>
                <c:pt idx="664">
                  <c:v>299.99</c:v>
                </c:pt>
                <c:pt idx="665">
                  <c:v>300.02</c:v>
                </c:pt>
                <c:pt idx="666">
                  <c:v>299.98</c:v>
                </c:pt>
                <c:pt idx="667">
                  <c:v>299.97000000000003</c:v>
                </c:pt>
                <c:pt idx="668">
                  <c:v>299.98</c:v>
                </c:pt>
                <c:pt idx="669">
                  <c:v>299.99</c:v>
                </c:pt>
                <c:pt idx="670">
                  <c:v>300.02</c:v>
                </c:pt>
                <c:pt idx="671">
                  <c:v>300.02999999999997</c:v>
                </c:pt>
                <c:pt idx="672">
                  <c:v>299.97000000000003</c:v>
                </c:pt>
                <c:pt idx="673">
                  <c:v>300.02999999999997</c:v>
                </c:pt>
                <c:pt idx="674">
                  <c:v>300.02</c:v>
                </c:pt>
                <c:pt idx="675">
                  <c:v>299.95</c:v>
                </c:pt>
                <c:pt idx="676">
                  <c:v>299.97000000000003</c:v>
                </c:pt>
                <c:pt idx="677">
                  <c:v>300.02</c:v>
                </c:pt>
                <c:pt idx="678">
                  <c:v>300.02</c:v>
                </c:pt>
                <c:pt idx="679">
                  <c:v>300.05</c:v>
                </c:pt>
                <c:pt idx="680">
                  <c:v>300.02</c:v>
                </c:pt>
                <c:pt idx="681">
                  <c:v>300.06</c:v>
                </c:pt>
                <c:pt idx="682">
                  <c:v>299.95</c:v>
                </c:pt>
                <c:pt idx="683">
                  <c:v>299.92</c:v>
                </c:pt>
                <c:pt idx="684">
                  <c:v>299.95</c:v>
                </c:pt>
                <c:pt idx="685">
                  <c:v>300.02</c:v>
                </c:pt>
                <c:pt idx="686">
                  <c:v>299.97000000000003</c:v>
                </c:pt>
                <c:pt idx="687">
                  <c:v>300.02999999999997</c:v>
                </c:pt>
                <c:pt idx="688">
                  <c:v>299.98</c:v>
                </c:pt>
                <c:pt idx="689">
                  <c:v>299.92</c:v>
                </c:pt>
                <c:pt idx="690">
                  <c:v>300.08</c:v>
                </c:pt>
                <c:pt idx="691">
                  <c:v>299.98</c:v>
                </c:pt>
                <c:pt idx="692">
                  <c:v>300.02</c:v>
                </c:pt>
                <c:pt idx="693">
                  <c:v>300.02</c:v>
                </c:pt>
                <c:pt idx="694">
                  <c:v>299.97000000000003</c:v>
                </c:pt>
                <c:pt idx="695">
                  <c:v>300.01</c:v>
                </c:pt>
                <c:pt idx="696">
                  <c:v>300.02</c:v>
                </c:pt>
                <c:pt idx="697">
                  <c:v>299.97000000000003</c:v>
                </c:pt>
                <c:pt idx="698">
                  <c:v>300.01</c:v>
                </c:pt>
                <c:pt idx="699">
                  <c:v>299.98</c:v>
                </c:pt>
                <c:pt idx="700">
                  <c:v>299.99</c:v>
                </c:pt>
                <c:pt idx="701">
                  <c:v>300.05</c:v>
                </c:pt>
                <c:pt idx="702">
                  <c:v>299.98</c:v>
                </c:pt>
                <c:pt idx="703">
                  <c:v>300.02999999999997</c:v>
                </c:pt>
                <c:pt idx="704">
                  <c:v>299.95999999999998</c:v>
                </c:pt>
                <c:pt idx="705">
                  <c:v>299.99</c:v>
                </c:pt>
                <c:pt idx="706">
                  <c:v>300.02999999999997</c:v>
                </c:pt>
                <c:pt idx="707">
                  <c:v>299.95999999999998</c:v>
                </c:pt>
                <c:pt idx="708">
                  <c:v>299.95</c:v>
                </c:pt>
                <c:pt idx="709">
                  <c:v>299.91000000000003</c:v>
                </c:pt>
                <c:pt idx="710">
                  <c:v>299.99</c:v>
                </c:pt>
                <c:pt idx="711">
                  <c:v>299.95999999999998</c:v>
                </c:pt>
                <c:pt idx="712">
                  <c:v>299.99</c:v>
                </c:pt>
                <c:pt idx="713">
                  <c:v>299.95999999999998</c:v>
                </c:pt>
                <c:pt idx="714">
                  <c:v>299.94</c:v>
                </c:pt>
                <c:pt idx="715">
                  <c:v>299.97000000000003</c:v>
                </c:pt>
                <c:pt idx="716">
                  <c:v>299.97000000000003</c:v>
                </c:pt>
                <c:pt idx="717">
                  <c:v>299.92</c:v>
                </c:pt>
                <c:pt idx="718">
                  <c:v>299.98</c:v>
                </c:pt>
                <c:pt idx="719">
                  <c:v>299.95</c:v>
                </c:pt>
                <c:pt idx="720">
                  <c:v>300.01</c:v>
                </c:pt>
                <c:pt idx="721">
                  <c:v>299.99</c:v>
                </c:pt>
                <c:pt idx="722">
                  <c:v>300.13</c:v>
                </c:pt>
                <c:pt idx="723">
                  <c:v>299.99</c:v>
                </c:pt>
                <c:pt idx="724">
                  <c:v>299.98</c:v>
                </c:pt>
                <c:pt idx="725">
                  <c:v>299.97000000000003</c:v>
                </c:pt>
                <c:pt idx="726">
                  <c:v>300.02999999999997</c:v>
                </c:pt>
                <c:pt idx="727">
                  <c:v>299.95999999999998</c:v>
                </c:pt>
                <c:pt idx="728">
                  <c:v>300.02</c:v>
                </c:pt>
                <c:pt idx="729">
                  <c:v>300.04000000000002</c:v>
                </c:pt>
                <c:pt idx="730">
                  <c:v>300.10000000000002</c:v>
                </c:pt>
                <c:pt idx="731">
                  <c:v>299.97000000000003</c:v>
                </c:pt>
                <c:pt idx="732">
                  <c:v>300.02</c:v>
                </c:pt>
                <c:pt idx="733">
                  <c:v>299.98</c:v>
                </c:pt>
                <c:pt idx="734">
                  <c:v>299.95</c:v>
                </c:pt>
                <c:pt idx="735">
                  <c:v>299.95</c:v>
                </c:pt>
                <c:pt idx="736">
                  <c:v>299.92</c:v>
                </c:pt>
                <c:pt idx="737">
                  <c:v>299.95</c:v>
                </c:pt>
                <c:pt idx="738">
                  <c:v>299.99</c:v>
                </c:pt>
                <c:pt idx="739">
                  <c:v>299.97000000000003</c:v>
                </c:pt>
                <c:pt idx="740">
                  <c:v>300.01</c:v>
                </c:pt>
                <c:pt idx="741">
                  <c:v>299.92</c:v>
                </c:pt>
                <c:pt idx="742">
                  <c:v>299.95999999999998</c:v>
                </c:pt>
                <c:pt idx="743">
                  <c:v>300.02999999999997</c:v>
                </c:pt>
                <c:pt idx="744">
                  <c:v>300.05</c:v>
                </c:pt>
                <c:pt idx="745">
                  <c:v>300.01</c:v>
                </c:pt>
                <c:pt idx="746">
                  <c:v>300.04000000000002</c:v>
                </c:pt>
                <c:pt idx="747">
                  <c:v>299.94</c:v>
                </c:pt>
                <c:pt idx="748">
                  <c:v>299.99</c:v>
                </c:pt>
                <c:pt idx="749">
                  <c:v>300.02</c:v>
                </c:pt>
                <c:pt idx="750">
                  <c:v>300.02</c:v>
                </c:pt>
                <c:pt idx="751">
                  <c:v>300.10000000000002</c:v>
                </c:pt>
                <c:pt idx="752">
                  <c:v>299.95999999999998</c:v>
                </c:pt>
                <c:pt idx="753">
                  <c:v>299.99</c:v>
                </c:pt>
                <c:pt idx="754">
                  <c:v>300.02</c:v>
                </c:pt>
                <c:pt idx="755">
                  <c:v>299.91000000000003</c:v>
                </c:pt>
                <c:pt idx="756">
                  <c:v>300.01</c:v>
                </c:pt>
                <c:pt idx="757">
                  <c:v>300.05</c:v>
                </c:pt>
                <c:pt idx="758">
                  <c:v>300.02</c:v>
                </c:pt>
                <c:pt idx="759">
                  <c:v>300.02999999999997</c:v>
                </c:pt>
                <c:pt idx="760">
                  <c:v>299.95</c:v>
                </c:pt>
                <c:pt idx="761">
                  <c:v>299.92</c:v>
                </c:pt>
                <c:pt idx="762">
                  <c:v>299.99</c:v>
                </c:pt>
                <c:pt idx="763">
                  <c:v>299.99</c:v>
                </c:pt>
                <c:pt idx="764">
                  <c:v>299.92</c:v>
                </c:pt>
                <c:pt idx="765">
                  <c:v>300.02999999999997</c:v>
                </c:pt>
                <c:pt idx="766">
                  <c:v>300.04000000000002</c:v>
                </c:pt>
                <c:pt idx="767">
                  <c:v>300.02999999999997</c:v>
                </c:pt>
                <c:pt idx="768">
                  <c:v>299.98</c:v>
                </c:pt>
                <c:pt idx="769">
                  <c:v>299.97000000000003</c:v>
                </c:pt>
                <c:pt idx="770">
                  <c:v>300.04000000000002</c:v>
                </c:pt>
                <c:pt idx="771">
                  <c:v>300.02</c:v>
                </c:pt>
                <c:pt idx="772">
                  <c:v>299.97000000000003</c:v>
                </c:pt>
                <c:pt idx="773">
                  <c:v>299.99</c:v>
                </c:pt>
                <c:pt idx="774">
                  <c:v>300.01</c:v>
                </c:pt>
                <c:pt idx="775">
                  <c:v>299.95999999999998</c:v>
                </c:pt>
                <c:pt idx="776">
                  <c:v>299.99</c:v>
                </c:pt>
                <c:pt idx="777">
                  <c:v>300.01</c:v>
                </c:pt>
                <c:pt idx="778">
                  <c:v>299.95</c:v>
                </c:pt>
                <c:pt idx="779">
                  <c:v>300.04000000000002</c:v>
                </c:pt>
                <c:pt idx="780">
                  <c:v>299.99</c:v>
                </c:pt>
                <c:pt idx="781">
                  <c:v>300.02999999999997</c:v>
                </c:pt>
                <c:pt idx="782">
                  <c:v>300.02999999999997</c:v>
                </c:pt>
                <c:pt idx="783">
                  <c:v>299.98</c:v>
                </c:pt>
                <c:pt idx="784">
                  <c:v>299.94</c:v>
                </c:pt>
                <c:pt idx="785">
                  <c:v>299.97000000000003</c:v>
                </c:pt>
                <c:pt idx="786">
                  <c:v>299.95999999999998</c:v>
                </c:pt>
                <c:pt idx="787">
                  <c:v>299.95999999999998</c:v>
                </c:pt>
                <c:pt idx="788">
                  <c:v>299.92</c:v>
                </c:pt>
                <c:pt idx="789">
                  <c:v>299.95</c:v>
                </c:pt>
                <c:pt idx="790">
                  <c:v>299.94</c:v>
                </c:pt>
                <c:pt idx="791">
                  <c:v>299.95999999999998</c:v>
                </c:pt>
                <c:pt idx="792">
                  <c:v>300.06</c:v>
                </c:pt>
                <c:pt idx="793">
                  <c:v>299.95999999999998</c:v>
                </c:pt>
                <c:pt idx="794">
                  <c:v>299.98</c:v>
                </c:pt>
                <c:pt idx="795">
                  <c:v>300.02999999999997</c:v>
                </c:pt>
                <c:pt idx="796">
                  <c:v>299.97000000000003</c:v>
                </c:pt>
                <c:pt idx="797">
                  <c:v>299.91000000000003</c:v>
                </c:pt>
                <c:pt idx="798">
                  <c:v>299.95</c:v>
                </c:pt>
                <c:pt idx="799">
                  <c:v>299.91000000000003</c:v>
                </c:pt>
                <c:pt idx="800">
                  <c:v>299.98</c:v>
                </c:pt>
                <c:pt idx="801">
                  <c:v>300.04000000000002</c:v>
                </c:pt>
                <c:pt idx="802">
                  <c:v>299.99</c:v>
                </c:pt>
                <c:pt idx="803">
                  <c:v>300.01</c:v>
                </c:pt>
                <c:pt idx="804">
                  <c:v>300.02999999999997</c:v>
                </c:pt>
                <c:pt idx="805">
                  <c:v>300.04000000000002</c:v>
                </c:pt>
                <c:pt idx="806">
                  <c:v>299.99</c:v>
                </c:pt>
                <c:pt idx="807">
                  <c:v>299.98</c:v>
                </c:pt>
                <c:pt idx="808">
                  <c:v>300.04000000000002</c:v>
                </c:pt>
                <c:pt idx="809">
                  <c:v>299.95</c:v>
                </c:pt>
                <c:pt idx="810">
                  <c:v>300.02</c:v>
                </c:pt>
                <c:pt idx="811">
                  <c:v>300.05</c:v>
                </c:pt>
                <c:pt idx="812">
                  <c:v>300.06</c:v>
                </c:pt>
                <c:pt idx="813">
                  <c:v>300.02999999999997</c:v>
                </c:pt>
                <c:pt idx="814">
                  <c:v>300.02</c:v>
                </c:pt>
                <c:pt idx="815">
                  <c:v>299.98</c:v>
                </c:pt>
                <c:pt idx="816">
                  <c:v>299.94</c:v>
                </c:pt>
                <c:pt idx="817">
                  <c:v>300.02999999999997</c:v>
                </c:pt>
                <c:pt idx="818">
                  <c:v>300.02</c:v>
                </c:pt>
                <c:pt idx="819">
                  <c:v>300.01</c:v>
                </c:pt>
                <c:pt idx="820">
                  <c:v>299.89</c:v>
                </c:pt>
                <c:pt idx="821">
                  <c:v>299.97000000000003</c:v>
                </c:pt>
                <c:pt idx="822">
                  <c:v>299.99</c:v>
                </c:pt>
                <c:pt idx="823">
                  <c:v>300.08999999999997</c:v>
                </c:pt>
                <c:pt idx="824">
                  <c:v>300.04000000000002</c:v>
                </c:pt>
                <c:pt idx="825">
                  <c:v>300.01</c:v>
                </c:pt>
                <c:pt idx="826">
                  <c:v>299.98</c:v>
                </c:pt>
                <c:pt idx="827">
                  <c:v>300.05</c:v>
                </c:pt>
                <c:pt idx="828">
                  <c:v>299.97000000000003</c:v>
                </c:pt>
                <c:pt idx="829">
                  <c:v>300.04000000000002</c:v>
                </c:pt>
                <c:pt idx="830">
                  <c:v>300.01</c:v>
                </c:pt>
                <c:pt idx="831">
                  <c:v>299.99</c:v>
                </c:pt>
                <c:pt idx="832">
                  <c:v>300.04000000000002</c:v>
                </c:pt>
                <c:pt idx="833">
                  <c:v>300.06</c:v>
                </c:pt>
                <c:pt idx="834">
                  <c:v>300.02</c:v>
                </c:pt>
                <c:pt idx="835">
                  <c:v>300.12</c:v>
                </c:pt>
                <c:pt idx="836">
                  <c:v>299.95999999999998</c:v>
                </c:pt>
                <c:pt idx="837">
                  <c:v>299.99</c:v>
                </c:pt>
                <c:pt idx="838">
                  <c:v>300.04000000000002</c:v>
                </c:pt>
                <c:pt idx="839">
                  <c:v>299.99</c:v>
                </c:pt>
                <c:pt idx="840">
                  <c:v>300.02</c:v>
                </c:pt>
                <c:pt idx="841">
                  <c:v>300.02</c:v>
                </c:pt>
                <c:pt idx="842">
                  <c:v>299.99</c:v>
                </c:pt>
                <c:pt idx="843">
                  <c:v>300.01</c:v>
                </c:pt>
                <c:pt idx="844">
                  <c:v>300.02999999999997</c:v>
                </c:pt>
                <c:pt idx="845">
                  <c:v>299.92</c:v>
                </c:pt>
                <c:pt idx="846">
                  <c:v>299.98</c:v>
                </c:pt>
                <c:pt idx="847">
                  <c:v>300.02999999999997</c:v>
                </c:pt>
                <c:pt idx="848">
                  <c:v>300.01</c:v>
                </c:pt>
                <c:pt idx="849">
                  <c:v>299.98</c:v>
                </c:pt>
                <c:pt idx="850">
                  <c:v>299.92</c:v>
                </c:pt>
                <c:pt idx="851">
                  <c:v>299.97000000000003</c:v>
                </c:pt>
                <c:pt idx="852">
                  <c:v>299.98</c:v>
                </c:pt>
                <c:pt idx="853">
                  <c:v>299.95</c:v>
                </c:pt>
                <c:pt idx="854">
                  <c:v>299.94</c:v>
                </c:pt>
                <c:pt idx="855">
                  <c:v>299.94</c:v>
                </c:pt>
                <c:pt idx="856">
                  <c:v>299.98</c:v>
                </c:pt>
                <c:pt idx="857">
                  <c:v>299.95999999999998</c:v>
                </c:pt>
                <c:pt idx="858">
                  <c:v>300.01</c:v>
                </c:pt>
                <c:pt idx="859">
                  <c:v>299.98</c:v>
                </c:pt>
                <c:pt idx="860">
                  <c:v>300.01</c:v>
                </c:pt>
                <c:pt idx="861">
                  <c:v>300.02999999999997</c:v>
                </c:pt>
                <c:pt idx="862">
                  <c:v>299.97000000000003</c:v>
                </c:pt>
                <c:pt idx="863">
                  <c:v>300.02999999999997</c:v>
                </c:pt>
                <c:pt idx="864">
                  <c:v>299.92</c:v>
                </c:pt>
                <c:pt idx="865">
                  <c:v>300.01</c:v>
                </c:pt>
                <c:pt idx="866">
                  <c:v>300.04000000000002</c:v>
                </c:pt>
                <c:pt idx="867">
                  <c:v>300.05</c:v>
                </c:pt>
                <c:pt idx="868">
                  <c:v>299.98</c:v>
                </c:pt>
                <c:pt idx="869">
                  <c:v>299.95999999999998</c:v>
                </c:pt>
                <c:pt idx="870">
                  <c:v>300.01</c:v>
                </c:pt>
                <c:pt idx="871">
                  <c:v>299.98</c:v>
                </c:pt>
                <c:pt idx="872">
                  <c:v>299.97000000000003</c:v>
                </c:pt>
                <c:pt idx="873">
                  <c:v>299.98</c:v>
                </c:pt>
                <c:pt idx="874">
                  <c:v>299.97000000000003</c:v>
                </c:pt>
                <c:pt idx="875">
                  <c:v>299.94</c:v>
                </c:pt>
                <c:pt idx="876">
                  <c:v>299.92</c:v>
                </c:pt>
                <c:pt idx="877">
                  <c:v>299.98</c:v>
                </c:pt>
                <c:pt idx="878">
                  <c:v>300.02999999999997</c:v>
                </c:pt>
                <c:pt idx="879">
                  <c:v>299.99</c:v>
                </c:pt>
                <c:pt idx="880">
                  <c:v>300.06</c:v>
                </c:pt>
                <c:pt idx="881">
                  <c:v>299.92</c:v>
                </c:pt>
                <c:pt idx="882">
                  <c:v>299.97000000000003</c:v>
                </c:pt>
                <c:pt idx="883">
                  <c:v>299.99</c:v>
                </c:pt>
                <c:pt idx="884">
                  <c:v>299.94</c:v>
                </c:pt>
                <c:pt idx="885">
                  <c:v>300.04000000000002</c:v>
                </c:pt>
                <c:pt idx="886">
                  <c:v>299.97000000000003</c:v>
                </c:pt>
                <c:pt idx="887">
                  <c:v>299.98</c:v>
                </c:pt>
                <c:pt idx="888">
                  <c:v>299.94</c:v>
                </c:pt>
                <c:pt idx="889">
                  <c:v>300.04000000000002</c:v>
                </c:pt>
                <c:pt idx="890">
                  <c:v>299.95</c:v>
                </c:pt>
                <c:pt idx="891">
                  <c:v>300.01</c:v>
                </c:pt>
                <c:pt idx="892">
                  <c:v>300.04000000000002</c:v>
                </c:pt>
                <c:pt idx="893">
                  <c:v>300.01</c:v>
                </c:pt>
                <c:pt idx="894">
                  <c:v>300.01</c:v>
                </c:pt>
                <c:pt idx="895">
                  <c:v>299.97000000000003</c:v>
                </c:pt>
                <c:pt idx="896">
                  <c:v>300.08999999999997</c:v>
                </c:pt>
                <c:pt idx="897">
                  <c:v>300.02999999999997</c:v>
                </c:pt>
                <c:pt idx="898">
                  <c:v>299.95999999999998</c:v>
                </c:pt>
                <c:pt idx="899">
                  <c:v>300.02</c:v>
                </c:pt>
                <c:pt idx="900">
                  <c:v>299.97000000000003</c:v>
                </c:pt>
                <c:pt idx="901">
                  <c:v>300.05</c:v>
                </c:pt>
                <c:pt idx="902">
                  <c:v>300.02999999999997</c:v>
                </c:pt>
                <c:pt idx="903">
                  <c:v>300.02999999999997</c:v>
                </c:pt>
                <c:pt idx="904">
                  <c:v>300.01</c:v>
                </c:pt>
                <c:pt idx="905">
                  <c:v>299.99</c:v>
                </c:pt>
                <c:pt idx="906">
                  <c:v>300.04000000000002</c:v>
                </c:pt>
                <c:pt idx="907">
                  <c:v>299.97000000000003</c:v>
                </c:pt>
                <c:pt idx="908">
                  <c:v>299.99</c:v>
                </c:pt>
                <c:pt idx="909">
                  <c:v>300.01</c:v>
                </c:pt>
                <c:pt idx="910">
                  <c:v>299.97000000000003</c:v>
                </c:pt>
                <c:pt idx="911">
                  <c:v>299.98</c:v>
                </c:pt>
                <c:pt idx="912">
                  <c:v>299.95</c:v>
                </c:pt>
                <c:pt idx="913">
                  <c:v>299.95</c:v>
                </c:pt>
                <c:pt idx="914">
                  <c:v>299.91000000000003</c:v>
                </c:pt>
                <c:pt idx="915">
                  <c:v>300.10000000000002</c:v>
                </c:pt>
                <c:pt idx="916">
                  <c:v>299.92</c:v>
                </c:pt>
                <c:pt idx="917">
                  <c:v>300.02999999999997</c:v>
                </c:pt>
                <c:pt idx="918">
                  <c:v>299.98</c:v>
                </c:pt>
                <c:pt idx="919">
                  <c:v>300.05</c:v>
                </c:pt>
                <c:pt idx="920">
                  <c:v>299.97000000000003</c:v>
                </c:pt>
                <c:pt idx="921">
                  <c:v>299.92</c:v>
                </c:pt>
                <c:pt idx="922">
                  <c:v>300.04000000000002</c:v>
                </c:pt>
                <c:pt idx="923">
                  <c:v>299.95</c:v>
                </c:pt>
                <c:pt idx="924">
                  <c:v>299.98</c:v>
                </c:pt>
                <c:pt idx="925">
                  <c:v>300.08</c:v>
                </c:pt>
                <c:pt idx="926">
                  <c:v>299.95</c:v>
                </c:pt>
                <c:pt idx="927">
                  <c:v>299.99</c:v>
                </c:pt>
                <c:pt idx="928">
                  <c:v>300.01</c:v>
                </c:pt>
                <c:pt idx="929">
                  <c:v>299.95999999999998</c:v>
                </c:pt>
                <c:pt idx="930">
                  <c:v>300.01</c:v>
                </c:pt>
                <c:pt idx="931">
                  <c:v>299.99</c:v>
                </c:pt>
                <c:pt idx="932">
                  <c:v>299.95</c:v>
                </c:pt>
                <c:pt idx="933">
                  <c:v>300.02999999999997</c:v>
                </c:pt>
                <c:pt idx="934">
                  <c:v>300.01</c:v>
                </c:pt>
                <c:pt idx="935">
                  <c:v>300.02999999999997</c:v>
                </c:pt>
                <c:pt idx="936">
                  <c:v>300.02999999999997</c:v>
                </c:pt>
                <c:pt idx="937">
                  <c:v>299.91000000000003</c:v>
                </c:pt>
                <c:pt idx="938">
                  <c:v>299.99</c:v>
                </c:pt>
                <c:pt idx="939">
                  <c:v>299.99</c:v>
                </c:pt>
                <c:pt idx="940">
                  <c:v>300.02</c:v>
                </c:pt>
                <c:pt idx="941">
                  <c:v>299.95</c:v>
                </c:pt>
                <c:pt idx="942">
                  <c:v>299.95999999999998</c:v>
                </c:pt>
                <c:pt idx="943">
                  <c:v>299.97000000000003</c:v>
                </c:pt>
                <c:pt idx="944">
                  <c:v>299.99</c:v>
                </c:pt>
                <c:pt idx="945">
                  <c:v>299.95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0C-48DB-998D-5EDF2C05FE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6427984"/>
        <c:axId val="756426672"/>
      </c:lineChart>
      <c:lineChart>
        <c:grouping val="standard"/>
        <c:varyColors val="0"/>
        <c:ser>
          <c:idx val="1"/>
          <c:order val="1"/>
          <c:tx>
            <c:strRef>
              <c:f>'ago-zinco3'!$D$1</c:f>
              <c:strCache>
                <c:ptCount val="1"/>
                <c:pt idx="0">
                  <c:v>Média móvel da potência (15)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'ago-zinco3'!$D$2:$D$947</c:f>
              <c:numCache>
                <c:formatCode>General</c:formatCode>
                <c:ptCount val="946"/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7.7954717333333337</c:v>
                </c:pt>
                <c:pt idx="16">
                  <c:v>7.7015044666666661</c:v>
                </c:pt>
                <c:pt idx="17">
                  <c:v>7.7837652666666672</c:v>
                </c:pt>
                <c:pt idx="18">
                  <c:v>7.8184062000000001</c:v>
                </c:pt>
                <c:pt idx="19">
                  <c:v>7.8196120666666662</c:v>
                </c:pt>
                <c:pt idx="20">
                  <c:v>7.7718417999999998</c:v>
                </c:pt>
                <c:pt idx="21">
                  <c:v>7.8766241333333333</c:v>
                </c:pt>
                <c:pt idx="22">
                  <c:v>7.8538202666666654</c:v>
                </c:pt>
                <c:pt idx="23">
                  <c:v>7.8427539999999993</c:v>
                </c:pt>
                <c:pt idx="24">
                  <c:v>7.8069510666666666</c:v>
                </c:pt>
                <c:pt idx="25">
                  <c:v>7.9580657999999991</c:v>
                </c:pt>
                <c:pt idx="26">
                  <c:v>7.9460385333333337</c:v>
                </c:pt>
                <c:pt idx="27">
                  <c:v>7.8412204666666661</c:v>
                </c:pt>
                <c:pt idx="28">
                  <c:v>7.8292461333333332</c:v>
                </c:pt>
                <c:pt idx="29">
                  <c:v>7.9576599333333338</c:v>
                </c:pt>
                <c:pt idx="30">
                  <c:v>8.0056304666666662</c:v>
                </c:pt>
                <c:pt idx="31">
                  <c:v>7.9711464666666672</c:v>
                </c:pt>
                <c:pt idx="32">
                  <c:v>7.9005295333333319</c:v>
                </c:pt>
                <c:pt idx="33">
                  <c:v>7.9254493999999989</c:v>
                </c:pt>
                <c:pt idx="34">
                  <c:v>7.9017121333333336</c:v>
                </c:pt>
                <c:pt idx="35">
                  <c:v>7.9254308666666686</c:v>
                </c:pt>
                <c:pt idx="36">
                  <c:v>7.7277793333333324</c:v>
                </c:pt>
                <c:pt idx="37">
                  <c:v>7.7399455333333327</c:v>
                </c:pt>
                <c:pt idx="38">
                  <c:v>7.7389026000000012</c:v>
                </c:pt>
                <c:pt idx="39">
                  <c:v>7.7758174666666671</c:v>
                </c:pt>
                <c:pt idx="40">
                  <c:v>7.7878315333333337</c:v>
                </c:pt>
                <c:pt idx="41">
                  <c:v>7.7637577999999987</c:v>
                </c:pt>
                <c:pt idx="42">
                  <c:v>7.7744065333333321</c:v>
                </c:pt>
                <c:pt idx="43">
                  <c:v>7.7504595333333324</c:v>
                </c:pt>
                <c:pt idx="44">
                  <c:v>7.7148414666666678</c:v>
                </c:pt>
                <c:pt idx="45">
                  <c:v>7.6908641999999992</c:v>
                </c:pt>
                <c:pt idx="46">
                  <c:v>7.8062321333333342</c:v>
                </c:pt>
                <c:pt idx="47">
                  <c:v>7.8301442666666672</c:v>
                </c:pt>
                <c:pt idx="48">
                  <c:v>7.7466599333333335</c:v>
                </c:pt>
                <c:pt idx="49">
                  <c:v>7.7702852666666669</c:v>
                </c:pt>
                <c:pt idx="50">
                  <c:v>7.7703203333333333</c:v>
                </c:pt>
                <c:pt idx="51">
                  <c:v>7.9108893333333334</c:v>
                </c:pt>
                <c:pt idx="52">
                  <c:v>7.8642119999999993</c:v>
                </c:pt>
                <c:pt idx="53">
                  <c:v>7.910574266666667</c:v>
                </c:pt>
                <c:pt idx="54">
                  <c:v>7.8281999999999989</c:v>
                </c:pt>
                <c:pt idx="55">
                  <c:v>7.7590543999999992</c:v>
                </c:pt>
                <c:pt idx="56">
                  <c:v>7.6890349333333319</c:v>
                </c:pt>
                <c:pt idx="57">
                  <c:v>7.7939460666666651</c:v>
                </c:pt>
                <c:pt idx="58">
                  <c:v>7.9340805999999997</c:v>
                </c:pt>
                <c:pt idx="59">
                  <c:v>7.7839839333333325</c:v>
                </c:pt>
                <c:pt idx="60">
                  <c:v>7.818427999999999</c:v>
                </c:pt>
                <c:pt idx="61">
                  <c:v>7.6681753333333331</c:v>
                </c:pt>
                <c:pt idx="62">
                  <c:v>7.7491805999999999</c:v>
                </c:pt>
                <c:pt idx="63">
                  <c:v>7.7730258666666669</c:v>
                </c:pt>
                <c:pt idx="64">
                  <c:v>7.807424066666667</c:v>
                </c:pt>
                <c:pt idx="65">
                  <c:v>7.853931666666667</c:v>
                </c:pt>
                <c:pt idx="66">
                  <c:v>7.7598076000000002</c:v>
                </c:pt>
                <c:pt idx="67">
                  <c:v>7.8179505333333328</c:v>
                </c:pt>
                <c:pt idx="68">
                  <c:v>7.7606805333333329</c:v>
                </c:pt>
                <c:pt idx="69">
                  <c:v>7.8998928666666659</c:v>
                </c:pt>
                <c:pt idx="70">
                  <c:v>7.8282577333333334</c:v>
                </c:pt>
                <c:pt idx="71">
                  <c:v>7.9459998000000001</c:v>
                </c:pt>
                <c:pt idx="72">
                  <c:v>7.853020466666667</c:v>
                </c:pt>
                <c:pt idx="73">
                  <c:v>7.7952363999999994</c:v>
                </c:pt>
                <c:pt idx="74">
                  <c:v>7.7593809333333343</c:v>
                </c:pt>
                <c:pt idx="75">
                  <c:v>7.8760407333333324</c:v>
                </c:pt>
                <c:pt idx="76">
                  <c:v>7.8988342666666664</c:v>
                </c:pt>
                <c:pt idx="77">
                  <c:v>7.8402911333333334</c:v>
                </c:pt>
                <c:pt idx="78">
                  <c:v>7.8284346666666664</c:v>
                </c:pt>
                <c:pt idx="79">
                  <c:v>7.9214849999999997</c:v>
                </c:pt>
                <c:pt idx="80">
                  <c:v>7.7819209333333328</c:v>
                </c:pt>
                <c:pt idx="81">
                  <c:v>7.8280127999999989</c:v>
                </c:pt>
                <c:pt idx="82">
                  <c:v>7.8280957333333321</c:v>
                </c:pt>
                <c:pt idx="83">
                  <c:v>7.7925245999999984</c:v>
                </c:pt>
                <c:pt idx="84">
                  <c:v>7.793838133333332</c:v>
                </c:pt>
                <c:pt idx="85">
                  <c:v>7.8654212666666661</c:v>
                </c:pt>
                <c:pt idx="86">
                  <c:v>7.7712963999999989</c:v>
                </c:pt>
                <c:pt idx="87">
                  <c:v>7.8073840666666667</c:v>
                </c:pt>
                <c:pt idx="88">
                  <c:v>7.8297378666666662</c:v>
                </c:pt>
                <c:pt idx="89">
                  <c:v>7.9121327999999993</c:v>
                </c:pt>
                <c:pt idx="90">
                  <c:v>7.7848938000000008</c:v>
                </c:pt>
                <c:pt idx="91">
                  <c:v>7.8433020666666664</c:v>
                </c:pt>
                <c:pt idx="92">
                  <c:v>7.8327855333333334</c:v>
                </c:pt>
                <c:pt idx="93">
                  <c:v>7.8447005333333335</c:v>
                </c:pt>
                <c:pt idx="94">
                  <c:v>7.7744845333333332</c:v>
                </c:pt>
                <c:pt idx="95">
                  <c:v>7.8914122666666673</c:v>
                </c:pt>
                <c:pt idx="96">
                  <c:v>7.9035942000000006</c:v>
                </c:pt>
                <c:pt idx="97">
                  <c:v>7.8096376666666663</c:v>
                </c:pt>
                <c:pt idx="98">
                  <c:v>7.8678165333333352</c:v>
                </c:pt>
                <c:pt idx="99">
                  <c:v>7.8442289333333353</c:v>
                </c:pt>
                <c:pt idx="100">
                  <c:v>7.7963932000000007</c:v>
                </c:pt>
                <c:pt idx="101">
                  <c:v>7.8667604000000004</c:v>
                </c:pt>
                <c:pt idx="102">
                  <c:v>7.8318508666666675</c:v>
                </c:pt>
                <c:pt idx="103">
                  <c:v>7.7734505333333335</c:v>
                </c:pt>
                <c:pt idx="104">
                  <c:v>7.7483657333333333</c:v>
                </c:pt>
                <c:pt idx="105">
                  <c:v>7.7482851333333338</c:v>
                </c:pt>
                <c:pt idx="106">
                  <c:v>7.7720456666666671</c:v>
                </c:pt>
                <c:pt idx="107">
                  <c:v>7.7958484666666665</c:v>
                </c:pt>
                <c:pt idx="108">
                  <c:v>7.8899625999999996</c:v>
                </c:pt>
                <c:pt idx="109">
                  <c:v>7.8206772666666664</c:v>
                </c:pt>
                <c:pt idx="110">
                  <c:v>7.7847680666666665</c:v>
                </c:pt>
                <c:pt idx="111">
                  <c:v>7.7848608666666657</c:v>
                </c:pt>
                <c:pt idx="112">
                  <c:v>7.8433176000000007</c:v>
                </c:pt>
                <c:pt idx="113">
                  <c:v>7.7611507999999994</c:v>
                </c:pt>
                <c:pt idx="114">
                  <c:v>7.8775020666666666</c:v>
                </c:pt>
                <c:pt idx="115">
                  <c:v>7.8085377333333339</c:v>
                </c:pt>
                <c:pt idx="116">
                  <c:v>7.7965636666666684</c:v>
                </c:pt>
                <c:pt idx="117">
                  <c:v>7.8300151333333341</c:v>
                </c:pt>
                <c:pt idx="118">
                  <c:v>7.8313676000000019</c:v>
                </c:pt>
                <c:pt idx="119">
                  <c:v>7.8443032000000006</c:v>
                </c:pt>
                <c:pt idx="120">
                  <c:v>7.971693666666666</c:v>
                </c:pt>
                <c:pt idx="121">
                  <c:v>7.8656650666666668</c:v>
                </c:pt>
                <c:pt idx="122">
                  <c:v>7.8540785333333343</c:v>
                </c:pt>
                <c:pt idx="123">
                  <c:v>7.7941499333333333</c:v>
                </c:pt>
                <c:pt idx="124">
                  <c:v>7.8751333333333342</c:v>
                </c:pt>
                <c:pt idx="125">
                  <c:v>7.7824921999999992</c:v>
                </c:pt>
                <c:pt idx="126">
                  <c:v>7.8291306000000001</c:v>
                </c:pt>
                <c:pt idx="127">
                  <c:v>7.7944351999999997</c:v>
                </c:pt>
                <c:pt idx="128">
                  <c:v>7.8874280666666676</c:v>
                </c:pt>
                <c:pt idx="129">
                  <c:v>7.8171804666666675</c:v>
                </c:pt>
                <c:pt idx="130">
                  <c:v>7.8623941999999998</c:v>
                </c:pt>
                <c:pt idx="131">
                  <c:v>7.8279682000000008</c:v>
                </c:pt>
                <c:pt idx="132">
                  <c:v>7.7817837333333335</c:v>
                </c:pt>
                <c:pt idx="133">
                  <c:v>7.8161156666666658</c:v>
                </c:pt>
                <c:pt idx="134">
                  <c:v>7.8165884666666665</c:v>
                </c:pt>
                <c:pt idx="135">
                  <c:v>7.746232</c:v>
                </c:pt>
                <c:pt idx="136">
                  <c:v>7.7701804000000001</c:v>
                </c:pt>
                <c:pt idx="137">
                  <c:v>7.8281599333333327</c:v>
                </c:pt>
                <c:pt idx="138">
                  <c:v>7.7474141333333337</c:v>
                </c:pt>
                <c:pt idx="139">
                  <c:v>7.7834000000000003</c:v>
                </c:pt>
                <c:pt idx="140">
                  <c:v>7.8178329333333334</c:v>
                </c:pt>
                <c:pt idx="141">
                  <c:v>7.8070518666666668</c:v>
                </c:pt>
                <c:pt idx="142">
                  <c:v>7.817873800000001</c:v>
                </c:pt>
                <c:pt idx="143">
                  <c:v>7.8191193333333331</c:v>
                </c:pt>
                <c:pt idx="144">
                  <c:v>7.7250568000000008</c:v>
                </c:pt>
                <c:pt idx="145">
                  <c:v>7.8180568666666668</c:v>
                </c:pt>
                <c:pt idx="146">
                  <c:v>7.8058731333333329</c:v>
                </c:pt>
                <c:pt idx="147">
                  <c:v>7.8518483333333329</c:v>
                </c:pt>
                <c:pt idx="148">
                  <c:v>7.8985263999999988</c:v>
                </c:pt>
                <c:pt idx="149">
                  <c:v>7.9448234666666657</c:v>
                </c:pt>
                <c:pt idx="150">
                  <c:v>7.887740599999999</c:v>
                </c:pt>
                <c:pt idx="151">
                  <c:v>7.9113945999999986</c:v>
                </c:pt>
                <c:pt idx="152">
                  <c:v>7.8652461999999987</c:v>
                </c:pt>
                <c:pt idx="153">
                  <c:v>7.8761021333333323</c:v>
                </c:pt>
                <c:pt idx="154">
                  <c:v>7.8521971333333331</c:v>
                </c:pt>
                <c:pt idx="155">
                  <c:v>7.8521411333333324</c:v>
                </c:pt>
                <c:pt idx="156">
                  <c:v>7.7591078666666649</c:v>
                </c:pt>
                <c:pt idx="157">
                  <c:v>7.8412263999999974</c:v>
                </c:pt>
                <c:pt idx="158">
                  <c:v>7.782891799999998</c:v>
                </c:pt>
                <c:pt idx="159">
                  <c:v>7.8308063333333306</c:v>
                </c:pt>
                <c:pt idx="160">
                  <c:v>7.7963194666666649</c:v>
                </c:pt>
                <c:pt idx="161">
                  <c:v>7.7844560666666665</c:v>
                </c:pt>
                <c:pt idx="162">
                  <c:v>7.7498798000000004</c:v>
                </c:pt>
                <c:pt idx="163">
                  <c:v>7.785591133333333</c:v>
                </c:pt>
                <c:pt idx="164">
                  <c:v>7.7391075333333337</c:v>
                </c:pt>
                <c:pt idx="165">
                  <c:v>7.7616961333333334</c:v>
                </c:pt>
                <c:pt idx="166">
                  <c:v>7.7962730000000002</c:v>
                </c:pt>
                <c:pt idx="167">
                  <c:v>7.7709401333333341</c:v>
                </c:pt>
                <c:pt idx="168">
                  <c:v>7.8066857333333344</c:v>
                </c:pt>
                <c:pt idx="169">
                  <c:v>7.7721802000000002</c:v>
                </c:pt>
                <c:pt idx="170">
                  <c:v>7.7721168666666678</c:v>
                </c:pt>
                <c:pt idx="171">
                  <c:v>7.8065398666666672</c:v>
                </c:pt>
                <c:pt idx="172">
                  <c:v>7.8408171333333341</c:v>
                </c:pt>
                <c:pt idx="173">
                  <c:v>7.8287040666666678</c:v>
                </c:pt>
                <c:pt idx="174">
                  <c:v>7.8390421333333338</c:v>
                </c:pt>
                <c:pt idx="175">
                  <c:v>7.804652533333333</c:v>
                </c:pt>
                <c:pt idx="176">
                  <c:v>7.8870728666666663</c:v>
                </c:pt>
                <c:pt idx="177">
                  <c:v>7.8993585999999993</c:v>
                </c:pt>
                <c:pt idx="178">
                  <c:v>7.8408790000000002</c:v>
                </c:pt>
                <c:pt idx="179">
                  <c:v>7.7945149999999996</c:v>
                </c:pt>
                <c:pt idx="180">
                  <c:v>7.8181518666666676</c:v>
                </c:pt>
                <c:pt idx="181">
                  <c:v>7.8183920000000002</c:v>
                </c:pt>
                <c:pt idx="182">
                  <c:v>7.7255878666666673</c:v>
                </c:pt>
                <c:pt idx="183">
                  <c:v>7.8062383333333347</c:v>
                </c:pt>
                <c:pt idx="184">
                  <c:v>7.8406198666666675</c:v>
                </c:pt>
                <c:pt idx="185">
                  <c:v>7.8169179333333334</c:v>
                </c:pt>
                <c:pt idx="186">
                  <c:v>7.8172827333333332</c:v>
                </c:pt>
                <c:pt idx="187">
                  <c:v>7.7590020666666675</c:v>
                </c:pt>
                <c:pt idx="188">
                  <c:v>7.7711876000000002</c:v>
                </c:pt>
                <c:pt idx="189">
                  <c:v>7.7830556666666668</c:v>
                </c:pt>
                <c:pt idx="190">
                  <c:v>7.8770189333333329</c:v>
                </c:pt>
                <c:pt idx="191">
                  <c:v>7.7825627333333331</c:v>
                </c:pt>
                <c:pt idx="192">
                  <c:v>7.7600404666666662</c:v>
                </c:pt>
                <c:pt idx="193">
                  <c:v>7.818292333333333</c:v>
                </c:pt>
                <c:pt idx="194">
                  <c:v>7.8871382666666667</c:v>
                </c:pt>
                <c:pt idx="195">
                  <c:v>7.9099161333333337</c:v>
                </c:pt>
                <c:pt idx="196">
                  <c:v>7.7930620000000008</c:v>
                </c:pt>
                <c:pt idx="197">
                  <c:v>7.93377</c:v>
                </c:pt>
                <c:pt idx="198">
                  <c:v>7.829133866666667</c:v>
                </c:pt>
                <c:pt idx="199">
                  <c:v>7.8173508000000007</c:v>
                </c:pt>
                <c:pt idx="200">
                  <c:v>7.8768536666666673</c:v>
                </c:pt>
                <c:pt idx="201">
                  <c:v>7.9218987333333342</c:v>
                </c:pt>
                <c:pt idx="202">
                  <c:v>7.8875726000000013</c:v>
                </c:pt>
                <c:pt idx="203">
                  <c:v>7.8873115333333343</c:v>
                </c:pt>
                <c:pt idx="204">
                  <c:v>7.852950933333334</c:v>
                </c:pt>
                <c:pt idx="205">
                  <c:v>7.7933198000000008</c:v>
                </c:pt>
                <c:pt idx="206">
                  <c:v>7.8395754000000002</c:v>
                </c:pt>
                <c:pt idx="207">
                  <c:v>7.9082994666666657</c:v>
                </c:pt>
                <c:pt idx="208">
                  <c:v>7.8263235999999994</c:v>
                </c:pt>
                <c:pt idx="209">
                  <c:v>7.7336091999999992</c:v>
                </c:pt>
                <c:pt idx="210">
                  <c:v>7.7457991999999987</c:v>
                </c:pt>
                <c:pt idx="211">
                  <c:v>7.8382895999999995</c:v>
                </c:pt>
                <c:pt idx="212">
                  <c:v>7.8155121333333319</c:v>
                </c:pt>
                <c:pt idx="213">
                  <c:v>7.8276490666666652</c:v>
                </c:pt>
                <c:pt idx="214">
                  <c:v>7.7810221333333329</c:v>
                </c:pt>
                <c:pt idx="215">
                  <c:v>7.7918294000000001</c:v>
                </c:pt>
                <c:pt idx="216">
                  <c:v>7.8034712000000006</c:v>
                </c:pt>
                <c:pt idx="217">
                  <c:v>7.7569621333333334</c:v>
                </c:pt>
                <c:pt idx="218">
                  <c:v>7.8273248000000004</c:v>
                </c:pt>
                <c:pt idx="219">
                  <c:v>7.8846448666666671</c:v>
                </c:pt>
                <c:pt idx="220">
                  <c:v>7.8738082666666678</c:v>
                </c:pt>
                <c:pt idx="221">
                  <c:v>7.8289488666666678</c:v>
                </c:pt>
                <c:pt idx="222">
                  <c:v>7.7826055333333342</c:v>
                </c:pt>
                <c:pt idx="223">
                  <c:v>7.7943416666666669</c:v>
                </c:pt>
                <c:pt idx="224">
                  <c:v>7.8405487999999997</c:v>
                </c:pt>
                <c:pt idx="225">
                  <c:v>7.7819064000000004</c:v>
                </c:pt>
                <c:pt idx="226">
                  <c:v>7.8168418000000015</c:v>
                </c:pt>
                <c:pt idx="227">
                  <c:v>7.7466163333333329</c:v>
                </c:pt>
                <c:pt idx="228">
                  <c:v>7.8284549333333322</c:v>
                </c:pt>
                <c:pt idx="229">
                  <c:v>7.8526654666666662</c:v>
                </c:pt>
                <c:pt idx="230">
                  <c:v>7.8761341333333332</c:v>
                </c:pt>
                <c:pt idx="231">
                  <c:v>7.7728190000000001</c:v>
                </c:pt>
                <c:pt idx="232">
                  <c:v>7.8315006000000009</c:v>
                </c:pt>
                <c:pt idx="233">
                  <c:v>7.8194446000000006</c:v>
                </c:pt>
                <c:pt idx="234">
                  <c:v>7.8441273333333337</c:v>
                </c:pt>
                <c:pt idx="235">
                  <c:v>7.7741786000000008</c:v>
                </c:pt>
                <c:pt idx="236">
                  <c:v>7.8088672666666676</c:v>
                </c:pt>
                <c:pt idx="237">
                  <c:v>7.8089512666666678</c:v>
                </c:pt>
                <c:pt idx="238">
                  <c:v>7.8316385333333338</c:v>
                </c:pt>
                <c:pt idx="239">
                  <c:v>7.8317262666666672</c:v>
                </c:pt>
                <c:pt idx="240">
                  <c:v>7.8675444666666667</c:v>
                </c:pt>
                <c:pt idx="241">
                  <c:v>7.740135266666667</c:v>
                </c:pt>
                <c:pt idx="242">
                  <c:v>7.9138580666666662</c:v>
                </c:pt>
                <c:pt idx="243">
                  <c:v>7.739038533333332</c:v>
                </c:pt>
                <c:pt idx="244">
                  <c:v>7.7613542666666655</c:v>
                </c:pt>
                <c:pt idx="245">
                  <c:v>7.7150184666666659</c:v>
                </c:pt>
                <c:pt idx="246">
                  <c:v>7.8069141333333327</c:v>
                </c:pt>
                <c:pt idx="247">
                  <c:v>7.8756745999999991</c:v>
                </c:pt>
                <c:pt idx="248">
                  <c:v>7.7590239333333342</c:v>
                </c:pt>
                <c:pt idx="249">
                  <c:v>7.6769774000000002</c:v>
                </c:pt>
                <c:pt idx="250">
                  <c:v>7.8863605999999997</c:v>
                </c:pt>
                <c:pt idx="251">
                  <c:v>7.804006666666667</c:v>
                </c:pt>
                <c:pt idx="252">
                  <c:v>7.803808066666666</c:v>
                </c:pt>
                <c:pt idx="253">
                  <c:v>7.8515914000000002</c:v>
                </c:pt>
                <c:pt idx="254">
                  <c:v>7.8515679333333335</c:v>
                </c:pt>
                <c:pt idx="255">
                  <c:v>7.7931959333333332</c:v>
                </c:pt>
                <c:pt idx="256">
                  <c:v>8.0028661999999997</c:v>
                </c:pt>
                <c:pt idx="257">
                  <c:v>7.8170249333333333</c:v>
                </c:pt>
                <c:pt idx="258">
                  <c:v>7.8646525333333335</c:v>
                </c:pt>
                <c:pt idx="259">
                  <c:v>7.8062172000000016</c:v>
                </c:pt>
                <c:pt idx="260">
                  <c:v>7.8302381333333342</c:v>
                </c:pt>
                <c:pt idx="261">
                  <c:v>7.8432167333333354</c:v>
                </c:pt>
                <c:pt idx="262">
                  <c:v>7.7384068000000017</c:v>
                </c:pt>
                <c:pt idx="263">
                  <c:v>7.8670179333333339</c:v>
                </c:pt>
                <c:pt idx="264">
                  <c:v>7.9136234000000014</c:v>
                </c:pt>
                <c:pt idx="265">
                  <c:v>7.7385859999999997</c:v>
                </c:pt>
                <c:pt idx="266">
                  <c:v>7.8088923333333327</c:v>
                </c:pt>
                <c:pt idx="267">
                  <c:v>7.8436118666666657</c:v>
                </c:pt>
                <c:pt idx="268">
                  <c:v>7.7150674666666665</c:v>
                </c:pt>
                <c:pt idx="269">
                  <c:v>7.7376106666666669</c:v>
                </c:pt>
                <c:pt idx="270">
                  <c:v>7.8425441333333339</c:v>
                </c:pt>
                <c:pt idx="271">
                  <c:v>7.7254738666666665</c:v>
                </c:pt>
                <c:pt idx="272">
                  <c:v>7.818502333333333</c:v>
                </c:pt>
                <c:pt idx="273">
                  <c:v>7.8637518000000002</c:v>
                </c:pt>
                <c:pt idx="274">
                  <c:v>7.9233471333333334</c:v>
                </c:pt>
                <c:pt idx="275">
                  <c:v>7.853028066666667</c:v>
                </c:pt>
                <c:pt idx="276">
                  <c:v>7.9220910000000009</c:v>
                </c:pt>
                <c:pt idx="277">
                  <c:v>7.9222708000000015</c:v>
                </c:pt>
                <c:pt idx="278">
                  <c:v>7.7936774666666677</c:v>
                </c:pt>
                <c:pt idx="279">
                  <c:v>7.8747151333333347</c:v>
                </c:pt>
                <c:pt idx="280">
                  <c:v>7.7701093333333331</c:v>
                </c:pt>
                <c:pt idx="281">
                  <c:v>7.7817298666666659</c:v>
                </c:pt>
                <c:pt idx="282">
                  <c:v>7.8161525999999988</c:v>
                </c:pt>
                <c:pt idx="283">
                  <c:v>7.9087767333333323</c:v>
                </c:pt>
                <c:pt idx="284">
                  <c:v>7.8861844000000003</c:v>
                </c:pt>
                <c:pt idx="285">
                  <c:v>7.7692951333333333</c:v>
                </c:pt>
                <c:pt idx="286">
                  <c:v>7.8158660666666675</c:v>
                </c:pt>
                <c:pt idx="287">
                  <c:v>7.7919391333333339</c:v>
                </c:pt>
                <c:pt idx="288">
                  <c:v>7.7109685333333342</c:v>
                </c:pt>
                <c:pt idx="289">
                  <c:v>7.7444339333333359</c:v>
                </c:pt>
                <c:pt idx="290">
                  <c:v>7.8600293333333351</c:v>
                </c:pt>
                <c:pt idx="291">
                  <c:v>7.719209533333335</c:v>
                </c:pt>
                <c:pt idx="292">
                  <c:v>7.7773752000000007</c:v>
                </c:pt>
                <c:pt idx="293">
                  <c:v>7.8118348666666684</c:v>
                </c:pt>
                <c:pt idx="294">
                  <c:v>7.7426279999999998</c:v>
                </c:pt>
                <c:pt idx="295">
                  <c:v>7.8709860000000003</c:v>
                </c:pt>
                <c:pt idx="296">
                  <c:v>7.8949410666666688</c:v>
                </c:pt>
                <c:pt idx="297">
                  <c:v>7.8151731333333325</c:v>
                </c:pt>
                <c:pt idx="298">
                  <c:v>7.7222236666666664</c:v>
                </c:pt>
                <c:pt idx="299">
                  <c:v>7.7686980666666647</c:v>
                </c:pt>
                <c:pt idx="300">
                  <c:v>7.7795477999999996</c:v>
                </c:pt>
                <c:pt idx="301">
                  <c:v>7.7916378666666661</c:v>
                </c:pt>
                <c:pt idx="302">
                  <c:v>7.7927253333333333</c:v>
                </c:pt>
                <c:pt idx="303">
                  <c:v>7.9665033999999997</c:v>
                </c:pt>
                <c:pt idx="304">
                  <c:v>7.803353733333334</c:v>
                </c:pt>
                <c:pt idx="305">
                  <c:v>7.8034933333333338</c:v>
                </c:pt>
                <c:pt idx="306">
                  <c:v>7.7692734666666663</c:v>
                </c:pt>
                <c:pt idx="307">
                  <c:v>7.7704119999999994</c:v>
                </c:pt>
                <c:pt idx="308">
                  <c:v>7.7945222666666663</c:v>
                </c:pt>
                <c:pt idx="309">
                  <c:v>7.806337666666666</c:v>
                </c:pt>
                <c:pt idx="310">
                  <c:v>7.7600667333333337</c:v>
                </c:pt>
                <c:pt idx="311">
                  <c:v>7.7709788666666668</c:v>
                </c:pt>
                <c:pt idx="312">
                  <c:v>7.8517581333333331</c:v>
                </c:pt>
                <c:pt idx="313">
                  <c:v>7.898264666666666</c:v>
                </c:pt>
                <c:pt idx="314">
                  <c:v>7.8055314666666664</c:v>
                </c:pt>
                <c:pt idx="315">
                  <c:v>7.8996550666666661</c:v>
                </c:pt>
                <c:pt idx="316">
                  <c:v>7.7709787999999991</c:v>
                </c:pt>
                <c:pt idx="317">
                  <c:v>7.8534668666666656</c:v>
                </c:pt>
                <c:pt idx="318">
                  <c:v>7.7949810666666659</c:v>
                </c:pt>
                <c:pt idx="319">
                  <c:v>7.8771072666666653</c:v>
                </c:pt>
                <c:pt idx="320">
                  <c:v>7.8664292666666666</c:v>
                </c:pt>
                <c:pt idx="321">
                  <c:v>7.8793535333333322</c:v>
                </c:pt>
                <c:pt idx="322">
                  <c:v>7.9246161999999991</c:v>
                </c:pt>
                <c:pt idx="323">
                  <c:v>7.9124599333333343</c:v>
                </c:pt>
                <c:pt idx="324">
                  <c:v>7.8301148666666673</c:v>
                </c:pt>
                <c:pt idx="325">
                  <c:v>7.9004261333333341</c:v>
                </c:pt>
                <c:pt idx="326">
                  <c:v>7.8063811333333337</c:v>
                </c:pt>
                <c:pt idx="327">
                  <c:v>7.7829398000000003</c:v>
                </c:pt>
                <c:pt idx="328">
                  <c:v>7.7830639333333345</c:v>
                </c:pt>
                <c:pt idx="329">
                  <c:v>7.8983912666666676</c:v>
                </c:pt>
                <c:pt idx="330">
                  <c:v>7.8158291333333336</c:v>
                </c:pt>
                <c:pt idx="331">
                  <c:v>7.829125666666668</c:v>
                </c:pt>
                <c:pt idx="332">
                  <c:v>7.7930448000000005</c:v>
                </c:pt>
                <c:pt idx="333">
                  <c:v>7.7824407333333339</c:v>
                </c:pt>
                <c:pt idx="334">
                  <c:v>7.8063256000000001</c:v>
                </c:pt>
                <c:pt idx="335">
                  <c:v>7.7716779333333328</c:v>
                </c:pt>
                <c:pt idx="336">
                  <c:v>7.8753947333333327</c:v>
                </c:pt>
                <c:pt idx="337">
                  <c:v>7.7706694000000001</c:v>
                </c:pt>
                <c:pt idx="338">
                  <c:v>7.8065071333333327</c:v>
                </c:pt>
                <c:pt idx="339">
                  <c:v>7.8768568666666665</c:v>
                </c:pt>
                <c:pt idx="340">
                  <c:v>7.7826726666666666</c:v>
                </c:pt>
                <c:pt idx="341">
                  <c:v>7.8062177333333347</c:v>
                </c:pt>
                <c:pt idx="342">
                  <c:v>7.8644024666666663</c:v>
                </c:pt>
                <c:pt idx="343">
                  <c:v>7.8405726666666684</c:v>
                </c:pt>
                <c:pt idx="344">
                  <c:v>7.7598078000000008</c:v>
                </c:pt>
                <c:pt idx="345">
                  <c:v>7.806649600000001</c:v>
                </c:pt>
                <c:pt idx="346">
                  <c:v>7.8515791333333338</c:v>
                </c:pt>
                <c:pt idx="347">
                  <c:v>7.8055510666666672</c:v>
                </c:pt>
                <c:pt idx="348">
                  <c:v>7.7817545333333316</c:v>
                </c:pt>
                <c:pt idx="349">
                  <c:v>7.7700888666666659</c:v>
                </c:pt>
                <c:pt idx="350">
                  <c:v>7.8269861333333326</c:v>
                </c:pt>
                <c:pt idx="351">
                  <c:v>7.733955466666667</c:v>
                </c:pt>
                <c:pt idx="352">
                  <c:v>7.7920579999999999</c:v>
                </c:pt>
                <c:pt idx="353">
                  <c:v>7.791998866666666</c:v>
                </c:pt>
                <c:pt idx="354">
                  <c:v>7.7337099333333326</c:v>
                </c:pt>
                <c:pt idx="355">
                  <c:v>7.8265516000000002</c:v>
                </c:pt>
                <c:pt idx="356">
                  <c:v>7.8146213333333332</c:v>
                </c:pt>
                <c:pt idx="357">
                  <c:v>7.7575225999999997</c:v>
                </c:pt>
                <c:pt idx="358">
                  <c:v>7.7122049333333331</c:v>
                </c:pt>
                <c:pt idx="359">
                  <c:v>7.8408401999999997</c:v>
                </c:pt>
                <c:pt idx="360">
                  <c:v>7.8300739999999998</c:v>
                </c:pt>
                <c:pt idx="361">
                  <c:v>7.7837052</c:v>
                </c:pt>
                <c:pt idx="362">
                  <c:v>7.8180921999999997</c:v>
                </c:pt>
                <c:pt idx="363">
                  <c:v>8.3897964666666649</c:v>
                </c:pt>
                <c:pt idx="364">
                  <c:v>9.3162623999999994</c:v>
                </c:pt>
                <c:pt idx="365">
                  <c:v>10.165328066666666</c:v>
                </c:pt>
                <c:pt idx="366">
                  <c:v>11.153239533333332</c:v>
                </c:pt>
                <c:pt idx="367">
                  <c:v>12.059966933333333</c:v>
                </c:pt>
                <c:pt idx="368">
                  <c:v>12.9653028</c:v>
                </c:pt>
                <c:pt idx="369">
                  <c:v>13.905978666666666</c:v>
                </c:pt>
                <c:pt idx="370">
                  <c:v>14.810703600000004</c:v>
                </c:pt>
                <c:pt idx="371">
                  <c:v>15.774384733333333</c:v>
                </c:pt>
                <c:pt idx="372">
                  <c:v>16.666508066666669</c:v>
                </c:pt>
                <c:pt idx="373">
                  <c:v>17.675107066666669</c:v>
                </c:pt>
                <c:pt idx="374">
                  <c:v>18.497572933333338</c:v>
                </c:pt>
                <c:pt idx="375">
                  <c:v>19.394688066666667</c:v>
                </c:pt>
                <c:pt idx="376">
                  <c:v>20.171793933333337</c:v>
                </c:pt>
                <c:pt idx="377">
                  <c:v>20.70398246666667</c:v>
                </c:pt>
                <c:pt idx="378">
                  <c:v>20.724206933333335</c:v>
                </c:pt>
                <c:pt idx="379">
                  <c:v>20.097024933333334</c:v>
                </c:pt>
                <c:pt idx="380">
                  <c:v>19.45632973333333</c:v>
                </c:pt>
                <c:pt idx="381">
                  <c:v>18.676125066666668</c:v>
                </c:pt>
                <c:pt idx="382">
                  <c:v>17.850262666666666</c:v>
                </c:pt>
                <c:pt idx="383">
                  <c:v>16.885100999999999</c:v>
                </c:pt>
                <c:pt idx="384">
                  <c:v>15.931296066666667</c:v>
                </c:pt>
                <c:pt idx="385">
                  <c:v>14.9684454</c:v>
                </c:pt>
                <c:pt idx="386">
                  <c:v>13.888907333333332</c:v>
                </c:pt>
                <c:pt idx="387">
                  <c:v>12.924249400000001</c:v>
                </c:pt>
                <c:pt idx="388">
                  <c:v>11.891266800000002</c:v>
                </c:pt>
                <c:pt idx="389">
                  <c:v>10.916499666666668</c:v>
                </c:pt>
                <c:pt idx="390">
                  <c:v>9.8316586000000008</c:v>
                </c:pt>
                <c:pt idx="391">
                  <c:v>8.9968891333333332</c:v>
                </c:pt>
                <c:pt idx="392">
                  <c:v>8.4281883999999998</c:v>
                </c:pt>
                <c:pt idx="393">
                  <c:v>7.7784571999999992</c:v>
                </c:pt>
                <c:pt idx="394">
                  <c:v>7.4555547999999998</c:v>
                </c:pt>
                <c:pt idx="395">
                  <c:v>7.1882225333333327</c:v>
                </c:pt>
                <c:pt idx="396">
                  <c:v>6.9920243333333332</c:v>
                </c:pt>
                <c:pt idx="397">
                  <c:v>6.865758333333333</c:v>
                </c:pt>
                <c:pt idx="398">
                  <c:v>6.9012371333333347</c:v>
                </c:pt>
                <c:pt idx="399">
                  <c:v>7.0304320000000002</c:v>
                </c:pt>
                <c:pt idx="400">
                  <c:v>7.0188663333333325</c:v>
                </c:pt>
                <c:pt idx="401">
                  <c:v>7.2164709333333317</c:v>
                </c:pt>
                <c:pt idx="402">
                  <c:v>7.3452453999999996</c:v>
                </c:pt>
                <c:pt idx="403">
                  <c:v>7.5189811999999998</c:v>
                </c:pt>
                <c:pt idx="404">
                  <c:v>7.5775221333333338</c:v>
                </c:pt>
                <c:pt idx="405">
                  <c:v>7.8109804666666678</c:v>
                </c:pt>
                <c:pt idx="406">
                  <c:v>7.9382028000000009</c:v>
                </c:pt>
                <c:pt idx="407">
                  <c:v>7.9501575333333347</c:v>
                </c:pt>
                <c:pt idx="408">
                  <c:v>8.1015427333333339</c:v>
                </c:pt>
                <c:pt idx="409">
                  <c:v>8.182645466666667</c:v>
                </c:pt>
                <c:pt idx="410">
                  <c:v>8.1018257333333334</c:v>
                </c:pt>
                <c:pt idx="411">
                  <c:v>8.276890400000001</c:v>
                </c:pt>
                <c:pt idx="412">
                  <c:v>8.321810666666666</c:v>
                </c:pt>
                <c:pt idx="413">
                  <c:v>8.2634670000000003</c:v>
                </c:pt>
                <c:pt idx="414">
                  <c:v>8.2162039333333343</c:v>
                </c:pt>
                <c:pt idx="415">
                  <c:v>8.2163502666666659</c:v>
                </c:pt>
                <c:pt idx="416">
                  <c:v>8.2163974</c:v>
                </c:pt>
                <c:pt idx="417">
                  <c:v>8.1122827333333341</c:v>
                </c:pt>
                <c:pt idx="418">
                  <c:v>8.0780414</c:v>
                </c:pt>
                <c:pt idx="419">
                  <c:v>8.0439151333333339</c:v>
                </c:pt>
                <c:pt idx="420">
                  <c:v>8.0437092666666672</c:v>
                </c:pt>
                <c:pt idx="421">
                  <c:v>8.021643066666666</c:v>
                </c:pt>
                <c:pt idx="422">
                  <c:v>7.9991933333333352</c:v>
                </c:pt>
                <c:pt idx="423">
                  <c:v>7.8588245333333333</c:v>
                </c:pt>
                <c:pt idx="424">
                  <c:v>7.8350928666666659</c:v>
                </c:pt>
                <c:pt idx="425">
                  <c:v>7.8698736</c:v>
                </c:pt>
                <c:pt idx="426">
                  <c:v>7.7413189999999998</c:v>
                </c:pt>
                <c:pt idx="427">
                  <c:v>7.6728331999999995</c:v>
                </c:pt>
                <c:pt idx="428">
                  <c:v>7.7553989333333329</c:v>
                </c:pt>
                <c:pt idx="429">
                  <c:v>7.6746935333333317</c:v>
                </c:pt>
                <c:pt idx="430">
                  <c:v>7.7557940666666658</c:v>
                </c:pt>
                <c:pt idx="431">
                  <c:v>7.7319687999999989</c:v>
                </c:pt>
                <c:pt idx="432">
                  <c:v>7.7199915333333324</c:v>
                </c:pt>
                <c:pt idx="433">
                  <c:v>7.731869399999999</c:v>
                </c:pt>
                <c:pt idx="434">
                  <c:v>7.708171533333334</c:v>
                </c:pt>
                <c:pt idx="435">
                  <c:v>7.5920776666666674</c:v>
                </c:pt>
                <c:pt idx="436">
                  <c:v>7.5921962000000009</c:v>
                </c:pt>
                <c:pt idx="437">
                  <c:v>7.5925306000000008</c:v>
                </c:pt>
                <c:pt idx="438">
                  <c:v>7.6510475333333341</c:v>
                </c:pt>
                <c:pt idx="439">
                  <c:v>7.5928470000000008</c:v>
                </c:pt>
                <c:pt idx="440">
                  <c:v>7.6288037333333332</c:v>
                </c:pt>
                <c:pt idx="441">
                  <c:v>7.5943332666666663</c:v>
                </c:pt>
                <c:pt idx="442">
                  <c:v>7.5813202666666664</c:v>
                </c:pt>
                <c:pt idx="443">
                  <c:v>7.662087866666667</c:v>
                </c:pt>
                <c:pt idx="444">
                  <c:v>7.6740271333333343</c:v>
                </c:pt>
                <c:pt idx="445">
                  <c:v>7.6275525333333336</c:v>
                </c:pt>
                <c:pt idx="446">
                  <c:v>7.6290120666666663</c:v>
                </c:pt>
                <c:pt idx="447">
                  <c:v>7.5826263333333337</c:v>
                </c:pt>
                <c:pt idx="448">
                  <c:v>7.5604166666666668</c:v>
                </c:pt>
                <c:pt idx="449">
                  <c:v>7.5608409333333331</c:v>
                </c:pt>
                <c:pt idx="450">
                  <c:v>7.6425948666666663</c:v>
                </c:pt>
                <c:pt idx="451">
                  <c:v>7.6306119999999984</c:v>
                </c:pt>
                <c:pt idx="452">
                  <c:v>7.665519999999999</c:v>
                </c:pt>
                <c:pt idx="453">
                  <c:v>7.7134029999999987</c:v>
                </c:pt>
                <c:pt idx="454">
                  <c:v>7.6448128666666664</c:v>
                </c:pt>
                <c:pt idx="455">
                  <c:v>7.6450658666666662</c:v>
                </c:pt>
                <c:pt idx="456">
                  <c:v>7.6916062666666667</c:v>
                </c:pt>
                <c:pt idx="457">
                  <c:v>7.8090699333333324</c:v>
                </c:pt>
                <c:pt idx="458">
                  <c:v>7.6699539333333338</c:v>
                </c:pt>
                <c:pt idx="459">
                  <c:v>7.5779491333333331</c:v>
                </c:pt>
                <c:pt idx="460">
                  <c:v>7.6472855333333332</c:v>
                </c:pt>
                <c:pt idx="461">
                  <c:v>7.6463906666666661</c:v>
                </c:pt>
                <c:pt idx="462">
                  <c:v>7.694394466666667</c:v>
                </c:pt>
                <c:pt idx="463">
                  <c:v>7.6934889999999996</c:v>
                </c:pt>
                <c:pt idx="464">
                  <c:v>7.6457646666666674</c:v>
                </c:pt>
                <c:pt idx="465">
                  <c:v>7.7038065333333341</c:v>
                </c:pt>
                <c:pt idx="466">
                  <c:v>7.6339132000000003</c:v>
                </c:pt>
                <c:pt idx="467">
                  <c:v>7.5997207333333341</c:v>
                </c:pt>
                <c:pt idx="468">
                  <c:v>7.5525177333333344</c:v>
                </c:pt>
                <c:pt idx="469">
                  <c:v>7.7042106666666683</c:v>
                </c:pt>
                <c:pt idx="470">
                  <c:v>7.5757676666666667</c:v>
                </c:pt>
                <c:pt idx="471">
                  <c:v>7.6217568</c:v>
                </c:pt>
                <c:pt idx="472">
                  <c:v>7.5299172666666667</c:v>
                </c:pt>
                <c:pt idx="473">
                  <c:v>7.5531528666666663</c:v>
                </c:pt>
                <c:pt idx="474">
                  <c:v>7.6455247999999987</c:v>
                </c:pt>
                <c:pt idx="475">
                  <c:v>7.6355699999999995</c:v>
                </c:pt>
                <c:pt idx="476">
                  <c:v>7.5548971999999992</c:v>
                </c:pt>
                <c:pt idx="477">
                  <c:v>7.6255640666666658</c:v>
                </c:pt>
                <c:pt idx="478">
                  <c:v>7.5328372666666663</c:v>
                </c:pt>
                <c:pt idx="479">
                  <c:v>7.6035808000000014</c:v>
                </c:pt>
                <c:pt idx="480">
                  <c:v>7.5229712000000015</c:v>
                </c:pt>
                <c:pt idx="481">
                  <c:v>7.6519234000000012</c:v>
                </c:pt>
                <c:pt idx="482">
                  <c:v>7.6177477333333341</c:v>
                </c:pt>
                <c:pt idx="483">
                  <c:v>7.6057243333333355</c:v>
                </c:pt>
                <c:pt idx="484">
                  <c:v>7.5364764666666675</c:v>
                </c:pt>
                <c:pt idx="485">
                  <c:v>7.641449866666667</c:v>
                </c:pt>
                <c:pt idx="486">
                  <c:v>7.5495708666666683</c:v>
                </c:pt>
                <c:pt idx="487">
                  <c:v>7.6304804666666666</c:v>
                </c:pt>
                <c:pt idx="488">
                  <c:v>7.5721479333333317</c:v>
                </c:pt>
                <c:pt idx="489">
                  <c:v>7.6652583333333331</c:v>
                </c:pt>
                <c:pt idx="490">
                  <c:v>7.5709919333333326</c:v>
                </c:pt>
                <c:pt idx="491">
                  <c:v>7.6522615333333324</c:v>
                </c:pt>
                <c:pt idx="492">
                  <c:v>7.6737043333333324</c:v>
                </c:pt>
                <c:pt idx="493">
                  <c:v>7.6394060666666661</c:v>
                </c:pt>
                <c:pt idx="494">
                  <c:v>7.6870381333333331</c:v>
                </c:pt>
                <c:pt idx="495">
                  <c:v>7.6286400666666658</c:v>
                </c:pt>
                <c:pt idx="496">
                  <c:v>7.5821407999999995</c:v>
                </c:pt>
                <c:pt idx="497">
                  <c:v>7.6160834666666668</c:v>
                </c:pt>
                <c:pt idx="498">
                  <c:v>7.6280959333333334</c:v>
                </c:pt>
                <c:pt idx="499">
                  <c:v>7.6030728666666674</c:v>
                </c:pt>
                <c:pt idx="500">
                  <c:v>7.7199396000000018</c:v>
                </c:pt>
                <c:pt idx="501">
                  <c:v>7.719939066666667</c:v>
                </c:pt>
                <c:pt idx="502">
                  <c:v>7.6616715333333349</c:v>
                </c:pt>
                <c:pt idx="503">
                  <c:v>7.6854534666666678</c:v>
                </c:pt>
                <c:pt idx="504">
                  <c:v>7.5925706000000019</c:v>
                </c:pt>
                <c:pt idx="505">
                  <c:v>7.6284764666666671</c:v>
                </c:pt>
                <c:pt idx="506">
                  <c:v>7.5234436666666662</c:v>
                </c:pt>
                <c:pt idx="507">
                  <c:v>7.4184809999999999</c:v>
                </c:pt>
                <c:pt idx="508">
                  <c:v>7.5819051999999996</c:v>
                </c:pt>
                <c:pt idx="509">
                  <c:v>7.6283929999999991</c:v>
                </c:pt>
                <c:pt idx="510">
                  <c:v>7.5935910666666659</c:v>
                </c:pt>
                <c:pt idx="511">
                  <c:v>7.6521767999999986</c:v>
                </c:pt>
                <c:pt idx="512">
                  <c:v>7.605009466666667</c:v>
                </c:pt>
                <c:pt idx="513">
                  <c:v>7.5825837333333332</c:v>
                </c:pt>
                <c:pt idx="514">
                  <c:v>7.5841512666666668</c:v>
                </c:pt>
                <c:pt idx="515">
                  <c:v>7.5496967333333327</c:v>
                </c:pt>
                <c:pt idx="516">
                  <c:v>7.538101600000001</c:v>
                </c:pt>
                <c:pt idx="517">
                  <c:v>7.515332533333333</c:v>
                </c:pt>
                <c:pt idx="518">
                  <c:v>7.6082745999999988</c:v>
                </c:pt>
                <c:pt idx="519">
                  <c:v>7.5619217333333335</c:v>
                </c:pt>
                <c:pt idx="520">
                  <c:v>7.6084955333333317</c:v>
                </c:pt>
                <c:pt idx="521">
                  <c:v>7.6673136666666668</c:v>
                </c:pt>
                <c:pt idx="522">
                  <c:v>7.7259862666666654</c:v>
                </c:pt>
                <c:pt idx="523">
                  <c:v>7.7482736000000001</c:v>
                </c:pt>
                <c:pt idx="524">
                  <c:v>7.6075877333333324</c:v>
                </c:pt>
                <c:pt idx="525">
                  <c:v>7.6781872</c:v>
                </c:pt>
                <c:pt idx="526">
                  <c:v>7.6422204666666671</c:v>
                </c:pt>
                <c:pt idx="527">
                  <c:v>7.643115466666667</c:v>
                </c:pt>
                <c:pt idx="528">
                  <c:v>7.7000455333333342</c:v>
                </c:pt>
                <c:pt idx="529">
                  <c:v>7.6999825333333343</c:v>
                </c:pt>
                <c:pt idx="530">
                  <c:v>7.5827937333333342</c:v>
                </c:pt>
                <c:pt idx="531">
                  <c:v>7.6877849333333339</c:v>
                </c:pt>
                <c:pt idx="532">
                  <c:v>7.7332359333333338</c:v>
                </c:pt>
                <c:pt idx="533">
                  <c:v>7.6524144666666665</c:v>
                </c:pt>
                <c:pt idx="534">
                  <c:v>7.7453016666666672</c:v>
                </c:pt>
                <c:pt idx="535">
                  <c:v>7.7106135333333334</c:v>
                </c:pt>
                <c:pt idx="536">
                  <c:v>7.7566305333333343</c:v>
                </c:pt>
                <c:pt idx="537">
                  <c:v>7.651660933333333</c:v>
                </c:pt>
                <c:pt idx="538">
                  <c:v>7.5243614666666661</c:v>
                </c:pt>
                <c:pt idx="539">
                  <c:v>7.5710528000000004</c:v>
                </c:pt>
                <c:pt idx="540">
                  <c:v>7.6175101333333339</c:v>
                </c:pt>
                <c:pt idx="541">
                  <c:v>7.6295471333333333</c:v>
                </c:pt>
                <c:pt idx="542">
                  <c:v>7.6177719333333336</c:v>
                </c:pt>
                <c:pt idx="543">
                  <c:v>7.5836403333333333</c:v>
                </c:pt>
                <c:pt idx="544">
                  <c:v>7.6765542666666668</c:v>
                </c:pt>
                <c:pt idx="545">
                  <c:v>7.6426814666666676</c:v>
                </c:pt>
                <c:pt idx="546">
                  <c:v>7.6544971999999989</c:v>
                </c:pt>
                <c:pt idx="547">
                  <c:v>7.5973962666666655</c:v>
                </c:pt>
                <c:pt idx="548">
                  <c:v>7.6786343333333322</c:v>
                </c:pt>
                <c:pt idx="549">
                  <c:v>7.5974365333333322</c:v>
                </c:pt>
                <c:pt idx="550">
                  <c:v>7.5855732666666666</c:v>
                </c:pt>
                <c:pt idx="551">
                  <c:v>7.6096783333333331</c:v>
                </c:pt>
                <c:pt idx="552">
                  <c:v>7.6800077333333325</c:v>
                </c:pt>
                <c:pt idx="553">
                  <c:v>7.6798863333333331</c:v>
                </c:pt>
                <c:pt idx="554">
                  <c:v>7.7154399333333341</c:v>
                </c:pt>
                <c:pt idx="555">
                  <c:v>7.7261325999999997</c:v>
                </c:pt>
                <c:pt idx="556">
                  <c:v>7.6795173333333331</c:v>
                </c:pt>
                <c:pt idx="557">
                  <c:v>7.7034770666666663</c:v>
                </c:pt>
                <c:pt idx="558">
                  <c:v>7.7273243333333337</c:v>
                </c:pt>
                <c:pt idx="559">
                  <c:v>7.5866581333333336</c:v>
                </c:pt>
                <c:pt idx="560">
                  <c:v>7.7021863333333327</c:v>
                </c:pt>
                <c:pt idx="561">
                  <c:v>7.6439308666666657</c:v>
                </c:pt>
                <c:pt idx="562">
                  <c:v>7.6663785999999998</c:v>
                </c:pt>
                <c:pt idx="563">
                  <c:v>7.654472133333333</c:v>
                </c:pt>
                <c:pt idx="564">
                  <c:v>7.6188676666666657</c:v>
                </c:pt>
                <c:pt idx="565">
                  <c:v>7.6308374000000008</c:v>
                </c:pt>
                <c:pt idx="566">
                  <c:v>7.6191598666666671</c:v>
                </c:pt>
                <c:pt idx="567">
                  <c:v>7.6193779333333342</c:v>
                </c:pt>
                <c:pt idx="568">
                  <c:v>7.6658724000000005</c:v>
                </c:pt>
                <c:pt idx="569">
                  <c:v>7.5480975333333342</c:v>
                </c:pt>
                <c:pt idx="570">
                  <c:v>7.6421356666666655</c:v>
                </c:pt>
                <c:pt idx="571">
                  <c:v>7.5599574666666651</c:v>
                </c:pt>
                <c:pt idx="572">
                  <c:v>7.5827229333333319</c:v>
                </c:pt>
                <c:pt idx="573">
                  <c:v>7.6288857333333331</c:v>
                </c:pt>
                <c:pt idx="574">
                  <c:v>7.6528713333333336</c:v>
                </c:pt>
                <c:pt idx="575">
                  <c:v>7.6421340000000004</c:v>
                </c:pt>
                <c:pt idx="576">
                  <c:v>7.6062058666666674</c:v>
                </c:pt>
                <c:pt idx="577">
                  <c:v>7.6183462000000004</c:v>
                </c:pt>
                <c:pt idx="578">
                  <c:v>7.666063733333333</c:v>
                </c:pt>
                <c:pt idx="579">
                  <c:v>7.6555692666666664</c:v>
                </c:pt>
                <c:pt idx="580">
                  <c:v>7.667714133333333</c:v>
                </c:pt>
                <c:pt idx="581">
                  <c:v>7.6446813333333328</c:v>
                </c:pt>
                <c:pt idx="582">
                  <c:v>7.6101038000000001</c:v>
                </c:pt>
                <c:pt idx="583">
                  <c:v>7.6223570666666669</c:v>
                </c:pt>
                <c:pt idx="584">
                  <c:v>7.7044374666666666</c:v>
                </c:pt>
                <c:pt idx="585">
                  <c:v>7.6116712666666668</c:v>
                </c:pt>
                <c:pt idx="586">
                  <c:v>7.6238428000000003</c:v>
                </c:pt>
                <c:pt idx="587">
                  <c:v>7.7284417333333328</c:v>
                </c:pt>
                <c:pt idx="588">
                  <c:v>7.635715666666667</c:v>
                </c:pt>
                <c:pt idx="589">
                  <c:v>7.6941894666666668</c:v>
                </c:pt>
                <c:pt idx="590">
                  <c:v>7.6353756666666666</c:v>
                </c:pt>
                <c:pt idx="591">
                  <c:v>7.6820809999999993</c:v>
                </c:pt>
                <c:pt idx="592">
                  <c:v>7.6940710000000001</c:v>
                </c:pt>
                <c:pt idx="593">
                  <c:v>7.623259066666666</c:v>
                </c:pt>
                <c:pt idx="594">
                  <c:v>7.6697839333333331</c:v>
                </c:pt>
                <c:pt idx="595">
                  <c:v>7.6351289333333332</c:v>
                </c:pt>
                <c:pt idx="596">
                  <c:v>7.6579729333333324</c:v>
                </c:pt>
                <c:pt idx="597">
                  <c:v>7.6460165999999994</c:v>
                </c:pt>
                <c:pt idx="598">
                  <c:v>7.7626175999999987</c:v>
                </c:pt>
                <c:pt idx="599">
                  <c:v>7.6579434000000015</c:v>
                </c:pt>
                <c:pt idx="600">
                  <c:v>7.7033556666666678</c:v>
                </c:pt>
                <c:pt idx="601">
                  <c:v>7.7272147333333328</c:v>
                </c:pt>
                <c:pt idx="602">
                  <c:v>7.6117923333333346</c:v>
                </c:pt>
                <c:pt idx="603">
                  <c:v>7.680771533333334</c:v>
                </c:pt>
                <c:pt idx="604">
                  <c:v>7.6565661333333335</c:v>
                </c:pt>
                <c:pt idx="605">
                  <c:v>7.7154432666666661</c:v>
                </c:pt>
                <c:pt idx="606">
                  <c:v>7.6341783999999997</c:v>
                </c:pt>
                <c:pt idx="607">
                  <c:v>7.7042634000000003</c:v>
                </c:pt>
                <c:pt idx="608">
                  <c:v>7.6686926000000009</c:v>
                </c:pt>
                <c:pt idx="609">
                  <c:v>7.7734593999999992</c:v>
                </c:pt>
                <c:pt idx="610">
                  <c:v>7.6908400666666665</c:v>
                </c:pt>
                <c:pt idx="611">
                  <c:v>7.7148574666666674</c:v>
                </c:pt>
                <c:pt idx="612">
                  <c:v>7.7610014000000005</c:v>
                </c:pt>
                <c:pt idx="613">
                  <c:v>7.6083037999999998</c:v>
                </c:pt>
                <c:pt idx="614">
                  <c:v>7.6440632666666666</c:v>
                </c:pt>
                <c:pt idx="615">
                  <c:v>7.6321170666666669</c:v>
                </c:pt>
                <c:pt idx="616">
                  <c:v>7.6549087333333325</c:v>
                </c:pt>
                <c:pt idx="617">
                  <c:v>7.7241015999999991</c:v>
                </c:pt>
                <c:pt idx="618">
                  <c:v>7.6777272000000005</c:v>
                </c:pt>
                <c:pt idx="619">
                  <c:v>7.7480166666666666</c:v>
                </c:pt>
                <c:pt idx="620">
                  <c:v>7.6188863999999992</c:v>
                </c:pt>
                <c:pt idx="621">
                  <c:v>7.6895912666666666</c:v>
                </c:pt>
                <c:pt idx="622">
                  <c:v>7.6192963333333337</c:v>
                </c:pt>
                <c:pt idx="623">
                  <c:v>7.6073539333333331</c:v>
                </c:pt>
                <c:pt idx="624">
                  <c:v>7.572893266666668</c:v>
                </c:pt>
                <c:pt idx="625">
                  <c:v>7.6770085333333347</c:v>
                </c:pt>
                <c:pt idx="626">
                  <c:v>7.6184798666666689</c:v>
                </c:pt>
                <c:pt idx="627">
                  <c:v>7.6428401333333351</c:v>
                </c:pt>
                <c:pt idx="628">
                  <c:v>7.666674200000001</c:v>
                </c:pt>
                <c:pt idx="629">
                  <c:v>7.7129673333333342</c:v>
                </c:pt>
                <c:pt idx="630">
                  <c:v>7.7009064</c:v>
                </c:pt>
                <c:pt idx="631">
                  <c:v>7.7245197333333335</c:v>
                </c:pt>
                <c:pt idx="632">
                  <c:v>7.6195309333333343</c:v>
                </c:pt>
                <c:pt idx="633">
                  <c:v>7.6553283333333324</c:v>
                </c:pt>
                <c:pt idx="634">
                  <c:v>7.5865254000000002</c:v>
                </c:pt>
                <c:pt idx="635">
                  <c:v>7.7022059333333326</c:v>
                </c:pt>
                <c:pt idx="636">
                  <c:v>7.7020149333333325</c:v>
                </c:pt>
                <c:pt idx="637">
                  <c:v>7.6783613333333323</c:v>
                </c:pt>
                <c:pt idx="638">
                  <c:v>7.6798375999999999</c:v>
                </c:pt>
                <c:pt idx="639">
                  <c:v>7.6437616000000013</c:v>
                </c:pt>
                <c:pt idx="640">
                  <c:v>7.6569925333333346</c:v>
                </c:pt>
                <c:pt idx="641">
                  <c:v>7.5865712666666685</c:v>
                </c:pt>
                <c:pt idx="642">
                  <c:v>7.7270104666666688</c:v>
                </c:pt>
                <c:pt idx="643">
                  <c:v>7.6686646666666682</c:v>
                </c:pt>
                <c:pt idx="644">
                  <c:v>7.7376959333333337</c:v>
                </c:pt>
                <c:pt idx="645">
                  <c:v>7.6685961333333337</c:v>
                </c:pt>
                <c:pt idx="646">
                  <c:v>7.6222141333333333</c:v>
                </c:pt>
                <c:pt idx="647">
                  <c:v>7.6569178000000004</c:v>
                </c:pt>
                <c:pt idx="648">
                  <c:v>7.7151252000000019</c:v>
                </c:pt>
                <c:pt idx="649">
                  <c:v>7.6671956666666672</c:v>
                </c:pt>
                <c:pt idx="650">
                  <c:v>7.7042552000000022</c:v>
                </c:pt>
                <c:pt idx="651">
                  <c:v>7.6219993999999991</c:v>
                </c:pt>
                <c:pt idx="652">
                  <c:v>7.6563426000000003</c:v>
                </c:pt>
                <c:pt idx="653">
                  <c:v>7.7028125999999997</c:v>
                </c:pt>
                <c:pt idx="654">
                  <c:v>7.7373497999999996</c:v>
                </c:pt>
                <c:pt idx="655">
                  <c:v>7.7024551333333333</c:v>
                </c:pt>
                <c:pt idx="656">
                  <c:v>7.7608517999999984</c:v>
                </c:pt>
                <c:pt idx="657">
                  <c:v>7.6082789999999987</c:v>
                </c:pt>
                <c:pt idx="658">
                  <c:v>7.6666106666666662</c:v>
                </c:pt>
                <c:pt idx="659">
                  <c:v>7.5737627333333331</c:v>
                </c:pt>
                <c:pt idx="660">
                  <c:v>7.6679447999999999</c:v>
                </c:pt>
                <c:pt idx="661">
                  <c:v>7.6917013999999995</c:v>
                </c:pt>
                <c:pt idx="662">
                  <c:v>7.6917018666666666</c:v>
                </c:pt>
                <c:pt idx="663">
                  <c:v>7.6095682666666669</c:v>
                </c:pt>
                <c:pt idx="664">
                  <c:v>7.7372954666666667</c:v>
                </c:pt>
                <c:pt idx="665">
                  <c:v>7.6429733999999998</c:v>
                </c:pt>
                <c:pt idx="666">
                  <c:v>7.6893234666666652</c:v>
                </c:pt>
                <c:pt idx="667">
                  <c:v>7.7028580666666668</c:v>
                </c:pt>
                <c:pt idx="668">
                  <c:v>7.7013869999999995</c:v>
                </c:pt>
                <c:pt idx="669">
                  <c:v>7.667049933333332</c:v>
                </c:pt>
                <c:pt idx="670">
                  <c:v>7.6778704666666657</c:v>
                </c:pt>
                <c:pt idx="671">
                  <c:v>7.6659581333333326</c:v>
                </c:pt>
                <c:pt idx="672">
                  <c:v>7.6432724666666667</c:v>
                </c:pt>
                <c:pt idx="673">
                  <c:v>7.6899779333333331</c:v>
                </c:pt>
                <c:pt idx="674">
                  <c:v>7.7009323333333324</c:v>
                </c:pt>
                <c:pt idx="675">
                  <c:v>7.6303955333333322</c:v>
                </c:pt>
                <c:pt idx="676">
                  <c:v>7.7104627333333324</c:v>
                </c:pt>
                <c:pt idx="677">
                  <c:v>7.7104017999999988</c:v>
                </c:pt>
                <c:pt idx="678">
                  <c:v>7.6643110666666665</c:v>
                </c:pt>
                <c:pt idx="679">
                  <c:v>7.6071429333333329</c:v>
                </c:pt>
                <c:pt idx="680">
                  <c:v>7.6060896666666666</c:v>
                </c:pt>
                <c:pt idx="681">
                  <c:v>7.6526042666666667</c:v>
                </c:pt>
                <c:pt idx="682">
                  <c:v>7.5819782666666669</c:v>
                </c:pt>
                <c:pt idx="683">
                  <c:v>7.6764381333333338</c:v>
                </c:pt>
                <c:pt idx="684">
                  <c:v>7.7112575333333337</c:v>
                </c:pt>
                <c:pt idx="685">
                  <c:v>7.6993977333333339</c:v>
                </c:pt>
                <c:pt idx="686">
                  <c:v>7.6529104000000006</c:v>
                </c:pt>
                <c:pt idx="687">
                  <c:v>7.710316266666668</c:v>
                </c:pt>
                <c:pt idx="688">
                  <c:v>7.6042319333333346</c:v>
                </c:pt>
                <c:pt idx="689">
                  <c:v>7.6984374666666673</c:v>
                </c:pt>
                <c:pt idx="690">
                  <c:v>7.7448440000000014</c:v>
                </c:pt>
                <c:pt idx="691">
                  <c:v>7.5478448666666669</c:v>
                </c:pt>
                <c:pt idx="692">
                  <c:v>7.654047666666667</c:v>
                </c:pt>
                <c:pt idx="693">
                  <c:v>7.6658321333333328</c:v>
                </c:pt>
                <c:pt idx="694">
                  <c:v>7.6657767999999997</c:v>
                </c:pt>
                <c:pt idx="695">
                  <c:v>7.748202</c:v>
                </c:pt>
                <c:pt idx="696">
                  <c:v>7.6897545333333337</c:v>
                </c:pt>
                <c:pt idx="697">
                  <c:v>7.7243860666666668</c:v>
                </c:pt>
                <c:pt idx="698">
                  <c:v>7.6539073333333336</c:v>
                </c:pt>
                <c:pt idx="699">
                  <c:v>7.5951953999999997</c:v>
                </c:pt>
                <c:pt idx="700">
                  <c:v>7.6312150000000001</c:v>
                </c:pt>
                <c:pt idx="701">
                  <c:v>7.6897671333333335</c:v>
                </c:pt>
                <c:pt idx="702">
                  <c:v>7.5965174666666666</c:v>
                </c:pt>
                <c:pt idx="703">
                  <c:v>7.714516333333334</c:v>
                </c:pt>
                <c:pt idx="704">
                  <c:v>7.6319972666666676</c:v>
                </c:pt>
                <c:pt idx="705">
                  <c:v>7.6312435333333335</c:v>
                </c:pt>
                <c:pt idx="706">
                  <c:v>7.734962266666666</c:v>
                </c:pt>
                <c:pt idx="707">
                  <c:v>7.6166394666666672</c:v>
                </c:pt>
                <c:pt idx="708">
                  <c:v>7.7096422000000011</c:v>
                </c:pt>
                <c:pt idx="709">
                  <c:v>7.7213810666666669</c:v>
                </c:pt>
                <c:pt idx="710">
                  <c:v>7.7106713333333339</c:v>
                </c:pt>
                <c:pt idx="711">
                  <c:v>7.6760928666666661</c:v>
                </c:pt>
                <c:pt idx="712">
                  <c:v>7.7117657333333334</c:v>
                </c:pt>
                <c:pt idx="713">
                  <c:v>7.6425704666666663</c:v>
                </c:pt>
                <c:pt idx="714">
                  <c:v>7.7022181333333322</c:v>
                </c:pt>
                <c:pt idx="715">
                  <c:v>7.7139086666666659</c:v>
                </c:pt>
                <c:pt idx="716">
                  <c:v>7.7020840000000002</c:v>
                </c:pt>
                <c:pt idx="717">
                  <c:v>7.7605117999999997</c:v>
                </c:pt>
                <c:pt idx="718">
                  <c:v>7.7485074666666662</c:v>
                </c:pt>
                <c:pt idx="719">
                  <c:v>7.7378593333333336</c:v>
                </c:pt>
                <c:pt idx="720">
                  <c:v>7.7150651333333338</c:v>
                </c:pt>
                <c:pt idx="721">
                  <c:v>7.6923228666666663</c:v>
                </c:pt>
                <c:pt idx="722">
                  <c:v>7.7402953333333322</c:v>
                </c:pt>
                <c:pt idx="723">
                  <c:v>7.5529405333333326</c:v>
                </c:pt>
                <c:pt idx="724">
                  <c:v>7.6567627999999992</c:v>
                </c:pt>
                <c:pt idx="725">
                  <c:v>7.6326742666666672</c:v>
                </c:pt>
                <c:pt idx="726">
                  <c:v>7.7138341333333331</c:v>
                </c:pt>
                <c:pt idx="727">
                  <c:v>7.6315635333333347</c:v>
                </c:pt>
                <c:pt idx="728">
                  <c:v>7.7245725333333324</c:v>
                </c:pt>
                <c:pt idx="729">
                  <c:v>7.6540667999999981</c:v>
                </c:pt>
                <c:pt idx="730">
                  <c:v>7.6074211333333315</c:v>
                </c:pt>
                <c:pt idx="731">
                  <c:v>7.5607670666666653</c:v>
                </c:pt>
                <c:pt idx="732">
                  <c:v>7.6776187999999994</c:v>
                </c:pt>
                <c:pt idx="733">
                  <c:v>7.5847581999999996</c:v>
                </c:pt>
                <c:pt idx="734">
                  <c:v>7.6656600666666641</c:v>
                </c:pt>
                <c:pt idx="735">
                  <c:v>7.666783933333333</c:v>
                </c:pt>
                <c:pt idx="736">
                  <c:v>7.7255829999999994</c:v>
                </c:pt>
                <c:pt idx="737">
                  <c:v>7.7360540666666662</c:v>
                </c:pt>
                <c:pt idx="738">
                  <c:v>7.8410499999999992</c:v>
                </c:pt>
                <c:pt idx="739">
                  <c:v>7.6789697333333322</c:v>
                </c:pt>
                <c:pt idx="740">
                  <c:v>7.702954666666666</c:v>
                </c:pt>
                <c:pt idx="741">
                  <c:v>7.6566485333333336</c:v>
                </c:pt>
                <c:pt idx="742">
                  <c:v>7.7960649333333327</c:v>
                </c:pt>
                <c:pt idx="743">
                  <c:v>7.7016674666666658</c:v>
                </c:pt>
                <c:pt idx="744">
                  <c:v>7.6779589333333327</c:v>
                </c:pt>
                <c:pt idx="745">
                  <c:v>7.6769843333333334</c:v>
                </c:pt>
                <c:pt idx="746">
                  <c:v>7.7830624666666663</c:v>
                </c:pt>
                <c:pt idx="747">
                  <c:v>7.6303556666666656</c:v>
                </c:pt>
                <c:pt idx="748">
                  <c:v>7.7711412666666657</c:v>
                </c:pt>
                <c:pt idx="749">
                  <c:v>7.7020601333333332</c:v>
                </c:pt>
                <c:pt idx="750">
                  <c:v>7.6424215999999996</c:v>
                </c:pt>
                <c:pt idx="751">
                  <c:v>7.6422201999999997</c:v>
                </c:pt>
                <c:pt idx="752">
                  <c:v>7.5375744666666673</c:v>
                </c:pt>
                <c:pt idx="753">
                  <c:v>7.6782858666666671</c:v>
                </c:pt>
                <c:pt idx="754">
                  <c:v>7.6902170666666665</c:v>
                </c:pt>
                <c:pt idx="755">
                  <c:v>7.6422101999999992</c:v>
                </c:pt>
                <c:pt idx="756">
                  <c:v>7.7717499999999999</c:v>
                </c:pt>
                <c:pt idx="757">
                  <c:v>7.6097896</c:v>
                </c:pt>
                <c:pt idx="758">
                  <c:v>7.5990920666666666</c:v>
                </c:pt>
                <c:pt idx="759">
                  <c:v>7.6934317333333331</c:v>
                </c:pt>
                <c:pt idx="760">
                  <c:v>7.6944313333333332</c:v>
                </c:pt>
                <c:pt idx="761">
                  <c:v>7.7286248000000004</c:v>
                </c:pt>
                <c:pt idx="762">
                  <c:v>7.788409333333334</c:v>
                </c:pt>
                <c:pt idx="763">
                  <c:v>7.6355626000000019</c:v>
                </c:pt>
                <c:pt idx="764">
                  <c:v>7.6819704666666686</c:v>
                </c:pt>
                <c:pt idx="765">
                  <c:v>7.7631568666666677</c:v>
                </c:pt>
                <c:pt idx="766">
                  <c:v>7.6580228000000004</c:v>
                </c:pt>
                <c:pt idx="767">
                  <c:v>7.728194666666667</c:v>
                </c:pt>
                <c:pt idx="768">
                  <c:v>7.6110238666666676</c:v>
                </c:pt>
                <c:pt idx="769">
                  <c:v>7.6812506666666671</c:v>
                </c:pt>
                <c:pt idx="770">
                  <c:v>7.7174587333333333</c:v>
                </c:pt>
                <c:pt idx="771">
                  <c:v>7.5529855999999995</c:v>
                </c:pt>
                <c:pt idx="772">
                  <c:v>7.646041733333333</c:v>
                </c:pt>
                <c:pt idx="773">
                  <c:v>7.727208133333332</c:v>
                </c:pt>
                <c:pt idx="774">
                  <c:v>7.6791892666666666</c:v>
                </c:pt>
                <c:pt idx="775">
                  <c:v>7.6900755999999992</c:v>
                </c:pt>
                <c:pt idx="776">
                  <c:v>7.6546477333333325</c:v>
                </c:pt>
                <c:pt idx="777">
                  <c:v>7.5949738</c:v>
                </c:pt>
                <c:pt idx="778">
                  <c:v>7.6415956666666665</c:v>
                </c:pt>
                <c:pt idx="779">
                  <c:v>7.700201533333332</c:v>
                </c:pt>
                <c:pt idx="780">
                  <c:v>7.5604884666666665</c:v>
                </c:pt>
                <c:pt idx="781">
                  <c:v>7.7002757333333323</c:v>
                </c:pt>
                <c:pt idx="782">
                  <c:v>7.6775301333333328</c:v>
                </c:pt>
                <c:pt idx="783">
                  <c:v>7.6775415999999987</c:v>
                </c:pt>
                <c:pt idx="784">
                  <c:v>7.6765705999999998</c:v>
                </c:pt>
                <c:pt idx="785">
                  <c:v>7.7107221333333333</c:v>
                </c:pt>
                <c:pt idx="786">
                  <c:v>7.7571934666666671</c:v>
                </c:pt>
                <c:pt idx="787">
                  <c:v>7.7568780666666681</c:v>
                </c:pt>
                <c:pt idx="788">
                  <c:v>7.7210599333333345</c:v>
                </c:pt>
                <c:pt idx="789">
                  <c:v>7.7808089333333346</c:v>
                </c:pt>
                <c:pt idx="790">
                  <c:v>7.7687130666666677</c:v>
                </c:pt>
                <c:pt idx="791">
                  <c:v>7.7457917333333342</c:v>
                </c:pt>
                <c:pt idx="792">
                  <c:v>7.7588439999999999</c:v>
                </c:pt>
                <c:pt idx="793">
                  <c:v>7.6773296666666671</c:v>
                </c:pt>
                <c:pt idx="794">
                  <c:v>7.7011470666666666</c:v>
                </c:pt>
                <c:pt idx="795">
                  <c:v>7.7596597333333337</c:v>
                </c:pt>
                <c:pt idx="796">
                  <c:v>7.6784124666666669</c:v>
                </c:pt>
                <c:pt idx="797">
                  <c:v>7.7714974666666672</c:v>
                </c:pt>
                <c:pt idx="798">
                  <c:v>7.8180482666666666</c:v>
                </c:pt>
                <c:pt idx="799">
                  <c:v>7.7595996000000005</c:v>
                </c:pt>
                <c:pt idx="800">
                  <c:v>7.7477664666666666</c:v>
                </c:pt>
                <c:pt idx="801">
                  <c:v>7.7131283333333327</c:v>
                </c:pt>
                <c:pt idx="802">
                  <c:v>7.6546635333333333</c:v>
                </c:pt>
                <c:pt idx="803">
                  <c:v>7.6904275333333336</c:v>
                </c:pt>
                <c:pt idx="804">
                  <c:v>7.6426961333333336</c:v>
                </c:pt>
                <c:pt idx="805">
                  <c:v>7.6427953999999989</c:v>
                </c:pt>
                <c:pt idx="806">
                  <c:v>7.6191412666666674</c:v>
                </c:pt>
                <c:pt idx="807">
                  <c:v>7.6763418000000012</c:v>
                </c:pt>
                <c:pt idx="808">
                  <c:v>7.7695226000000011</c:v>
                </c:pt>
                <c:pt idx="809">
                  <c:v>7.6407124000000008</c:v>
                </c:pt>
                <c:pt idx="810">
                  <c:v>7.7456284000000011</c:v>
                </c:pt>
                <c:pt idx="811">
                  <c:v>7.733881666666667</c:v>
                </c:pt>
                <c:pt idx="812">
                  <c:v>7.6395047333333341</c:v>
                </c:pt>
                <c:pt idx="813">
                  <c:v>7.5809857333333346</c:v>
                </c:pt>
                <c:pt idx="814">
                  <c:v>7.627208733333334</c:v>
                </c:pt>
                <c:pt idx="815">
                  <c:v>7.6044151333333341</c:v>
                </c:pt>
                <c:pt idx="816">
                  <c:v>7.6855731999999994</c:v>
                </c:pt>
                <c:pt idx="817">
                  <c:v>7.7786339333333334</c:v>
                </c:pt>
                <c:pt idx="818">
                  <c:v>7.6631528666666657</c:v>
                </c:pt>
                <c:pt idx="819">
                  <c:v>7.6869516666666664</c:v>
                </c:pt>
                <c:pt idx="820">
                  <c:v>7.7106401333333316</c:v>
                </c:pt>
                <c:pt idx="821">
                  <c:v>7.8273010666666663</c:v>
                </c:pt>
                <c:pt idx="822">
                  <c:v>7.7222697333333326</c:v>
                </c:pt>
                <c:pt idx="823">
                  <c:v>7.6997552000000011</c:v>
                </c:pt>
                <c:pt idx="824">
                  <c:v>7.6519994000000002</c:v>
                </c:pt>
                <c:pt idx="825">
                  <c:v>7.6053341333333337</c:v>
                </c:pt>
                <c:pt idx="826">
                  <c:v>7.6859544666666677</c:v>
                </c:pt>
                <c:pt idx="827">
                  <c:v>7.7456446000000012</c:v>
                </c:pt>
                <c:pt idx="828">
                  <c:v>7.6872857333333338</c:v>
                </c:pt>
                <c:pt idx="829">
                  <c:v>7.7350430000000001</c:v>
                </c:pt>
                <c:pt idx="830">
                  <c:v>7.6529630666666675</c:v>
                </c:pt>
                <c:pt idx="831">
                  <c:v>7.6526046666666661</c:v>
                </c:pt>
                <c:pt idx="832">
                  <c:v>7.6181093333333338</c:v>
                </c:pt>
                <c:pt idx="833">
                  <c:v>7.6525528666666673</c:v>
                </c:pt>
                <c:pt idx="834">
                  <c:v>7.6165252000000008</c:v>
                </c:pt>
                <c:pt idx="835">
                  <c:v>7.6510928000000007</c:v>
                </c:pt>
                <c:pt idx="836">
                  <c:v>7.4533583999999999</c:v>
                </c:pt>
                <c:pt idx="837">
                  <c:v>7.6526814666666665</c:v>
                </c:pt>
                <c:pt idx="838">
                  <c:v>7.6393811333333339</c:v>
                </c:pt>
                <c:pt idx="839">
                  <c:v>7.6870276666666673</c:v>
                </c:pt>
                <c:pt idx="840">
                  <c:v>7.6883642000000005</c:v>
                </c:pt>
                <c:pt idx="841">
                  <c:v>7.6433190666666668</c:v>
                </c:pt>
                <c:pt idx="842">
                  <c:v>7.6193054</c:v>
                </c:pt>
                <c:pt idx="843">
                  <c:v>7.7122802000000004</c:v>
                </c:pt>
                <c:pt idx="844">
                  <c:v>7.6297624000000006</c:v>
                </c:pt>
                <c:pt idx="845">
                  <c:v>7.6773033999999996</c:v>
                </c:pt>
                <c:pt idx="846">
                  <c:v>7.7477550666666666</c:v>
                </c:pt>
                <c:pt idx="847">
                  <c:v>7.6772391333333321</c:v>
                </c:pt>
                <c:pt idx="848">
                  <c:v>7.6771720666666665</c:v>
                </c:pt>
                <c:pt idx="849">
                  <c:v>7.7128615999999992</c:v>
                </c:pt>
                <c:pt idx="850">
                  <c:v>7.7009537333333329</c:v>
                </c:pt>
                <c:pt idx="851">
                  <c:v>7.852096266666666</c:v>
                </c:pt>
                <c:pt idx="852">
                  <c:v>7.6767364666666671</c:v>
                </c:pt>
                <c:pt idx="853">
                  <c:v>7.700752333333333</c:v>
                </c:pt>
                <c:pt idx="854">
                  <c:v>7.7828110666666657</c:v>
                </c:pt>
                <c:pt idx="855">
                  <c:v>7.7588818666666661</c:v>
                </c:pt>
                <c:pt idx="856">
                  <c:v>7.7813306666666655</c:v>
                </c:pt>
                <c:pt idx="857">
                  <c:v>7.7353275333333329</c:v>
                </c:pt>
                <c:pt idx="858">
                  <c:v>7.7351300666666667</c:v>
                </c:pt>
                <c:pt idx="859">
                  <c:v>7.7008921333333324</c:v>
                </c:pt>
                <c:pt idx="860">
                  <c:v>7.7476231333333336</c:v>
                </c:pt>
                <c:pt idx="861">
                  <c:v>7.6308649999999991</c:v>
                </c:pt>
                <c:pt idx="862">
                  <c:v>7.6656137999999991</c:v>
                </c:pt>
                <c:pt idx="863">
                  <c:v>7.7691195333333329</c:v>
                </c:pt>
                <c:pt idx="864">
                  <c:v>7.6991632000000001</c:v>
                </c:pt>
                <c:pt idx="865">
                  <c:v>7.7707094666666654</c:v>
                </c:pt>
                <c:pt idx="866">
                  <c:v>7.6301861333333338</c:v>
                </c:pt>
                <c:pt idx="867">
                  <c:v>7.640769333333334</c:v>
                </c:pt>
                <c:pt idx="868">
                  <c:v>7.6287996666666666</c:v>
                </c:pt>
                <c:pt idx="869">
                  <c:v>7.6516132666666667</c:v>
                </c:pt>
                <c:pt idx="870">
                  <c:v>7.6638910666666664</c:v>
                </c:pt>
                <c:pt idx="871">
                  <c:v>7.6162463999999988</c:v>
                </c:pt>
                <c:pt idx="872">
                  <c:v>7.6849713999999993</c:v>
                </c:pt>
                <c:pt idx="873">
                  <c:v>7.6746221999999999</c:v>
                </c:pt>
                <c:pt idx="874">
                  <c:v>7.7092588666666666</c:v>
                </c:pt>
                <c:pt idx="875">
                  <c:v>7.6961659999999998</c:v>
                </c:pt>
                <c:pt idx="876">
                  <c:v>7.7427597999999991</c:v>
                </c:pt>
                <c:pt idx="877">
                  <c:v>7.7787865333333341</c:v>
                </c:pt>
                <c:pt idx="878">
                  <c:v>7.6633107999999996</c:v>
                </c:pt>
                <c:pt idx="879">
                  <c:v>7.6752121999999998</c:v>
                </c:pt>
                <c:pt idx="880">
                  <c:v>7.6157912000000003</c:v>
                </c:pt>
                <c:pt idx="881">
                  <c:v>7.6278552666666668</c:v>
                </c:pt>
                <c:pt idx="882">
                  <c:v>7.7924909999999992</c:v>
                </c:pt>
                <c:pt idx="883">
                  <c:v>7.7817904000000002</c:v>
                </c:pt>
                <c:pt idx="884">
                  <c:v>7.699626799999999</c:v>
                </c:pt>
                <c:pt idx="885">
                  <c:v>7.7217934666666661</c:v>
                </c:pt>
                <c:pt idx="886">
                  <c:v>7.6766361333333322</c:v>
                </c:pt>
                <c:pt idx="887">
                  <c:v>7.7122953333333326</c:v>
                </c:pt>
                <c:pt idx="888">
                  <c:v>7.6884035333333323</c:v>
                </c:pt>
                <c:pt idx="889">
                  <c:v>7.7468061999999991</c:v>
                </c:pt>
                <c:pt idx="890">
                  <c:v>7.6417314666666663</c:v>
                </c:pt>
                <c:pt idx="891">
                  <c:v>7.7001582666666657</c:v>
                </c:pt>
                <c:pt idx="892">
                  <c:v>7.6295429999999991</c:v>
                </c:pt>
                <c:pt idx="893">
                  <c:v>7.653444333333332</c:v>
                </c:pt>
                <c:pt idx="894">
                  <c:v>7.7235883999999997</c:v>
                </c:pt>
                <c:pt idx="895">
                  <c:v>7.6887108666666668</c:v>
                </c:pt>
                <c:pt idx="896">
                  <c:v>7.7947807333333339</c:v>
                </c:pt>
                <c:pt idx="897">
                  <c:v>7.5599004666666669</c:v>
                </c:pt>
                <c:pt idx="898">
                  <c:v>7.6408764666666649</c:v>
                </c:pt>
                <c:pt idx="899">
                  <c:v>7.7230877999999983</c:v>
                </c:pt>
                <c:pt idx="900">
                  <c:v>7.6301985999999982</c:v>
                </c:pt>
                <c:pt idx="901">
                  <c:v>7.757728199999999</c:v>
                </c:pt>
                <c:pt idx="902">
                  <c:v>7.6173540666666657</c:v>
                </c:pt>
                <c:pt idx="903">
                  <c:v>7.6410106666666673</c:v>
                </c:pt>
                <c:pt idx="904">
                  <c:v>7.5942419999999995</c:v>
                </c:pt>
                <c:pt idx="905">
                  <c:v>7.6993339333333335</c:v>
                </c:pt>
                <c:pt idx="906">
                  <c:v>7.6302157333333334</c:v>
                </c:pt>
                <c:pt idx="907">
                  <c:v>7.6408905333333346</c:v>
                </c:pt>
                <c:pt idx="908">
                  <c:v>7.733572800000001</c:v>
                </c:pt>
                <c:pt idx="909">
                  <c:v>7.6872871333333332</c:v>
                </c:pt>
                <c:pt idx="910">
                  <c:v>7.6754997999999999</c:v>
                </c:pt>
                <c:pt idx="911">
                  <c:v>7.6744259333333336</c:v>
                </c:pt>
                <c:pt idx="912">
                  <c:v>7.7687011333333338</c:v>
                </c:pt>
                <c:pt idx="913">
                  <c:v>7.7569132000000014</c:v>
                </c:pt>
                <c:pt idx="914">
                  <c:v>7.6983231333333331</c:v>
                </c:pt>
                <c:pt idx="915">
                  <c:v>7.7794383333333332</c:v>
                </c:pt>
                <c:pt idx="916">
                  <c:v>7.5697337333333339</c:v>
                </c:pt>
                <c:pt idx="917">
                  <c:v>7.8148833333333325</c:v>
                </c:pt>
                <c:pt idx="918">
                  <c:v>7.7098082666666672</c:v>
                </c:pt>
                <c:pt idx="919">
                  <c:v>7.7443226000000003</c:v>
                </c:pt>
                <c:pt idx="920">
                  <c:v>7.6627545333333336</c:v>
                </c:pt>
                <c:pt idx="921">
                  <c:v>7.7163000666666672</c:v>
                </c:pt>
                <c:pt idx="922">
                  <c:v>7.8104405999999988</c:v>
                </c:pt>
                <c:pt idx="923">
                  <c:v>7.6471901333333312</c:v>
                </c:pt>
                <c:pt idx="924">
                  <c:v>7.7518779999999996</c:v>
                </c:pt>
                <c:pt idx="925">
                  <c:v>7.7289589333333328</c:v>
                </c:pt>
                <c:pt idx="926">
                  <c:v>7.6000259333333329</c:v>
                </c:pt>
                <c:pt idx="927">
                  <c:v>7.7285128666666658</c:v>
                </c:pt>
                <c:pt idx="928">
                  <c:v>7.6469455333333327</c:v>
                </c:pt>
                <c:pt idx="929">
                  <c:v>7.6351116666666652</c:v>
                </c:pt>
                <c:pt idx="930">
                  <c:v>7.6468754666666658</c:v>
                </c:pt>
                <c:pt idx="931">
                  <c:v>7.7757867999999979</c:v>
                </c:pt>
                <c:pt idx="932">
                  <c:v>7.6244428666666657</c:v>
                </c:pt>
                <c:pt idx="933">
                  <c:v>7.7651151333333326</c:v>
                </c:pt>
                <c:pt idx="934">
                  <c:v>7.6496949333333326</c:v>
                </c:pt>
                <c:pt idx="935">
                  <c:v>7.7439231333333334</c:v>
                </c:pt>
                <c:pt idx="936">
                  <c:v>7.655838133333333</c:v>
                </c:pt>
                <c:pt idx="937">
                  <c:v>7.6093482000000012</c:v>
                </c:pt>
                <c:pt idx="938">
                  <c:v>7.819179000000001</c:v>
                </c:pt>
                <c:pt idx="939">
                  <c:v>7.6679420666666678</c:v>
                </c:pt>
                <c:pt idx="940">
                  <c:v>7.7025966666666674</c:v>
                </c:pt>
                <c:pt idx="941">
                  <c:v>7.7728402000000001</c:v>
                </c:pt>
                <c:pt idx="942">
                  <c:v>7.7146065999999998</c:v>
                </c:pt>
                <c:pt idx="943">
                  <c:v>7.7494705333333327</c:v>
                </c:pt>
                <c:pt idx="944">
                  <c:v>7.7491808666666646</c:v>
                </c:pt>
                <c:pt idx="945">
                  <c:v>7.6790121333333321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0C-48DB-998D-5EDF2C05FE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4705384"/>
        <c:axId val="1904709320"/>
      </c:lineChart>
      <c:catAx>
        <c:axId val="7564279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56426672"/>
        <c:crosses val="autoZero"/>
        <c:auto val="1"/>
        <c:lblAlgn val="ctr"/>
        <c:lblOffset val="100"/>
        <c:noMultiLvlLbl val="0"/>
      </c:catAx>
      <c:valAx>
        <c:axId val="75642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56427984"/>
        <c:crosses val="autoZero"/>
        <c:crossBetween val="between"/>
      </c:valAx>
      <c:valAx>
        <c:axId val="190470932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04705384"/>
        <c:crosses val="max"/>
        <c:crossBetween val="between"/>
      </c:valAx>
      <c:catAx>
        <c:axId val="1904705384"/>
        <c:scaling>
          <c:orientation val="minMax"/>
        </c:scaling>
        <c:delete val="1"/>
        <c:axPos val="b"/>
        <c:majorTickMark val="out"/>
        <c:minorTickMark val="none"/>
        <c:tickLblPos val="nextTo"/>
        <c:crossAx val="19047093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Temperatura be média móvel da potência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'zinco1-novaaltura'!$B$1</c:f>
              <c:strCache>
                <c:ptCount val="1"/>
                <c:pt idx="0">
                  <c:v>Temperatura (ºC)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'zinco1-novaaltura'!$B$2:$B$841</c:f>
              <c:numCache>
                <c:formatCode>General</c:formatCode>
                <c:ptCount val="840"/>
                <c:pt idx="1">
                  <c:v>300.16000000000003</c:v>
                </c:pt>
                <c:pt idx="2">
                  <c:v>300.18</c:v>
                </c:pt>
                <c:pt idx="3">
                  <c:v>300.18</c:v>
                </c:pt>
                <c:pt idx="4">
                  <c:v>300.26</c:v>
                </c:pt>
                <c:pt idx="5">
                  <c:v>300.27999999999997</c:v>
                </c:pt>
                <c:pt idx="6">
                  <c:v>300.2</c:v>
                </c:pt>
                <c:pt idx="7">
                  <c:v>300.24</c:v>
                </c:pt>
                <c:pt idx="8">
                  <c:v>300.18</c:v>
                </c:pt>
                <c:pt idx="9">
                  <c:v>300.22000000000003</c:v>
                </c:pt>
                <c:pt idx="10">
                  <c:v>300.23</c:v>
                </c:pt>
                <c:pt idx="11">
                  <c:v>300.23</c:v>
                </c:pt>
                <c:pt idx="12">
                  <c:v>300.22000000000003</c:v>
                </c:pt>
                <c:pt idx="13">
                  <c:v>300.22000000000003</c:v>
                </c:pt>
                <c:pt idx="14">
                  <c:v>300.2</c:v>
                </c:pt>
                <c:pt idx="15">
                  <c:v>300.27</c:v>
                </c:pt>
                <c:pt idx="16">
                  <c:v>300.31</c:v>
                </c:pt>
                <c:pt idx="17">
                  <c:v>300.23</c:v>
                </c:pt>
                <c:pt idx="18">
                  <c:v>300.17</c:v>
                </c:pt>
                <c:pt idx="19">
                  <c:v>300.27</c:v>
                </c:pt>
                <c:pt idx="20">
                  <c:v>300.23</c:v>
                </c:pt>
                <c:pt idx="21">
                  <c:v>300.29000000000002</c:v>
                </c:pt>
                <c:pt idx="22">
                  <c:v>300.22000000000003</c:v>
                </c:pt>
                <c:pt idx="23">
                  <c:v>300.14</c:v>
                </c:pt>
                <c:pt idx="24">
                  <c:v>300.23</c:v>
                </c:pt>
                <c:pt idx="25">
                  <c:v>300.2</c:v>
                </c:pt>
                <c:pt idx="26">
                  <c:v>300.18</c:v>
                </c:pt>
                <c:pt idx="27">
                  <c:v>300.14999999999998</c:v>
                </c:pt>
                <c:pt idx="28">
                  <c:v>300.27999999999997</c:v>
                </c:pt>
                <c:pt idx="29">
                  <c:v>300.3</c:v>
                </c:pt>
                <c:pt idx="30">
                  <c:v>300.2</c:v>
                </c:pt>
                <c:pt idx="31">
                  <c:v>300.2</c:v>
                </c:pt>
                <c:pt idx="32">
                  <c:v>300.17</c:v>
                </c:pt>
                <c:pt idx="33">
                  <c:v>300.26</c:v>
                </c:pt>
                <c:pt idx="34">
                  <c:v>300.23</c:v>
                </c:pt>
                <c:pt idx="35">
                  <c:v>300.17</c:v>
                </c:pt>
                <c:pt idx="36">
                  <c:v>300.18</c:v>
                </c:pt>
                <c:pt idx="37">
                  <c:v>300.24</c:v>
                </c:pt>
                <c:pt idx="38">
                  <c:v>300.27</c:v>
                </c:pt>
                <c:pt idx="39">
                  <c:v>300.27</c:v>
                </c:pt>
                <c:pt idx="40">
                  <c:v>300.22000000000003</c:v>
                </c:pt>
                <c:pt idx="41">
                  <c:v>300.22000000000003</c:v>
                </c:pt>
                <c:pt idx="42">
                  <c:v>300.16000000000003</c:v>
                </c:pt>
                <c:pt idx="43">
                  <c:v>300.27999999999997</c:v>
                </c:pt>
                <c:pt idx="44">
                  <c:v>300.10000000000002</c:v>
                </c:pt>
                <c:pt idx="45">
                  <c:v>300.23</c:v>
                </c:pt>
                <c:pt idx="46">
                  <c:v>300.16000000000003</c:v>
                </c:pt>
                <c:pt idx="47">
                  <c:v>300.2</c:v>
                </c:pt>
                <c:pt idx="48">
                  <c:v>300.14999999999998</c:v>
                </c:pt>
                <c:pt idx="49">
                  <c:v>300.16000000000003</c:v>
                </c:pt>
                <c:pt idx="50">
                  <c:v>300.16000000000003</c:v>
                </c:pt>
                <c:pt idx="51">
                  <c:v>300.16000000000003</c:v>
                </c:pt>
                <c:pt idx="52">
                  <c:v>300.16000000000003</c:v>
                </c:pt>
                <c:pt idx="53">
                  <c:v>300.17</c:v>
                </c:pt>
                <c:pt idx="54">
                  <c:v>300.17</c:v>
                </c:pt>
                <c:pt idx="55">
                  <c:v>300.2</c:v>
                </c:pt>
                <c:pt idx="56">
                  <c:v>300.17</c:v>
                </c:pt>
                <c:pt idx="57">
                  <c:v>300.17</c:v>
                </c:pt>
                <c:pt idx="58">
                  <c:v>300.22000000000003</c:v>
                </c:pt>
                <c:pt idx="59">
                  <c:v>300.24</c:v>
                </c:pt>
                <c:pt idx="60">
                  <c:v>300.2</c:v>
                </c:pt>
                <c:pt idx="61">
                  <c:v>300.22000000000003</c:v>
                </c:pt>
                <c:pt idx="62">
                  <c:v>300.17</c:v>
                </c:pt>
                <c:pt idx="63">
                  <c:v>300.17</c:v>
                </c:pt>
                <c:pt idx="64">
                  <c:v>300.27</c:v>
                </c:pt>
                <c:pt idx="65">
                  <c:v>300.18</c:v>
                </c:pt>
                <c:pt idx="66">
                  <c:v>300.31</c:v>
                </c:pt>
                <c:pt idx="67">
                  <c:v>300.27</c:v>
                </c:pt>
                <c:pt idx="68">
                  <c:v>300.29000000000002</c:v>
                </c:pt>
                <c:pt idx="69">
                  <c:v>300.27</c:v>
                </c:pt>
                <c:pt idx="70">
                  <c:v>300.27</c:v>
                </c:pt>
                <c:pt idx="71">
                  <c:v>300.26</c:v>
                </c:pt>
                <c:pt idx="72">
                  <c:v>300.2</c:v>
                </c:pt>
                <c:pt idx="73">
                  <c:v>300.24</c:v>
                </c:pt>
                <c:pt idx="74">
                  <c:v>300.17</c:v>
                </c:pt>
                <c:pt idx="75">
                  <c:v>300.16000000000003</c:v>
                </c:pt>
                <c:pt idx="76">
                  <c:v>300.14999999999998</c:v>
                </c:pt>
                <c:pt idx="77">
                  <c:v>300.2</c:v>
                </c:pt>
                <c:pt idx="78">
                  <c:v>300.17</c:v>
                </c:pt>
                <c:pt idx="79">
                  <c:v>300.2</c:v>
                </c:pt>
                <c:pt idx="80">
                  <c:v>300.2</c:v>
                </c:pt>
                <c:pt idx="81">
                  <c:v>300.16000000000003</c:v>
                </c:pt>
                <c:pt idx="82">
                  <c:v>300.18</c:v>
                </c:pt>
                <c:pt idx="83">
                  <c:v>300.2</c:v>
                </c:pt>
                <c:pt idx="84">
                  <c:v>300.16000000000003</c:v>
                </c:pt>
                <c:pt idx="85">
                  <c:v>300.22000000000003</c:v>
                </c:pt>
                <c:pt idx="86">
                  <c:v>300.12</c:v>
                </c:pt>
                <c:pt idx="87">
                  <c:v>300.2</c:v>
                </c:pt>
                <c:pt idx="88">
                  <c:v>300.23</c:v>
                </c:pt>
                <c:pt idx="89">
                  <c:v>300.26</c:v>
                </c:pt>
                <c:pt idx="90">
                  <c:v>300.27</c:v>
                </c:pt>
                <c:pt idx="91">
                  <c:v>300.26</c:v>
                </c:pt>
                <c:pt idx="92">
                  <c:v>300.24</c:v>
                </c:pt>
                <c:pt idx="93">
                  <c:v>300.27999999999997</c:v>
                </c:pt>
                <c:pt idx="94">
                  <c:v>300.2</c:v>
                </c:pt>
                <c:pt idx="95">
                  <c:v>300.27</c:v>
                </c:pt>
                <c:pt idx="96">
                  <c:v>300.16000000000003</c:v>
                </c:pt>
                <c:pt idx="97">
                  <c:v>300.26</c:v>
                </c:pt>
                <c:pt idx="98">
                  <c:v>300.2</c:v>
                </c:pt>
                <c:pt idx="99">
                  <c:v>300.2</c:v>
                </c:pt>
                <c:pt idx="100">
                  <c:v>300.24</c:v>
                </c:pt>
                <c:pt idx="101">
                  <c:v>300.17</c:v>
                </c:pt>
                <c:pt idx="102">
                  <c:v>300.14</c:v>
                </c:pt>
                <c:pt idx="103">
                  <c:v>300.17</c:v>
                </c:pt>
                <c:pt idx="104">
                  <c:v>300.14</c:v>
                </c:pt>
                <c:pt idx="105">
                  <c:v>300.17</c:v>
                </c:pt>
                <c:pt idx="106">
                  <c:v>300.18</c:v>
                </c:pt>
                <c:pt idx="107">
                  <c:v>300.17</c:v>
                </c:pt>
                <c:pt idx="108">
                  <c:v>300.17</c:v>
                </c:pt>
                <c:pt idx="109">
                  <c:v>300.08</c:v>
                </c:pt>
                <c:pt idx="110">
                  <c:v>300.14999999999998</c:v>
                </c:pt>
                <c:pt idx="111">
                  <c:v>300.13</c:v>
                </c:pt>
                <c:pt idx="112">
                  <c:v>300.17</c:v>
                </c:pt>
                <c:pt idx="113">
                  <c:v>300.18</c:v>
                </c:pt>
                <c:pt idx="114">
                  <c:v>300.16000000000003</c:v>
                </c:pt>
                <c:pt idx="115">
                  <c:v>300.13</c:v>
                </c:pt>
                <c:pt idx="116">
                  <c:v>300.08999999999997</c:v>
                </c:pt>
                <c:pt idx="117">
                  <c:v>300.14999999999998</c:v>
                </c:pt>
                <c:pt idx="118">
                  <c:v>300.2</c:v>
                </c:pt>
                <c:pt idx="119">
                  <c:v>300.14</c:v>
                </c:pt>
                <c:pt idx="120">
                  <c:v>300.17</c:v>
                </c:pt>
                <c:pt idx="121">
                  <c:v>300.13</c:v>
                </c:pt>
                <c:pt idx="122">
                  <c:v>300.12</c:v>
                </c:pt>
                <c:pt idx="123">
                  <c:v>300.08</c:v>
                </c:pt>
                <c:pt idx="124">
                  <c:v>300.08</c:v>
                </c:pt>
                <c:pt idx="125">
                  <c:v>300.08999999999997</c:v>
                </c:pt>
                <c:pt idx="126">
                  <c:v>300.08</c:v>
                </c:pt>
                <c:pt idx="127">
                  <c:v>300.13</c:v>
                </c:pt>
                <c:pt idx="128">
                  <c:v>300.05</c:v>
                </c:pt>
                <c:pt idx="129">
                  <c:v>300.08</c:v>
                </c:pt>
                <c:pt idx="130">
                  <c:v>300.06</c:v>
                </c:pt>
                <c:pt idx="131">
                  <c:v>300.14</c:v>
                </c:pt>
                <c:pt idx="132">
                  <c:v>300.08</c:v>
                </c:pt>
                <c:pt idx="133">
                  <c:v>300.10000000000002</c:v>
                </c:pt>
                <c:pt idx="134">
                  <c:v>300.06</c:v>
                </c:pt>
                <c:pt idx="135">
                  <c:v>300.10000000000002</c:v>
                </c:pt>
                <c:pt idx="136">
                  <c:v>300.08</c:v>
                </c:pt>
                <c:pt idx="137">
                  <c:v>300.10000000000002</c:v>
                </c:pt>
                <c:pt idx="138">
                  <c:v>300.10000000000002</c:v>
                </c:pt>
                <c:pt idx="139">
                  <c:v>300.13</c:v>
                </c:pt>
                <c:pt idx="140">
                  <c:v>300.14999999999998</c:v>
                </c:pt>
                <c:pt idx="141">
                  <c:v>300.16000000000003</c:v>
                </c:pt>
                <c:pt idx="142">
                  <c:v>300.08</c:v>
                </c:pt>
                <c:pt idx="143">
                  <c:v>300.08999999999997</c:v>
                </c:pt>
                <c:pt idx="144">
                  <c:v>300.08999999999997</c:v>
                </c:pt>
                <c:pt idx="145">
                  <c:v>300.08999999999997</c:v>
                </c:pt>
                <c:pt idx="146">
                  <c:v>300.08999999999997</c:v>
                </c:pt>
                <c:pt idx="147">
                  <c:v>300.12</c:v>
                </c:pt>
                <c:pt idx="148">
                  <c:v>300.06</c:v>
                </c:pt>
                <c:pt idx="149">
                  <c:v>300.14</c:v>
                </c:pt>
                <c:pt idx="150">
                  <c:v>300.14999999999998</c:v>
                </c:pt>
                <c:pt idx="151">
                  <c:v>300.08</c:v>
                </c:pt>
                <c:pt idx="152">
                  <c:v>300.14</c:v>
                </c:pt>
                <c:pt idx="153">
                  <c:v>300.13</c:v>
                </c:pt>
                <c:pt idx="154">
                  <c:v>300.06</c:v>
                </c:pt>
                <c:pt idx="155">
                  <c:v>300.08999999999997</c:v>
                </c:pt>
                <c:pt idx="156">
                  <c:v>300.05</c:v>
                </c:pt>
                <c:pt idx="157">
                  <c:v>300.08999999999997</c:v>
                </c:pt>
                <c:pt idx="158">
                  <c:v>300.08</c:v>
                </c:pt>
                <c:pt idx="159">
                  <c:v>300.02999999999997</c:v>
                </c:pt>
                <c:pt idx="160">
                  <c:v>300.05</c:v>
                </c:pt>
                <c:pt idx="161">
                  <c:v>300.13</c:v>
                </c:pt>
                <c:pt idx="162">
                  <c:v>300.10000000000002</c:v>
                </c:pt>
                <c:pt idx="163">
                  <c:v>300.08999999999997</c:v>
                </c:pt>
                <c:pt idx="164">
                  <c:v>300.14999999999998</c:v>
                </c:pt>
                <c:pt idx="165">
                  <c:v>300.10000000000002</c:v>
                </c:pt>
                <c:pt idx="166">
                  <c:v>300.10000000000002</c:v>
                </c:pt>
                <c:pt idx="167">
                  <c:v>300.14</c:v>
                </c:pt>
                <c:pt idx="168">
                  <c:v>300.14</c:v>
                </c:pt>
                <c:pt idx="169">
                  <c:v>300.16000000000003</c:v>
                </c:pt>
                <c:pt idx="170">
                  <c:v>300.14</c:v>
                </c:pt>
                <c:pt idx="171">
                  <c:v>300.14999999999998</c:v>
                </c:pt>
                <c:pt idx="172">
                  <c:v>300.06</c:v>
                </c:pt>
                <c:pt idx="173">
                  <c:v>300.2</c:v>
                </c:pt>
                <c:pt idx="174">
                  <c:v>300.08</c:v>
                </c:pt>
                <c:pt idx="175">
                  <c:v>300.14999999999998</c:v>
                </c:pt>
                <c:pt idx="176">
                  <c:v>300.16000000000003</c:v>
                </c:pt>
                <c:pt idx="177">
                  <c:v>300.12</c:v>
                </c:pt>
                <c:pt idx="178">
                  <c:v>300.12</c:v>
                </c:pt>
                <c:pt idx="179">
                  <c:v>300.16000000000003</c:v>
                </c:pt>
                <c:pt idx="180">
                  <c:v>300.16000000000003</c:v>
                </c:pt>
                <c:pt idx="181">
                  <c:v>300.06</c:v>
                </c:pt>
                <c:pt idx="182">
                  <c:v>300.08999999999997</c:v>
                </c:pt>
                <c:pt idx="183">
                  <c:v>300.14</c:v>
                </c:pt>
                <c:pt idx="184">
                  <c:v>300.14</c:v>
                </c:pt>
                <c:pt idx="185">
                  <c:v>300.08999999999997</c:v>
                </c:pt>
                <c:pt idx="186">
                  <c:v>300.14</c:v>
                </c:pt>
                <c:pt idx="187">
                  <c:v>300.08999999999997</c:v>
                </c:pt>
                <c:pt idx="188">
                  <c:v>300.06</c:v>
                </c:pt>
                <c:pt idx="189">
                  <c:v>300.14</c:v>
                </c:pt>
                <c:pt idx="190">
                  <c:v>300.17</c:v>
                </c:pt>
                <c:pt idx="191">
                  <c:v>300.13</c:v>
                </c:pt>
                <c:pt idx="192">
                  <c:v>300.12</c:v>
                </c:pt>
                <c:pt idx="193">
                  <c:v>300.13</c:v>
                </c:pt>
                <c:pt idx="194">
                  <c:v>300.06</c:v>
                </c:pt>
                <c:pt idx="195">
                  <c:v>300.06</c:v>
                </c:pt>
                <c:pt idx="196">
                  <c:v>300.06</c:v>
                </c:pt>
                <c:pt idx="197">
                  <c:v>300.13</c:v>
                </c:pt>
                <c:pt idx="198">
                  <c:v>300.14</c:v>
                </c:pt>
                <c:pt idx="199">
                  <c:v>300.08</c:v>
                </c:pt>
                <c:pt idx="200">
                  <c:v>300.17</c:v>
                </c:pt>
                <c:pt idx="201">
                  <c:v>300.08999999999997</c:v>
                </c:pt>
                <c:pt idx="202">
                  <c:v>300.14</c:v>
                </c:pt>
                <c:pt idx="203">
                  <c:v>300.16000000000003</c:v>
                </c:pt>
                <c:pt idx="204">
                  <c:v>300.04000000000002</c:v>
                </c:pt>
                <c:pt idx="205">
                  <c:v>300.14</c:v>
                </c:pt>
                <c:pt idx="206">
                  <c:v>300.05</c:v>
                </c:pt>
                <c:pt idx="207">
                  <c:v>300.10000000000002</c:v>
                </c:pt>
                <c:pt idx="208">
                  <c:v>300.08999999999997</c:v>
                </c:pt>
                <c:pt idx="209">
                  <c:v>300.14999999999998</c:v>
                </c:pt>
                <c:pt idx="210">
                  <c:v>300.08999999999997</c:v>
                </c:pt>
                <c:pt idx="211">
                  <c:v>300.05</c:v>
                </c:pt>
                <c:pt idx="212">
                  <c:v>300.12</c:v>
                </c:pt>
                <c:pt idx="213">
                  <c:v>300.06</c:v>
                </c:pt>
                <c:pt idx="214">
                  <c:v>300.08</c:v>
                </c:pt>
                <c:pt idx="215">
                  <c:v>300.06</c:v>
                </c:pt>
                <c:pt idx="216">
                  <c:v>300.14999999999998</c:v>
                </c:pt>
                <c:pt idx="217">
                  <c:v>300.13</c:v>
                </c:pt>
                <c:pt idx="218">
                  <c:v>300.06</c:v>
                </c:pt>
                <c:pt idx="219">
                  <c:v>300.02999999999997</c:v>
                </c:pt>
                <c:pt idx="220">
                  <c:v>300.02999999999997</c:v>
                </c:pt>
                <c:pt idx="221">
                  <c:v>300.01</c:v>
                </c:pt>
                <c:pt idx="222">
                  <c:v>300.02</c:v>
                </c:pt>
                <c:pt idx="223">
                  <c:v>300.02999999999997</c:v>
                </c:pt>
                <c:pt idx="224">
                  <c:v>300.05</c:v>
                </c:pt>
                <c:pt idx="225">
                  <c:v>300.04000000000002</c:v>
                </c:pt>
                <c:pt idx="226">
                  <c:v>300.01</c:v>
                </c:pt>
                <c:pt idx="227">
                  <c:v>300.01</c:v>
                </c:pt>
                <c:pt idx="228">
                  <c:v>299.99</c:v>
                </c:pt>
                <c:pt idx="229">
                  <c:v>300.12</c:v>
                </c:pt>
                <c:pt idx="230">
                  <c:v>300.02</c:v>
                </c:pt>
                <c:pt idx="231">
                  <c:v>300.01</c:v>
                </c:pt>
                <c:pt idx="232">
                  <c:v>300.02999999999997</c:v>
                </c:pt>
                <c:pt idx="233">
                  <c:v>300.04000000000002</c:v>
                </c:pt>
                <c:pt idx="234">
                  <c:v>300.12</c:v>
                </c:pt>
                <c:pt idx="235">
                  <c:v>300.04000000000002</c:v>
                </c:pt>
                <c:pt idx="236">
                  <c:v>300.14</c:v>
                </c:pt>
                <c:pt idx="237">
                  <c:v>300.02999999999997</c:v>
                </c:pt>
                <c:pt idx="238">
                  <c:v>300.02999999999997</c:v>
                </c:pt>
                <c:pt idx="239">
                  <c:v>300.08999999999997</c:v>
                </c:pt>
                <c:pt idx="240">
                  <c:v>300.05</c:v>
                </c:pt>
                <c:pt idx="241">
                  <c:v>300.13</c:v>
                </c:pt>
                <c:pt idx="242">
                  <c:v>300.02</c:v>
                </c:pt>
                <c:pt idx="243">
                  <c:v>299.99</c:v>
                </c:pt>
                <c:pt idx="244">
                  <c:v>299.99</c:v>
                </c:pt>
                <c:pt idx="245">
                  <c:v>299.99</c:v>
                </c:pt>
                <c:pt idx="246">
                  <c:v>300.04000000000002</c:v>
                </c:pt>
                <c:pt idx="247">
                  <c:v>300.01</c:v>
                </c:pt>
                <c:pt idx="248">
                  <c:v>300.12</c:v>
                </c:pt>
                <c:pt idx="249">
                  <c:v>300.08</c:v>
                </c:pt>
                <c:pt idx="250">
                  <c:v>299.92</c:v>
                </c:pt>
                <c:pt idx="251">
                  <c:v>300.01</c:v>
                </c:pt>
                <c:pt idx="252">
                  <c:v>299.95999999999998</c:v>
                </c:pt>
                <c:pt idx="253">
                  <c:v>300.05</c:v>
                </c:pt>
                <c:pt idx="254">
                  <c:v>299.92</c:v>
                </c:pt>
                <c:pt idx="255">
                  <c:v>300.02</c:v>
                </c:pt>
                <c:pt idx="256">
                  <c:v>299.98</c:v>
                </c:pt>
                <c:pt idx="257">
                  <c:v>299.97000000000003</c:v>
                </c:pt>
                <c:pt idx="258">
                  <c:v>300.12</c:v>
                </c:pt>
                <c:pt idx="259">
                  <c:v>300.12</c:v>
                </c:pt>
                <c:pt idx="260">
                  <c:v>300.06</c:v>
                </c:pt>
                <c:pt idx="261">
                  <c:v>300.02999999999997</c:v>
                </c:pt>
                <c:pt idx="262">
                  <c:v>300.12</c:v>
                </c:pt>
                <c:pt idx="263">
                  <c:v>300.05</c:v>
                </c:pt>
                <c:pt idx="264">
                  <c:v>300.08</c:v>
                </c:pt>
                <c:pt idx="265">
                  <c:v>300.02</c:v>
                </c:pt>
                <c:pt idx="266">
                  <c:v>300.04000000000002</c:v>
                </c:pt>
                <c:pt idx="267">
                  <c:v>300.08999999999997</c:v>
                </c:pt>
                <c:pt idx="268">
                  <c:v>300.10000000000002</c:v>
                </c:pt>
                <c:pt idx="269">
                  <c:v>300.08</c:v>
                </c:pt>
                <c:pt idx="270">
                  <c:v>300.04000000000002</c:v>
                </c:pt>
                <c:pt idx="271">
                  <c:v>300.04000000000002</c:v>
                </c:pt>
                <c:pt idx="272">
                  <c:v>300.02999999999997</c:v>
                </c:pt>
                <c:pt idx="273">
                  <c:v>300.08</c:v>
                </c:pt>
                <c:pt idx="274">
                  <c:v>300.12</c:v>
                </c:pt>
                <c:pt idx="275">
                  <c:v>300.04000000000002</c:v>
                </c:pt>
                <c:pt idx="276">
                  <c:v>300.10000000000002</c:v>
                </c:pt>
                <c:pt idx="277">
                  <c:v>300.05</c:v>
                </c:pt>
                <c:pt idx="278">
                  <c:v>300.13</c:v>
                </c:pt>
                <c:pt idx="279">
                  <c:v>299.98</c:v>
                </c:pt>
                <c:pt idx="280">
                  <c:v>300.04000000000002</c:v>
                </c:pt>
                <c:pt idx="281">
                  <c:v>300.10000000000002</c:v>
                </c:pt>
                <c:pt idx="282">
                  <c:v>300.02999999999997</c:v>
                </c:pt>
                <c:pt idx="283">
                  <c:v>300.02</c:v>
                </c:pt>
                <c:pt idx="284">
                  <c:v>300.06</c:v>
                </c:pt>
                <c:pt idx="285">
                  <c:v>300.02999999999997</c:v>
                </c:pt>
                <c:pt idx="286">
                  <c:v>300.04000000000002</c:v>
                </c:pt>
                <c:pt idx="287">
                  <c:v>300.08999999999997</c:v>
                </c:pt>
                <c:pt idx="288">
                  <c:v>300.02999999999997</c:v>
                </c:pt>
                <c:pt idx="289">
                  <c:v>300.10000000000002</c:v>
                </c:pt>
                <c:pt idx="290">
                  <c:v>300.08999999999997</c:v>
                </c:pt>
                <c:pt idx="291">
                  <c:v>300.10000000000002</c:v>
                </c:pt>
                <c:pt idx="292">
                  <c:v>300.12</c:v>
                </c:pt>
                <c:pt idx="293">
                  <c:v>300.05</c:v>
                </c:pt>
                <c:pt idx="294">
                  <c:v>300.13</c:v>
                </c:pt>
                <c:pt idx="295">
                  <c:v>300.02999999999997</c:v>
                </c:pt>
                <c:pt idx="296">
                  <c:v>300.12</c:v>
                </c:pt>
                <c:pt idx="297">
                  <c:v>300.12</c:v>
                </c:pt>
                <c:pt idx="298">
                  <c:v>300.13</c:v>
                </c:pt>
                <c:pt idx="299">
                  <c:v>300.14</c:v>
                </c:pt>
                <c:pt idx="300">
                  <c:v>300.08999999999997</c:v>
                </c:pt>
                <c:pt idx="301">
                  <c:v>300.02</c:v>
                </c:pt>
                <c:pt idx="302">
                  <c:v>300.08</c:v>
                </c:pt>
                <c:pt idx="303">
                  <c:v>300.04000000000002</c:v>
                </c:pt>
                <c:pt idx="304">
                  <c:v>300.02</c:v>
                </c:pt>
                <c:pt idx="305">
                  <c:v>300.04000000000002</c:v>
                </c:pt>
                <c:pt idx="306">
                  <c:v>300.02</c:v>
                </c:pt>
                <c:pt idx="307">
                  <c:v>300.13</c:v>
                </c:pt>
                <c:pt idx="308">
                  <c:v>300.08</c:v>
                </c:pt>
                <c:pt idx="309">
                  <c:v>300.06</c:v>
                </c:pt>
                <c:pt idx="310">
                  <c:v>300.08999999999997</c:v>
                </c:pt>
                <c:pt idx="311">
                  <c:v>300.08</c:v>
                </c:pt>
                <c:pt idx="312">
                  <c:v>300.02999999999997</c:v>
                </c:pt>
                <c:pt idx="313">
                  <c:v>299.99</c:v>
                </c:pt>
                <c:pt idx="314">
                  <c:v>300.08999999999997</c:v>
                </c:pt>
                <c:pt idx="315">
                  <c:v>300.06</c:v>
                </c:pt>
                <c:pt idx="316">
                  <c:v>300.13</c:v>
                </c:pt>
                <c:pt idx="317">
                  <c:v>300.08999999999997</c:v>
                </c:pt>
                <c:pt idx="318">
                  <c:v>300.08</c:v>
                </c:pt>
                <c:pt idx="319">
                  <c:v>300.10000000000002</c:v>
                </c:pt>
                <c:pt idx="320">
                  <c:v>299.99</c:v>
                </c:pt>
                <c:pt idx="321">
                  <c:v>300.05</c:v>
                </c:pt>
                <c:pt idx="322">
                  <c:v>300.12</c:v>
                </c:pt>
                <c:pt idx="323">
                  <c:v>300.16000000000003</c:v>
                </c:pt>
                <c:pt idx="324">
                  <c:v>300.14999999999998</c:v>
                </c:pt>
                <c:pt idx="325">
                  <c:v>300.14</c:v>
                </c:pt>
                <c:pt idx="326">
                  <c:v>300.02999999999997</c:v>
                </c:pt>
                <c:pt idx="327">
                  <c:v>300.08</c:v>
                </c:pt>
                <c:pt idx="328">
                  <c:v>300.10000000000002</c:v>
                </c:pt>
                <c:pt idx="329">
                  <c:v>300.02</c:v>
                </c:pt>
                <c:pt idx="330">
                  <c:v>299.99</c:v>
                </c:pt>
                <c:pt idx="331">
                  <c:v>300.02999999999997</c:v>
                </c:pt>
                <c:pt idx="332">
                  <c:v>300.01</c:v>
                </c:pt>
                <c:pt idx="333">
                  <c:v>300.02999999999997</c:v>
                </c:pt>
                <c:pt idx="334">
                  <c:v>300.02999999999997</c:v>
                </c:pt>
                <c:pt idx="335">
                  <c:v>300.08</c:v>
                </c:pt>
                <c:pt idx="336">
                  <c:v>300.02</c:v>
                </c:pt>
                <c:pt idx="337">
                  <c:v>300.06</c:v>
                </c:pt>
                <c:pt idx="338">
                  <c:v>300.13</c:v>
                </c:pt>
                <c:pt idx="339">
                  <c:v>300.12</c:v>
                </c:pt>
                <c:pt idx="340">
                  <c:v>300.06</c:v>
                </c:pt>
                <c:pt idx="341">
                  <c:v>300.08999999999997</c:v>
                </c:pt>
                <c:pt idx="342">
                  <c:v>300.10000000000002</c:v>
                </c:pt>
                <c:pt idx="343">
                  <c:v>300.12</c:v>
                </c:pt>
                <c:pt idx="344">
                  <c:v>300.12</c:v>
                </c:pt>
                <c:pt idx="345">
                  <c:v>300.10000000000002</c:v>
                </c:pt>
                <c:pt idx="346">
                  <c:v>300.08</c:v>
                </c:pt>
                <c:pt idx="347">
                  <c:v>300.05</c:v>
                </c:pt>
                <c:pt idx="348">
                  <c:v>300.04000000000002</c:v>
                </c:pt>
                <c:pt idx="349">
                  <c:v>300.02999999999997</c:v>
                </c:pt>
                <c:pt idx="350">
                  <c:v>300.04000000000002</c:v>
                </c:pt>
                <c:pt idx="351">
                  <c:v>300.02999999999997</c:v>
                </c:pt>
                <c:pt idx="352">
                  <c:v>300.06</c:v>
                </c:pt>
                <c:pt idx="353">
                  <c:v>299.98</c:v>
                </c:pt>
                <c:pt idx="354">
                  <c:v>300.08999999999997</c:v>
                </c:pt>
                <c:pt idx="355">
                  <c:v>300.02999999999997</c:v>
                </c:pt>
                <c:pt idx="356">
                  <c:v>300.14</c:v>
                </c:pt>
                <c:pt idx="357">
                  <c:v>300.05</c:v>
                </c:pt>
                <c:pt idx="358">
                  <c:v>300.08</c:v>
                </c:pt>
                <c:pt idx="359">
                  <c:v>300.04000000000002</c:v>
                </c:pt>
                <c:pt idx="360">
                  <c:v>300.02999999999997</c:v>
                </c:pt>
                <c:pt idx="361">
                  <c:v>300.05</c:v>
                </c:pt>
                <c:pt idx="362">
                  <c:v>300.12</c:v>
                </c:pt>
                <c:pt idx="363">
                  <c:v>300.06</c:v>
                </c:pt>
                <c:pt idx="364">
                  <c:v>299.99</c:v>
                </c:pt>
                <c:pt idx="365">
                  <c:v>300.12</c:v>
                </c:pt>
                <c:pt idx="366">
                  <c:v>300.02</c:v>
                </c:pt>
                <c:pt idx="367">
                  <c:v>300.14999999999998</c:v>
                </c:pt>
                <c:pt idx="368">
                  <c:v>300.02999999999997</c:v>
                </c:pt>
                <c:pt idx="369">
                  <c:v>300.02999999999997</c:v>
                </c:pt>
                <c:pt idx="370">
                  <c:v>300.05</c:v>
                </c:pt>
                <c:pt idx="371">
                  <c:v>300.08</c:v>
                </c:pt>
                <c:pt idx="372">
                  <c:v>300.06</c:v>
                </c:pt>
                <c:pt idx="373">
                  <c:v>300.06</c:v>
                </c:pt>
                <c:pt idx="374">
                  <c:v>299.97000000000003</c:v>
                </c:pt>
                <c:pt idx="375">
                  <c:v>300.14</c:v>
                </c:pt>
                <c:pt idx="376">
                  <c:v>300.05</c:v>
                </c:pt>
                <c:pt idx="377">
                  <c:v>300.05</c:v>
                </c:pt>
                <c:pt idx="378">
                  <c:v>300.02999999999997</c:v>
                </c:pt>
                <c:pt idx="379">
                  <c:v>300.06</c:v>
                </c:pt>
                <c:pt idx="380">
                  <c:v>300.04000000000002</c:v>
                </c:pt>
                <c:pt idx="381">
                  <c:v>299.95999999999998</c:v>
                </c:pt>
                <c:pt idx="382">
                  <c:v>300.13</c:v>
                </c:pt>
                <c:pt idx="383">
                  <c:v>300.05</c:v>
                </c:pt>
                <c:pt idx="384">
                  <c:v>300.05</c:v>
                </c:pt>
                <c:pt idx="385">
                  <c:v>299.99</c:v>
                </c:pt>
                <c:pt idx="386">
                  <c:v>300.13</c:v>
                </c:pt>
                <c:pt idx="387">
                  <c:v>300.05</c:v>
                </c:pt>
                <c:pt idx="388">
                  <c:v>300.04000000000002</c:v>
                </c:pt>
                <c:pt idx="389">
                  <c:v>300.10000000000002</c:v>
                </c:pt>
                <c:pt idx="390">
                  <c:v>299.89999999999998</c:v>
                </c:pt>
                <c:pt idx="391">
                  <c:v>300.02999999999997</c:v>
                </c:pt>
                <c:pt idx="392">
                  <c:v>300.02</c:v>
                </c:pt>
                <c:pt idx="393">
                  <c:v>300.01</c:v>
                </c:pt>
                <c:pt idx="394">
                  <c:v>300.05</c:v>
                </c:pt>
                <c:pt idx="395">
                  <c:v>300.12</c:v>
                </c:pt>
                <c:pt idx="396">
                  <c:v>300.04000000000002</c:v>
                </c:pt>
                <c:pt idx="397">
                  <c:v>300.05</c:v>
                </c:pt>
                <c:pt idx="398">
                  <c:v>300.06</c:v>
                </c:pt>
                <c:pt idx="399">
                  <c:v>300.04000000000002</c:v>
                </c:pt>
                <c:pt idx="400">
                  <c:v>300.01</c:v>
                </c:pt>
                <c:pt idx="401">
                  <c:v>299.95</c:v>
                </c:pt>
                <c:pt idx="402">
                  <c:v>299.99</c:v>
                </c:pt>
                <c:pt idx="403">
                  <c:v>300.02999999999997</c:v>
                </c:pt>
                <c:pt idx="404">
                  <c:v>300.01</c:v>
                </c:pt>
                <c:pt idx="405">
                  <c:v>300.08</c:v>
                </c:pt>
                <c:pt idx="406">
                  <c:v>300.04000000000002</c:v>
                </c:pt>
                <c:pt idx="407">
                  <c:v>300.06</c:v>
                </c:pt>
                <c:pt idx="408">
                  <c:v>300.05</c:v>
                </c:pt>
                <c:pt idx="409">
                  <c:v>299.98</c:v>
                </c:pt>
                <c:pt idx="410">
                  <c:v>299.95</c:v>
                </c:pt>
                <c:pt idx="411">
                  <c:v>300.01</c:v>
                </c:pt>
                <c:pt idx="412">
                  <c:v>300.04000000000002</c:v>
                </c:pt>
                <c:pt idx="413">
                  <c:v>300.04000000000002</c:v>
                </c:pt>
                <c:pt idx="414">
                  <c:v>300.05</c:v>
                </c:pt>
                <c:pt idx="415">
                  <c:v>299.98</c:v>
                </c:pt>
                <c:pt idx="416">
                  <c:v>300.05</c:v>
                </c:pt>
                <c:pt idx="417">
                  <c:v>300.01</c:v>
                </c:pt>
                <c:pt idx="418">
                  <c:v>300.06</c:v>
                </c:pt>
                <c:pt idx="419">
                  <c:v>300.06</c:v>
                </c:pt>
                <c:pt idx="420">
                  <c:v>300.06</c:v>
                </c:pt>
                <c:pt idx="421">
                  <c:v>299.98</c:v>
                </c:pt>
                <c:pt idx="422">
                  <c:v>299.83</c:v>
                </c:pt>
                <c:pt idx="423">
                  <c:v>298.18</c:v>
                </c:pt>
                <c:pt idx="424">
                  <c:v>295.70999999999998</c:v>
                </c:pt>
                <c:pt idx="425">
                  <c:v>293.16000000000003</c:v>
                </c:pt>
                <c:pt idx="426">
                  <c:v>290.8</c:v>
                </c:pt>
                <c:pt idx="427">
                  <c:v>288.7</c:v>
                </c:pt>
                <c:pt idx="428">
                  <c:v>286.93</c:v>
                </c:pt>
                <c:pt idx="429">
                  <c:v>285.29000000000002</c:v>
                </c:pt>
                <c:pt idx="430">
                  <c:v>283.98</c:v>
                </c:pt>
                <c:pt idx="431">
                  <c:v>282.83</c:v>
                </c:pt>
                <c:pt idx="432">
                  <c:v>281.89</c:v>
                </c:pt>
                <c:pt idx="433">
                  <c:v>281.13</c:v>
                </c:pt>
                <c:pt idx="434">
                  <c:v>280.52</c:v>
                </c:pt>
                <c:pt idx="435">
                  <c:v>279.86</c:v>
                </c:pt>
                <c:pt idx="436">
                  <c:v>279.52999999999997</c:v>
                </c:pt>
                <c:pt idx="437">
                  <c:v>279.3</c:v>
                </c:pt>
                <c:pt idx="438">
                  <c:v>279.02999999999997</c:v>
                </c:pt>
                <c:pt idx="439">
                  <c:v>278.93</c:v>
                </c:pt>
                <c:pt idx="440">
                  <c:v>278.91000000000003</c:v>
                </c:pt>
                <c:pt idx="441">
                  <c:v>278.95</c:v>
                </c:pt>
                <c:pt idx="442">
                  <c:v>279.01</c:v>
                </c:pt>
                <c:pt idx="443">
                  <c:v>279.13</c:v>
                </c:pt>
                <c:pt idx="444">
                  <c:v>279.27999999999997</c:v>
                </c:pt>
                <c:pt idx="445">
                  <c:v>279.57</c:v>
                </c:pt>
                <c:pt idx="446">
                  <c:v>279.8</c:v>
                </c:pt>
                <c:pt idx="447">
                  <c:v>280.14999999999998</c:v>
                </c:pt>
                <c:pt idx="448">
                  <c:v>280.43</c:v>
                </c:pt>
                <c:pt idx="449">
                  <c:v>280.79000000000002</c:v>
                </c:pt>
                <c:pt idx="450">
                  <c:v>281.18</c:v>
                </c:pt>
                <c:pt idx="451">
                  <c:v>281.64</c:v>
                </c:pt>
                <c:pt idx="452">
                  <c:v>282.04000000000002</c:v>
                </c:pt>
                <c:pt idx="453">
                  <c:v>282.48</c:v>
                </c:pt>
                <c:pt idx="454">
                  <c:v>283.02</c:v>
                </c:pt>
                <c:pt idx="455">
                  <c:v>283.43</c:v>
                </c:pt>
                <c:pt idx="456">
                  <c:v>284.05</c:v>
                </c:pt>
                <c:pt idx="457">
                  <c:v>284.61</c:v>
                </c:pt>
                <c:pt idx="458">
                  <c:v>285.05</c:v>
                </c:pt>
                <c:pt idx="459">
                  <c:v>285.63</c:v>
                </c:pt>
                <c:pt idx="460">
                  <c:v>286.23</c:v>
                </c:pt>
                <c:pt idx="461">
                  <c:v>286.7</c:v>
                </c:pt>
                <c:pt idx="462">
                  <c:v>287.18</c:v>
                </c:pt>
                <c:pt idx="463">
                  <c:v>287.66000000000003</c:v>
                </c:pt>
                <c:pt idx="464">
                  <c:v>288.08999999999997</c:v>
                </c:pt>
                <c:pt idx="465">
                  <c:v>288.61</c:v>
                </c:pt>
                <c:pt idx="466">
                  <c:v>288.98</c:v>
                </c:pt>
                <c:pt idx="467">
                  <c:v>289.45</c:v>
                </c:pt>
                <c:pt idx="468">
                  <c:v>289.81</c:v>
                </c:pt>
                <c:pt idx="469">
                  <c:v>290.14</c:v>
                </c:pt>
                <c:pt idx="470">
                  <c:v>290.57</c:v>
                </c:pt>
                <c:pt idx="471">
                  <c:v>290.8</c:v>
                </c:pt>
                <c:pt idx="472">
                  <c:v>291.14999999999998</c:v>
                </c:pt>
                <c:pt idx="473">
                  <c:v>291.45999999999998</c:v>
                </c:pt>
                <c:pt idx="474">
                  <c:v>291.75</c:v>
                </c:pt>
                <c:pt idx="475">
                  <c:v>292.05</c:v>
                </c:pt>
                <c:pt idx="476">
                  <c:v>292.3</c:v>
                </c:pt>
                <c:pt idx="477">
                  <c:v>292.63</c:v>
                </c:pt>
                <c:pt idx="478">
                  <c:v>292.89</c:v>
                </c:pt>
                <c:pt idx="479">
                  <c:v>293.17</c:v>
                </c:pt>
                <c:pt idx="480">
                  <c:v>293.38</c:v>
                </c:pt>
                <c:pt idx="481">
                  <c:v>293.61</c:v>
                </c:pt>
                <c:pt idx="482">
                  <c:v>293.86</c:v>
                </c:pt>
                <c:pt idx="483">
                  <c:v>294.13</c:v>
                </c:pt>
                <c:pt idx="484">
                  <c:v>294.38</c:v>
                </c:pt>
                <c:pt idx="485">
                  <c:v>294.56</c:v>
                </c:pt>
                <c:pt idx="486">
                  <c:v>294.77</c:v>
                </c:pt>
                <c:pt idx="487">
                  <c:v>295.07</c:v>
                </c:pt>
                <c:pt idx="488">
                  <c:v>295.16000000000003</c:v>
                </c:pt>
                <c:pt idx="489">
                  <c:v>295.31</c:v>
                </c:pt>
                <c:pt idx="490">
                  <c:v>295.51</c:v>
                </c:pt>
                <c:pt idx="491">
                  <c:v>295.68</c:v>
                </c:pt>
                <c:pt idx="492">
                  <c:v>295.89</c:v>
                </c:pt>
                <c:pt idx="493">
                  <c:v>296.01</c:v>
                </c:pt>
                <c:pt idx="494">
                  <c:v>296.16000000000003</c:v>
                </c:pt>
                <c:pt idx="495">
                  <c:v>296.39999999999998</c:v>
                </c:pt>
                <c:pt idx="496">
                  <c:v>296.55</c:v>
                </c:pt>
                <c:pt idx="497">
                  <c:v>296.64999999999998</c:v>
                </c:pt>
                <c:pt idx="498">
                  <c:v>296.83</c:v>
                </c:pt>
                <c:pt idx="499">
                  <c:v>296.89999999999998</c:v>
                </c:pt>
                <c:pt idx="500">
                  <c:v>297.02999999999997</c:v>
                </c:pt>
                <c:pt idx="501">
                  <c:v>297.24</c:v>
                </c:pt>
                <c:pt idx="502">
                  <c:v>297.24</c:v>
                </c:pt>
                <c:pt idx="503">
                  <c:v>297.45</c:v>
                </c:pt>
                <c:pt idx="504">
                  <c:v>297.48</c:v>
                </c:pt>
                <c:pt idx="505">
                  <c:v>297.64999999999998</c:v>
                </c:pt>
                <c:pt idx="506">
                  <c:v>297.73</c:v>
                </c:pt>
                <c:pt idx="507">
                  <c:v>297.8</c:v>
                </c:pt>
                <c:pt idx="508">
                  <c:v>297.92</c:v>
                </c:pt>
                <c:pt idx="509">
                  <c:v>298.08999999999997</c:v>
                </c:pt>
                <c:pt idx="510">
                  <c:v>298.17</c:v>
                </c:pt>
                <c:pt idx="511">
                  <c:v>298.27</c:v>
                </c:pt>
                <c:pt idx="512">
                  <c:v>298.31</c:v>
                </c:pt>
                <c:pt idx="513">
                  <c:v>298.41000000000003</c:v>
                </c:pt>
                <c:pt idx="514">
                  <c:v>298.44</c:v>
                </c:pt>
                <c:pt idx="515">
                  <c:v>298.61</c:v>
                </c:pt>
                <c:pt idx="516">
                  <c:v>298.63</c:v>
                </c:pt>
                <c:pt idx="517">
                  <c:v>298.73</c:v>
                </c:pt>
                <c:pt idx="518">
                  <c:v>298.8</c:v>
                </c:pt>
                <c:pt idx="519">
                  <c:v>298.77</c:v>
                </c:pt>
                <c:pt idx="520">
                  <c:v>298.89</c:v>
                </c:pt>
                <c:pt idx="521">
                  <c:v>298.95</c:v>
                </c:pt>
                <c:pt idx="522">
                  <c:v>298.95999999999998</c:v>
                </c:pt>
                <c:pt idx="523">
                  <c:v>299.08</c:v>
                </c:pt>
                <c:pt idx="524">
                  <c:v>299.14</c:v>
                </c:pt>
                <c:pt idx="525">
                  <c:v>299.19</c:v>
                </c:pt>
                <c:pt idx="526">
                  <c:v>299.23</c:v>
                </c:pt>
                <c:pt idx="527">
                  <c:v>299.26</c:v>
                </c:pt>
                <c:pt idx="528">
                  <c:v>299.3</c:v>
                </c:pt>
                <c:pt idx="529">
                  <c:v>299.38</c:v>
                </c:pt>
                <c:pt idx="530">
                  <c:v>299.39999999999998</c:v>
                </c:pt>
                <c:pt idx="531">
                  <c:v>299.45999999999998</c:v>
                </c:pt>
                <c:pt idx="532">
                  <c:v>299.44</c:v>
                </c:pt>
                <c:pt idx="533">
                  <c:v>299.5</c:v>
                </c:pt>
                <c:pt idx="534">
                  <c:v>299.57</c:v>
                </c:pt>
                <c:pt idx="535">
                  <c:v>299.5</c:v>
                </c:pt>
                <c:pt idx="536">
                  <c:v>299.64999999999998</c:v>
                </c:pt>
                <c:pt idx="537">
                  <c:v>299.55</c:v>
                </c:pt>
                <c:pt idx="538">
                  <c:v>299.58</c:v>
                </c:pt>
                <c:pt idx="539">
                  <c:v>299.63</c:v>
                </c:pt>
                <c:pt idx="540">
                  <c:v>299.63</c:v>
                </c:pt>
                <c:pt idx="541">
                  <c:v>299.73</c:v>
                </c:pt>
                <c:pt idx="542">
                  <c:v>299.76</c:v>
                </c:pt>
                <c:pt idx="543">
                  <c:v>299.74</c:v>
                </c:pt>
                <c:pt idx="544">
                  <c:v>299.83</c:v>
                </c:pt>
                <c:pt idx="545">
                  <c:v>299.83</c:v>
                </c:pt>
                <c:pt idx="546">
                  <c:v>299.89999999999998</c:v>
                </c:pt>
                <c:pt idx="547">
                  <c:v>299.91000000000003</c:v>
                </c:pt>
                <c:pt idx="548">
                  <c:v>299.92</c:v>
                </c:pt>
                <c:pt idx="549">
                  <c:v>299.85000000000002</c:v>
                </c:pt>
                <c:pt idx="550">
                  <c:v>299.94</c:v>
                </c:pt>
                <c:pt idx="551">
                  <c:v>299.95999999999998</c:v>
                </c:pt>
                <c:pt idx="552">
                  <c:v>300.01</c:v>
                </c:pt>
                <c:pt idx="553">
                  <c:v>300.04000000000002</c:v>
                </c:pt>
                <c:pt idx="554">
                  <c:v>299.94</c:v>
                </c:pt>
                <c:pt idx="555">
                  <c:v>299.98</c:v>
                </c:pt>
                <c:pt idx="556">
                  <c:v>300.08999999999997</c:v>
                </c:pt>
                <c:pt idx="557">
                  <c:v>300.02</c:v>
                </c:pt>
                <c:pt idx="558">
                  <c:v>300.06</c:v>
                </c:pt>
                <c:pt idx="559">
                  <c:v>300.06</c:v>
                </c:pt>
                <c:pt idx="560">
                  <c:v>300.10000000000002</c:v>
                </c:pt>
                <c:pt idx="561">
                  <c:v>300.05</c:v>
                </c:pt>
                <c:pt idx="562">
                  <c:v>300.06</c:v>
                </c:pt>
                <c:pt idx="563">
                  <c:v>300.05</c:v>
                </c:pt>
                <c:pt idx="564">
                  <c:v>300.06</c:v>
                </c:pt>
                <c:pt idx="565">
                  <c:v>300.08999999999997</c:v>
                </c:pt>
                <c:pt idx="566">
                  <c:v>300.05</c:v>
                </c:pt>
                <c:pt idx="567">
                  <c:v>300.05</c:v>
                </c:pt>
                <c:pt idx="568">
                  <c:v>300.05</c:v>
                </c:pt>
                <c:pt idx="569">
                  <c:v>300.06</c:v>
                </c:pt>
                <c:pt idx="570">
                  <c:v>300.04000000000002</c:v>
                </c:pt>
                <c:pt idx="571">
                  <c:v>300.14</c:v>
                </c:pt>
                <c:pt idx="572">
                  <c:v>300.12</c:v>
                </c:pt>
                <c:pt idx="573">
                  <c:v>300.16000000000003</c:v>
                </c:pt>
                <c:pt idx="574">
                  <c:v>300.17</c:v>
                </c:pt>
                <c:pt idx="575">
                  <c:v>300.16000000000003</c:v>
                </c:pt>
                <c:pt idx="576">
                  <c:v>300.27999999999997</c:v>
                </c:pt>
                <c:pt idx="577">
                  <c:v>300.08</c:v>
                </c:pt>
                <c:pt idx="578">
                  <c:v>300.14999999999998</c:v>
                </c:pt>
                <c:pt idx="579">
                  <c:v>300.12</c:v>
                </c:pt>
                <c:pt idx="580">
                  <c:v>300.18</c:v>
                </c:pt>
                <c:pt idx="581">
                  <c:v>300.16000000000003</c:v>
                </c:pt>
                <c:pt idx="582">
                  <c:v>300.12</c:v>
                </c:pt>
                <c:pt idx="583">
                  <c:v>300.16000000000003</c:v>
                </c:pt>
                <c:pt idx="584">
                  <c:v>300.17</c:v>
                </c:pt>
                <c:pt idx="585">
                  <c:v>300.18</c:v>
                </c:pt>
                <c:pt idx="586">
                  <c:v>300.13</c:v>
                </c:pt>
                <c:pt idx="587">
                  <c:v>300.10000000000002</c:v>
                </c:pt>
                <c:pt idx="588">
                  <c:v>300.14999999999998</c:v>
                </c:pt>
                <c:pt idx="589">
                  <c:v>300.17</c:v>
                </c:pt>
                <c:pt idx="590">
                  <c:v>300.14</c:v>
                </c:pt>
                <c:pt idx="591">
                  <c:v>300.17</c:v>
                </c:pt>
                <c:pt idx="592">
                  <c:v>300.13</c:v>
                </c:pt>
                <c:pt idx="593">
                  <c:v>300.2</c:v>
                </c:pt>
                <c:pt idx="594">
                  <c:v>300.17</c:v>
                </c:pt>
                <c:pt idx="595">
                  <c:v>300.17</c:v>
                </c:pt>
                <c:pt idx="596">
                  <c:v>300.14999999999998</c:v>
                </c:pt>
                <c:pt idx="597">
                  <c:v>300.08999999999997</c:v>
                </c:pt>
                <c:pt idx="598">
                  <c:v>300.08</c:v>
                </c:pt>
                <c:pt idx="599">
                  <c:v>300.12</c:v>
                </c:pt>
                <c:pt idx="600">
                  <c:v>300.17</c:v>
                </c:pt>
                <c:pt idx="601">
                  <c:v>300.12</c:v>
                </c:pt>
                <c:pt idx="602">
                  <c:v>300.18</c:v>
                </c:pt>
                <c:pt idx="603">
                  <c:v>300.14</c:v>
                </c:pt>
                <c:pt idx="604">
                  <c:v>300.14999999999998</c:v>
                </c:pt>
                <c:pt idx="605">
                  <c:v>300.08999999999997</c:v>
                </c:pt>
                <c:pt idx="606">
                  <c:v>300.02999999999997</c:v>
                </c:pt>
                <c:pt idx="607">
                  <c:v>300.08999999999997</c:v>
                </c:pt>
                <c:pt idx="608">
                  <c:v>300.08</c:v>
                </c:pt>
                <c:pt idx="609">
                  <c:v>300.05</c:v>
                </c:pt>
                <c:pt idx="610">
                  <c:v>300.08999999999997</c:v>
                </c:pt>
                <c:pt idx="611">
                  <c:v>300.14999999999998</c:v>
                </c:pt>
                <c:pt idx="612">
                  <c:v>300.13</c:v>
                </c:pt>
                <c:pt idx="613">
                  <c:v>300.12</c:v>
                </c:pt>
                <c:pt idx="614">
                  <c:v>300.06</c:v>
                </c:pt>
                <c:pt idx="615">
                  <c:v>300.08</c:v>
                </c:pt>
                <c:pt idx="616">
                  <c:v>300.08</c:v>
                </c:pt>
                <c:pt idx="617">
                  <c:v>300.02999999999997</c:v>
                </c:pt>
                <c:pt idx="618">
                  <c:v>299.98</c:v>
                </c:pt>
                <c:pt idx="619">
                  <c:v>300.01</c:v>
                </c:pt>
                <c:pt idx="620">
                  <c:v>300.02</c:v>
                </c:pt>
                <c:pt idx="621">
                  <c:v>299.99</c:v>
                </c:pt>
                <c:pt idx="622">
                  <c:v>300.08999999999997</c:v>
                </c:pt>
                <c:pt idx="623">
                  <c:v>300.02999999999997</c:v>
                </c:pt>
                <c:pt idx="624">
                  <c:v>300.05</c:v>
                </c:pt>
                <c:pt idx="625">
                  <c:v>300.12</c:v>
                </c:pt>
                <c:pt idx="626">
                  <c:v>300.02999999999997</c:v>
                </c:pt>
                <c:pt idx="627">
                  <c:v>300.10000000000002</c:v>
                </c:pt>
                <c:pt idx="628">
                  <c:v>300.05</c:v>
                </c:pt>
                <c:pt idx="629">
                  <c:v>300.05</c:v>
                </c:pt>
                <c:pt idx="630">
                  <c:v>299.98</c:v>
                </c:pt>
                <c:pt idx="631">
                  <c:v>300.02</c:v>
                </c:pt>
                <c:pt idx="632">
                  <c:v>300.01</c:v>
                </c:pt>
                <c:pt idx="633">
                  <c:v>300.02999999999997</c:v>
                </c:pt>
                <c:pt idx="634">
                  <c:v>299.95999999999998</c:v>
                </c:pt>
                <c:pt idx="635">
                  <c:v>299.95999999999998</c:v>
                </c:pt>
                <c:pt idx="636">
                  <c:v>300.04000000000002</c:v>
                </c:pt>
                <c:pt idx="637">
                  <c:v>299.95</c:v>
                </c:pt>
                <c:pt idx="638">
                  <c:v>300.01</c:v>
                </c:pt>
                <c:pt idx="639">
                  <c:v>300.02</c:v>
                </c:pt>
                <c:pt idx="640">
                  <c:v>299.98</c:v>
                </c:pt>
                <c:pt idx="641">
                  <c:v>300.02999999999997</c:v>
                </c:pt>
                <c:pt idx="642">
                  <c:v>300.04000000000002</c:v>
                </c:pt>
                <c:pt idx="643">
                  <c:v>299.98</c:v>
                </c:pt>
                <c:pt idx="644">
                  <c:v>299.98</c:v>
                </c:pt>
                <c:pt idx="645">
                  <c:v>299.98</c:v>
                </c:pt>
                <c:pt idx="646">
                  <c:v>299.95</c:v>
                </c:pt>
                <c:pt idx="647">
                  <c:v>299.94</c:v>
                </c:pt>
                <c:pt idx="648">
                  <c:v>300.04000000000002</c:v>
                </c:pt>
                <c:pt idx="649">
                  <c:v>299.95999999999998</c:v>
                </c:pt>
                <c:pt idx="650">
                  <c:v>300.02999999999997</c:v>
                </c:pt>
                <c:pt idx="651">
                  <c:v>300.02999999999997</c:v>
                </c:pt>
                <c:pt idx="652">
                  <c:v>299.99</c:v>
                </c:pt>
                <c:pt idx="653">
                  <c:v>300.02</c:v>
                </c:pt>
                <c:pt idx="654">
                  <c:v>300.04000000000002</c:v>
                </c:pt>
                <c:pt idx="655">
                  <c:v>300.02</c:v>
                </c:pt>
                <c:pt idx="656">
                  <c:v>300.01</c:v>
                </c:pt>
                <c:pt idx="657">
                  <c:v>300.04000000000002</c:v>
                </c:pt>
                <c:pt idx="658">
                  <c:v>300.02999999999997</c:v>
                </c:pt>
                <c:pt idx="659">
                  <c:v>299.99</c:v>
                </c:pt>
                <c:pt idx="660">
                  <c:v>300.06</c:v>
                </c:pt>
                <c:pt idx="661">
                  <c:v>300.01</c:v>
                </c:pt>
                <c:pt idx="662">
                  <c:v>300.04000000000002</c:v>
                </c:pt>
                <c:pt idx="663">
                  <c:v>300.05</c:v>
                </c:pt>
                <c:pt idx="664">
                  <c:v>300.04000000000002</c:v>
                </c:pt>
                <c:pt idx="665">
                  <c:v>300.02</c:v>
                </c:pt>
                <c:pt idx="666">
                  <c:v>300.05</c:v>
                </c:pt>
                <c:pt idx="667">
                  <c:v>300.05</c:v>
                </c:pt>
                <c:pt idx="668">
                  <c:v>300.12</c:v>
                </c:pt>
                <c:pt idx="669">
                  <c:v>300.05</c:v>
                </c:pt>
                <c:pt idx="670">
                  <c:v>300.08999999999997</c:v>
                </c:pt>
                <c:pt idx="671">
                  <c:v>300.04000000000002</c:v>
                </c:pt>
                <c:pt idx="672">
                  <c:v>300.05</c:v>
                </c:pt>
                <c:pt idx="673">
                  <c:v>299.97000000000003</c:v>
                </c:pt>
                <c:pt idx="674">
                  <c:v>299.94</c:v>
                </c:pt>
                <c:pt idx="675">
                  <c:v>300.05</c:v>
                </c:pt>
                <c:pt idx="676">
                  <c:v>300.04000000000002</c:v>
                </c:pt>
                <c:pt idx="677">
                  <c:v>300.06</c:v>
                </c:pt>
                <c:pt idx="678">
                  <c:v>300.05</c:v>
                </c:pt>
                <c:pt idx="679">
                  <c:v>300.12</c:v>
                </c:pt>
                <c:pt idx="680">
                  <c:v>300.08</c:v>
                </c:pt>
                <c:pt idx="681">
                  <c:v>300.02</c:v>
                </c:pt>
                <c:pt idx="682">
                  <c:v>300.05</c:v>
                </c:pt>
                <c:pt idx="683">
                  <c:v>300.08999999999997</c:v>
                </c:pt>
                <c:pt idx="684">
                  <c:v>299.99</c:v>
                </c:pt>
                <c:pt idx="685">
                  <c:v>300.05</c:v>
                </c:pt>
                <c:pt idx="686">
                  <c:v>300.08</c:v>
                </c:pt>
                <c:pt idx="687">
                  <c:v>300.02</c:v>
                </c:pt>
                <c:pt idx="688">
                  <c:v>300.02999999999997</c:v>
                </c:pt>
                <c:pt idx="689">
                  <c:v>300.10000000000002</c:v>
                </c:pt>
                <c:pt idx="690">
                  <c:v>299.97000000000003</c:v>
                </c:pt>
                <c:pt idx="691">
                  <c:v>300.01</c:v>
                </c:pt>
                <c:pt idx="692">
                  <c:v>300.06</c:v>
                </c:pt>
                <c:pt idx="693">
                  <c:v>300.06</c:v>
                </c:pt>
                <c:pt idx="694">
                  <c:v>300.01</c:v>
                </c:pt>
                <c:pt idx="695">
                  <c:v>300.05</c:v>
                </c:pt>
                <c:pt idx="696">
                  <c:v>300.08</c:v>
                </c:pt>
                <c:pt idx="697">
                  <c:v>300.06</c:v>
                </c:pt>
                <c:pt idx="698">
                  <c:v>300.02999999999997</c:v>
                </c:pt>
                <c:pt idx="699">
                  <c:v>300.05</c:v>
                </c:pt>
                <c:pt idx="700">
                  <c:v>300.08</c:v>
                </c:pt>
                <c:pt idx="701">
                  <c:v>300.01</c:v>
                </c:pt>
                <c:pt idx="702">
                  <c:v>300.08999999999997</c:v>
                </c:pt>
                <c:pt idx="703">
                  <c:v>300.08999999999997</c:v>
                </c:pt>
                <c:pt idx="704">
                  <c:v>300.08</c:v>
                </c:pt>
                <c:pt idx="705">
                  <c:v>300.04000000000002</c:v>
                </c:pt>
                <c:pt idx="706">
                  <c:v>300.04000000000002</c:v>
                </c:pt>
                <c:pt idx="707">
                  <c:v>300.01</c:v>
                </c:pt>
                <c:pt idx="708">
                  <c:v>300.05</c:v>
                </c:pt>
                <c:pt idx="709">
                  <c:v>300.06</c:v>
                </c:pt>
                <c:pt idx="710">
                  <c:v>299.99</c:v>
                </c:pt>
                <c:pt idx="711">
                  <c:v>299.92</c:v>
                </c:pt>
                <c:pt idx="712">
                  <c:v>300.02999999999997</c:v>
                </c:pt>
                <c:pt idx="713">
                  <c:v>299.95999999999998</c:v>
                </c:pt>
                <c:pt idx="714">
                  <c:v>300.08999999999997</c:v>
                </c:pt>
                <c:pt idx="715">
                  <c:v>300.10000000000002</c:v>
                </c:pt>
                <c:pt idx="716">
                  <c:v>300.05</c:v>
                </c:pt>
                <c:pt idx="717">
                  <c:v>300.08999999999997</c:v>
                </c:pt>
                <c:pt idx="718">
                  <c:v>300.08</c:v>
                </c:pt>
                <c:pt idx="719">
                  <c:v>300.08</c:v>
                </c:pt>
                <c:pt idx="720">
                  <c:v>300.08</c:v>
                </c:pt>
                <c:pt idx="721">
                  <c:v>300.05</c:v>
                </c:pt>
                <c:pt idx="722">
                  <c:v>300.13</c:v>
                </c:pt>
                <c:pt idx="723">
                  <c:v>300.02999999999997</c:v>
                </c:pt>
                <c:pt idx="724">
                  <c:v>300.06</c:v>
                </c:pt>
                <c:pt idx="725">
                  <c:v>300.01</c:v>
                </c:pt>
                <c:pt idx="726">
                  <c:v>299.99</c:v>
                </c:pt>
                <c:pt idx="727">
                  <c:v>300.02999999999997</c:v>
                </c:pt>
                <c:pt idx="728">
                  <c:v>300.16000000000003</c:v>
                </c:pt>
                <c:pt idx="729">
                  <c:v>299.99</c:v>
                </c:pt>
                <c:pt idx="730">
                  <c:v>300.02</c:v>
                </c:pt>
                <c:pt idx="731">
                  <c:v>300.02999999999997</c:v>
                </c:pt>
                <c:pt idx="732">
                  <c:v>300.04000000000002</c:v>
                </c:pt>
                <c:pt idx="733">
                  <c:v>300.02999999999997</c:v>
                </c:pt>
                <c:pt idx="734">
                  <c:v>300.05</c:v>
                </c:pt>
                <c:pt idx="735">
                  <c:v>300.05</c:v>
                </c:pt>
                <c:pt idx="736">
                  <c:v>300.08999999999997</c:v>
                </c:pt>
                <c:pt idx="737">
                  <c:v>300.05</c:v>
                </c:pt>
                <c:pt idx="738">
                  <c:v>300.01</c:v>
                </c:pt>
                <c:pt idx="739">
                  <c:v>300.05</c:v>
                </c:pt>
                <c:pt idx="740">
                  <c:v>300.06</c:v>
                </c:pt>
                <c:pt idx="741">
                  <c:v>300.01</c:v>
                </c:pt>
                <c:pt idx="742">
                  <c:v>300.02999999999997</c:v>
                </c:pt>
                <c:pt idx="743">
                  <c:v>300.01</c:v>
                </c:pt>
                <c:pt idx="744">
                  <c:v>300.02999999999997</c:v>
                </c:pt>
                <c:pt idx="745">
                  <c:v>299.92</c:v>
                </c:pt>
                <c:pt idx="746">
                  <c:v>300.06</c:v>
                </c:pt>
                <c:pt idx="747">
                  <c:v>300.01</c:v>
                </c:pt>
                <c:pt idx="748">
                  <c:v>299.98</c:v>
                </c:pt>
                <c:pt idx="749">
                  <c:v>300.05</c:v>
                </c:pt>
                <c:pt idx="750">
                  <c:v>300.13</c:v>
                </c:pt>
                <c:pt idx="751">
                  <c:v>300.06</c:v>
                </c:pt>
                <c:pt idx="752">
                  <c:v>300.02</c:v>
                </c:pt>
                <c:pt idx="753">
                  <c:v>299.97000000000003</c:v>
                </c:pt>
                <c:pt idx="754">
                  <c:v>300.08</c:v>
                </c:pt>
                <c:pt idx="755">
                  <c:v>300.02999999999997</c:v>
                </c:pt>
                <c:pt idx="756">
                  <c:v>300.05</c:v>
                </c:pt>
                <c:pt idx="757">
                  <c:v>300.05</c:v>
                </c:pt>
                <c:pt idx="758">
                  <c:v>300.04000000000002</c:v>
                </c:pt>
                <c:pt idx="759">
                  <c:v>300.08999999999997</c:v>
                </c:pt>
                <c:pt idx="760">
                  <c:v>300.05</c:v>
                </c:pt>
                <c:pt idx="761">
                  <c:v>300.05</c:v>
                </c:pt>
                <c:pt idx="762">
                  <c:v>300.02999999999997</c:v>
                </c:pt>
                <c:pt idx="763">
                  <c:v>299.95</c:v>
                </c:pt>
                <c:pt idx="764">
                  <c:v>300.01</c:v>
                </c:pt>
                <c:pt idx="765">
                  <c:v>300.08999999999997</c:v>
                </c:pt>
                <c:pt idx="766">
                  <c:v>300.02</c:v>
                </c:pt>
                <c:pt idx="767">
                  <c:v>300.13</c:v>
                </c:pt>
                <c:pt idx="768">
                  <c:v>300.12</c:v>
                </c:pt>
                <c:pt idx="769">
                  <c:v>300.10000000000002</c:v>
                </c:pt>
                <c:pt idx="770">
                  <c:v>300.08</c:v>
                </c:pt>
                <c:pt idx="771">
                  <c:v>300.08</c:v>
                </c:pt>
                <c:pt idx="772">
                  <c:v>299.99</c:v>
                </c:pt>
                <c:pt idx="773">
                  <c:v>300.05</c:v>
                </c:pt>
                <c:pt idx="774">
                  <c:v>299.98</c:v>
                </c:pt>
                <c:pt idx="775">
                  <c:v>299.99</c:v>
                </c:pt>
                <c:pt idx="776">
                  <c:v>300.08</c:v>
                </c:pt>
                <c:pt idx="777">
                  <c:v>300.05</c:v>
                </c:pt>
                <c:pt idx="778">
                  <c:v>299.99</c:v>
                </c:pt>
                <c:pt idx="779">
                  <c:v>300.02</c:v>
                </c:pt>
                <c:pt idx="780">
                  <c:v>299.97000000000003</c:v>
                </c:pt>
                <c:pt idx="781">
                  <c:v>300.05</c:v>
                </c:pt>
                <c:pt idx="782">
                  <c:v>300.06</c:v>
                </c:pt>
                <c:pt idx="783">
                  <c:v>299.99</c:v>
                </c:pt>
                <c:pt idx="784">
                  <c:v>300.02999999999997</c:v>
                </c:pt>
                <c:pt idx="785">
                  <c:v>300.10000000000002</c:v>
                </c:pt>
                <c:pt idx="786">
                  <c:v>300.01</c:v>
                </c:pt>
                <c:pt idx="787">
                  <c:v>300.01</c:v>
                </c:pt>
                <c:pt idx="788">
                  <c:v>300.02</c:v>
                </c:pt>
                <c:pt idx="789">
                  <c:v>300.01</c:v>
                </c:pt>
                <c:pt idx="790">
                  <c:v>300.04000000000002</c:v>
                </c:pt>
                <c:pt idx="791">
                  <c:v>300.08</c:v>
                </c:pt>
                <c:pt idx="792">
                  <c:v>299.95</c:v>
                </c:pt>
                <c:pt idx="793">
                  <c:v>300.08</c:v>
                </c:pt>
                <c:pt idx="794">
                  <c:v>300.04000000000002</c:v>
                </c:pt>
                <c:pt idx="795">
                  <c:v>300.01</c:v>
                </c:pt>
                <c:pt idx="796">
                  <c:v>300.12</c:v>
                </c:pt>
                <c:pt idx="797">
                  <c:v>300.01</c:v>
                </c:pt>
                <c:pt idx="798">
                  <c:v>300.02999999999997</c:v>
                </c:pt>
                <c:pt idx="799">
                  <c:v>300.05</c:v>
                </c:pt>
                <c:pt idx="800">
                  <c:v>299.98</c:v>
                </c:pt>
                <c:pt idx="801">
                  <c:v>300.02999999999997</c:v>
                </c:pt>
                <c:pt idx="802">
                  <c:v>300.06</c:v>
                </c:pt>
                <c:pt idx="803">
                  <c:v>300.02999999999997</c:v>
                </c:pt>
                <c:pt idx="804">
                  <c:v>300.02999999999997</c:v>
                </c:pt>
                <c:pt idx="805">
                  <c:v>300.02999999999997</c:v>
                </c:pt>
                <c:pt idx="806">
                  <c:v>300.06</c:v>
                </c:pt>
                <c:pt idx="807">
                  <c:v>299.99</c:v>
                </c:pt>
                <c:pt idx="808">
                  <c:v>299.99</c:v>
                </c:pt>
                <c:pt idx="809">
                  <c:v>300.06</c:v>
                </c:pt>
                <c:pt idx="810">
                  <c:v>299.95</c:v>
                </c:pt>
                <c:pt idx="811">
                  <c:v>300.01</c:v>
                </c:pt>
                <c:pt idx="812">
                  <c:v>300.01</c:v>
                </c:pt>
                <c:pt idx="813">
                  <c:v>299.99</c:v>
                </c:pt>
                <c:pt idx="814">
                  <c:v>299.97000000000003</c:v>
                </c:pt>
                <c:pt idx="815">
                  <c:v>300.02999999999997</c:v>
                </c:pt>
                <c:pt idx="816">
                  <c:v>300.08999999999997</c:v>
                </c:pt>
                <c:pt idx="817">
                  <c:v>299.99</c:v>
                </c:pt>
                <c:pt idx="818">
                  <c:v>300.04000000000002</c:v>
                </c:pt>
                <c:pt idx="819">
                  <c:v>299.99</c:v>
                </c:pt>
                <c:pt idx="820">
                  <c:v>300.04000000000002</c:v>
                </c:pt>
                <c:pt idx="821">
                  <c:v>300.04000000000002</c:v>
                </c:pt>
                <c:pt idx="822">
                  <c:v>299.99</c:v>
                </c:pt>
                <c:pt idx="823">
                  <c:v>300.06</c:v>
                </c:pt>
                <c:pt idx="824">
                  <c:v>300.06</c:v>
                </c:pt>
                <c:pt idx="825">
                  <c:v>300.12</c:v>
                </c:pt>
                <c:pt idx="826">
                  <c:v>300.02</c:v>
                </c:pt>
                <c:pt idx="827">
                  <c:v>300.04000000000002</c:v>
                </c:pt>
                <c:pt idx="828">
                  <c:v>299.99</c:v>
                </c:pt>
                <c:pt idx="829">
                  <c:v>299.98</c:v>
                </c:pt>
                <c:pt idx="830">
                  <c:v>300.06</c:v>
                </c:pt>
                <c:pt idx="831">
                  <c:v>299.95</c:v>
                </c:pt>
                <c:pt idx="832">
                  <c:v>299.97000000000003</c:v>
                </c:pt>
                <c:pt idx="833">
                  <c:v>299.97000000000003</c:v>
                </c:pt>
                <c:pt idx="834">
                  <c:v>300.02999999999997</c:v>
                </c:pt>
                <c:pt idx="835">
                  <c:v>299.98</c:v>
                </c:pt>
                <c:pt idx="836">
                  <c:v>299.99</c:v>
                </c:pt>
                <c:pt idx="837">
                  <c:v>300.04000000000002</c:v>
                </c:pt>
                <c:pt idx="838">
                  <c:v>300.02999999999997</c:v>
                </c:pt>
                <c:pt idx="839">
                  <c:v>299.97000000000003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4D-48DE-AD28-33FD32CFC5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3476736"/>
        <c:axId val="933477392"/>
      </c:lineChart>
      <c:lineChart>
        <c:grouping val="standard"/>
        <c:varyColors val="0"/>
        <c:ser>
          <c:idx val="1"/>
          <c:order val="1"/>
          <c:tx>
            <c:strRef>
              <c:f>'zinco1-novaaltura'!$D$1</c:f>
              <c:strCache>
                <c:ptCount val="1"/>
                <c:pt idx="0">
                  <c:v>Coluna1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'zinco1-novaaltura'!$D$2:$D$841</c:f>
              <c:numCache>
                <c:formatCode>General</c:formatCode>
                <c:ptCount val="840"/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8.7417595000000023</c:v>
                </c:pt>
                <c:pt idx="21">
                  <c:v>8.7358478000000002</c:v>
                </c:pt>
                <c:pt idx="22">
                  <c:v>8.6870316500000015</c:v>
                </c:pt>
                <c:pt idx="23">
                  <c:v>8.7554357500000002</c:v>
                </c:pt>
                <c:pt idx="24">
                  <c:v>8.8205784500000028</c:v>
                </c:pt>
                <c:pt idx="25">
                  <c:v>8.8060416000000004</c:v>
                </c:pt>
                <c:pt idx="26">
                  <c:v>8.8505517000000005</c:v>
                </c:pt>
                <c:pt idx="27">
                  <c:v>8.7956439999999994</c:v>
                </c:pt>
                <c:pt idx="28">
                  <c:v>8.8603050500000009</c:v>
                </c:pt>
                <c:pt idx="29">
                  <c:v>8.6752247000000011</c:v>
                </c:pt>
                <c:pt idx="30">
                  <c:v>8.6730430000000016</c:v>
                </c:pt>
                <c:pt idx="31">
                  <c:v>8.7769615499999993</c:v>
                </c:pt>
                <c:pt idx="32">
                  <c:v>8.7761101000000004</c:v>
                </c:pt>
                <c:pt idx="33">
                  <c:v>8.7854083999999997</c:v>
                </c:pt>
                <c:pt idx="34">
                  <c:v>8.7088198499999994</c:v>
                </c:pt>
                <c:pt idx="35">
                  <c:v>8.6994776499999986</c:v>
                </c:pt>
                <c:pt idx="36">
                  <c:v>8.8191226</c:v>
                </c:pt>
                <c:pt idx="37">
                  <c:v>8.8556842000000007</c:v>
                </c:pt>
                <c:pt idx="38">
                  <c:v>8.7272945999999987</c:v>
                </c:pt>
                <c:pt idx="39">
                  <c:v>8.6378392999999996</c:v>
                </c:pt>
                <c:pt idx="40">
                  <c:v>8.7126940000000008</c:v>
                </c:pt>
                <c:pt idx="41">
                  <c:v>8.7235044500000019</c:v>
                </c:pt>
                <c:pt idx="42">
                  <c:v>8.7739043000000017</c:v>
                </c:pt>
                <c:pt idx="43">
                  <c:v>8.7603313000000007</c:v>
                </c:pt>
                <c:pt idx="44">
                  <c:v>8.5758819499999994</c:v>
                </c:pt>
                <c:pt idx="45">
                  <c:v>8.8187755999999986</c:v>
                </c:pt>
                <c:pt idx="46">
                  <c:v>8.6695986499999993</c:v>
                </c:pt>
                <c:pt idx="47">
                  <c:v>8.709242699999999</c:v>
                </c:pt>
                <c:pt idx="48">
                  <c:v>8.6445459499999995</c:v>
                </c:pt>
                <c:pt idx="49">
                  <c:v>8.8096810499999982</c:v>
                </c:pt>
                <c:pt idx="50">
                  <c:v>8.8261317999999989</c:v>
                </c:pt>
                <c:pt idx="51">
                  <c:v>8.7319952999999995</c:v>
                </c:pt>
                <c:pt idx="52">
                  <c:v>8.728067900000001</c:v>
                </c:pt>
                <c:pt idx="53">
                  <c:v>8.6988166500000013</c:v>
                </c:pt>
                <c:pt idx="54">
                  <c:v>8.7690977500000002</c:v>
                </c:pt>
                <c:pt idx="55">
                  <c:v>8.7510620499999998</c:v>
                </c:pt>
                <c:pt idx="56">
                  <c:v>8.6730193999999994</c:v>
                </c:pt>
                <c:pt idx="57">
                  <c:v>8.6986125499999982</c:v>
                </c:pt>
                <c:pt idx="58">
                  <c:v>8.7552352999999989</c:v>
                </c:pt>
                <c:pt idx="59">
                  <c:v>8.7364356499999989</c:v>
                </c:pt>
                <c:pt idx="60">
                  <c:v>8.7174692</c:v>
                </c:pt>
                <c:pt idx="61">
                  <c:v>8.7093288999999992</c:v>
                </c:pt>
                <c:pt idx="62">
                  <c:v>8.6901047499999997</c:v>
                </c:pt>
                <c:pt idx="63">
                  <c:v>8.6815756499999992</c:v>
                </c:pt>
                <c:pt idx="64">
                  <c:v>8.7920459499999986</c:v>
                </c:pt>
                <c:pt idx="65">
                  <c:v>8.5399030499999995</c:v>
                </c:pt>
                <c:pt idx="66">
                  <c:v>8.7364777500000006</c:v>
                </c:pt>
                <c:pt idx="67">
                  <c:v>8.5427381499999981</c:v>
                </c:pt>
                <c:pt idx="68">
                  <c:v>8.6085255999999983</c:v>
                </c:pt>
                <c:pt idx="69">
                  <c:v>8.53452725</c:v>
                </c:pt>
                <c:pt idx="70">
                  <c:v>8.5550221999999998</c:v>
                </c:pt>
                <c:pt idx="71">
                  <c:v>8.5458384000000009</c:v>
                </c:pt>
                <c:pt idx="72">
                  <c:v>8.5466584999999995</c:v>
                </c:pt>
                <c:pt idx="73">
                  <c:v>8.5971399999999996</c:v>
                </c:pt>
                <c:pt idx="74">
                  <c:v>8.5527718500000027</c:v>
                </c:pt>
                <c:pt idx="75">
                  <c:v>8.6134917499999997</c:v>
                </c:pt>
                <c:pt idx="76">
                  <c:v>8.6391375500000009</c:v>
                </c:pt>
                <c:pt idx="77">
                  <c:v>8.6304076500000022</c:v>
                </c:pt>
                <c:pt idx="78">
                  <c:v>8.5805002999999989</c:v>
                </c:pt>
                <c:pt idx="79">
                  <c:v>8.6412436500000016</c:v>
                </c:pt>
                <c:pt idx="80">
                  <c:v>8.6418446999999983</c:v>
                </c:pt>
                <c:pt idx="81">
                  <c:v>8.5975533999999989</c:v>
                </c:pt>
                <c:pt idx="82">
                  <c:v>8.6483928499999969</c:v>
                </c:pt>
                <c:pt idx="83">
                  <c:v>8.5887913499999993</c:v>
                </c:pt>
                <c:pt idx="84">
                  <c:v>8.5593812499999977</c:v>
                </c:pt>
                <c:pt idx="85">
                  <c:v>8.6799299499999982</c:v>
                </c:pt>
                <c:pt idx="86">
                  <c:v>8.5456552499999994</c:v>
                </c:pt>
                <c:pt idx="87">
                  <c:v>8.7613117499999991</c:v>
                </c:pt>
                <c:pt idx="88">
                  <c:v>8.6416295999999981</c:v>
                </c:pt>
                <c:pt idx="89">
                  <c:v>8.6320259500000009</c:v>
                </c:pt>
                <c:pt idx="90">
                  <c:v>8.5874585999999997</c:v>
                </c:pt>
                <c:pt idx="91">
                  <c:v>8.5782815500000016</c:v>
                </c:pt>
                <c:pt idx="92">
                  <c:v>8.5732174000000008</c:v>
                </c:pt>
                <c:pt idx="93">
                  <c:v>8.5237140500000006</c:v>
                </c:pt>
                <c:pt idx="94">
                  <c:v>8.5238768</c:v>
                </c:pt>
                <c:pt idx="95">
                  <c:v>8.5240019500000024</c:v>
                </c:pt>
                <c:pt idx="96">
                  <c:v>8.4485099999999989</c:v>
                </c:pt>
                <c:pt idx="97">
                  <c:v>8.5183459499999987</c:v>
                </c:pt>
                <c:pt idx="98">
                  <c:v>8.4731065499999989</c:v>
                </c:pt>
                <c:pt idx="99">
                  <c:v>8.5028920499999998</c:v>
                </c:pt>
                <c:pt idx="100">
                  <c:v>8.5170805000000005</c:v>
                </c:pt>
                <c:pt idx="101">
                  <c:v>8.4741911999999999</c:v>
                </c:pt>
                <c:pt idx="102">
                  <c:v>8.491590200000001</c:v>
                </c:pt>
                <c:pt idx="103">
                  <c:v>8.5295023499999996</c:v>
                </c:pt>
                <c:pt idx="104">
                  <c:v>8.5179667999999999</c:v>
                </c:pt>
                <c:pt idx="105">
                  <c:v>8.50644445</c:v>
                </c:pt>
                <c:pt idx="106">
                  <c:v>8.5250282500000001</c:v>
                </c:pt>
                <c:pt idx="107">
                  <c:v>8.4185836999999992</c:v>
                </c:pt>
                <c:pt idx="108">
                  <c:v>8.4972603499999995</c:v>
                </c:pt>
                <c:pt idx="109">
                  <c:v>8.5262633999999977</c:v>
                </c:pt>
                <c:pt idx="110">
                  <c:v>8.6352992499999992</c:v>
                </c:pt>
                <c:pt idx="111">
                  <c:v>8.5839828499999999</c:v>
                </c:pt>
                <c:pt idx="112">
                  <c:v>8.5969916500000014</c:v>
                </c:pt>
                <c:pt idx="113">
                  <c:v>8.5396083000000012</c:v>
                </c:pt>
                <c:pt idx="114">
                  <c:v>8.568180550000001</c:v>
                </c:pt>
                <c:pt idx="115">
                  <c:v>8.5060092500000017</c:v>
                </c:pt>
                <c:pt idx="116">
                  <c:v>8.5998573</c:v>
                </c:pt>
                <c:pt idx="117">
                  <c:v>8.5435151000000005</c:v>
                </c:pt>
                <c:pt idx="118">
                  <c:v>8.5729451000000019</c:v>
                </c:pt>
                <c:pt idx="119">
                  <c:v>8.4716260500000011</c:v>
                </c:pt>
                <c:pt idx="120">
                  <c:v>8.5162909500000019</c:v>
                </c:pt>
                <c:pt idx="121">
                  <c:v>8.5327411500000014</c:v>
                </c:pt>
                <c:pt idx="122">
                  <c:v>8.5127752000000019</c:v>
                </c:pt>
                <c:pt idx="123">
                  <c:v>8.488111700000001</c:v>
                </c:pt>
                <c:pt idx="124">
                  <c:v>8.5530922</c:v>
                </c:pt>
                <c:pt idx="125">
                  <c:v>8.5229598500000012</c:v>
                </c:pt>
                <c:pt idx="126">
                  <c:v>8.5479949999999985</c:v>
                </c:pt>
                <c:pt idx="127">
                  <c:v>8.5683166499999999</c:v>
                </c:pt>
                <c:pt idx="128">
                  <c:v>8.5232850500000001</c:v>
                </c:pt>
                <c:pt idx="129">
                  <c:v>8.5875734000000001</c:v>
                </c:pt>
                <c:pt idx="130">
                  <c:v>8.4825020999999996</c:v>
                </c:pt>
                <c:pt idx="131">
                  <c:v>8.5571999500000011</c:v>
                </c:pt>
                <c:pt idx="132">
                  <c:v>8.4680165500000015</c:v>
                </c:pt>
                <c:pt idx="133">
                  <c:v>8.5677743500000005</c:v>
                </c:pt>
                <c:pt idx="134">
                  <c:v>8.5579582999999992</c:v>
                </c:pt>
                <c:pt idx="135">
                  <c:v>8.582943199999999</c:v>
                </c:pt>
                <c:pt idx="136">
                  <c:v>8.5137972000000008</c:v>
                </c:pt>
                <c:pt idx="137">
                  <c:v>8.499487349999999</c:v>
                </c:pt>
                <c:pt idx="138">
                  <c:v>8.5346173500000013</c:v>
                </c:pt>
                <c:pt idx="139">
                  <c:v>8.5796383000000009</c:v>
                </c:pt>
                <c:pt idx="140">
                  <c:v>8.5101300500000008</c:v>
                </c:pt>
                <c:pt idx="141">
                  <c:v>8.5153654999999997</c:v>
                </c:pt>
                <c:pt idx="142">
                  <c:v>8.4568447000000013</c:v>
                </c:pt>
                <c:pt idx="143">
                  <c:v>8.5274897000000003</c:v>
                </c:pt>
                <c:pt idx="144">
                  <c:v>8.4882742499999999</c:v>
                </c:pt>
                <c:pt idx="145">
                  <c:v>8.4888572499999988</c:v>
                </c:pt>
                <c:pt idx="146">
                  <c:v>8.4944042</c:v>
                </c:pt>
                <c:pt idx="147">
                  <c:v>8.4851542000000002</c:v>
                </c:pt>
                <c:pt idx="148">
                  <c:v>8.4960259000000011</c:v>
                </c:pt>
                <c:pt idx="149">
                  <c:v>8.4823502499999996</c:v>
                </c:pt>
                <c:pt idx="150">
                  <c:v>8.4281699999999997</c:v>
                </c:pt>
                <c:pt idx="151">
                  <c:v>8.403925150000001</c:v>
                </c:pt>
                <c:pt idx="152">
                  <c:v>8.5344730500000008</c:v>
                </c:pt>
                <c:pt idx="153">
                  <c:v>8.4214713500000009</c:v>
                </c:pt>
                <c:pt idx="154">
                  <c:v>8.4526705</c:v>
                </c:pt>
                <c:pt idx="155">
                  <c:v>8.4749509499999984</c:v>
                </c:pt>
                <c:pt idx="156">
                  <c:v>8.4905895999999981</c:v>
                </c:pt>
                <c:pt idx="157">
                  <c:v>8.5012783999999986</c:v>
                </c:pt>
                <c:pt idx="158">
                  <c:v>8.4920571999999979</c:v>
                </c:pt>
                <c:pt idx="159">
                  <c:v>8.4985672499999971</c:v>
                </c:pt>
                <c:pt idx="160">
                  <c:v>8.5695535999999972</c:v>
                </c:pt>
                <c:pt idx="161">
                  <c:v>8.5754278999999975</c:v>
                </c:pt>
                <c:pt idx="162">
                  <c:v>8.5312878999999988</c:v>
                </c:pt>
                <c:pt idx="163">
                  <c:v>8.4774999500000003</c:v>
                </c:pt>
                <c:pt idx="164">
                  <c:v>8.4939015500000004</c:v>
                </c:pt>
                <c:pt idx="165">
                  <c:v>8.4347882500000004</c:v>
                </c:pt>
                <c:pt idx="166">
                  <c:v>8.4758482500000003</c:v>
                </c:pt>
                <c:pt idx="167">
                  <c:v>8.4715232999999994</c:v>
                </c:pt>
                <c:pt idx="168">
                  <c:v>8.4626166000000005</c:v>
                </c:pt>
                <c:pt idx="169">
                  <c:v>8.4077937499999997</c:v>
                </c:pt>
                <c:pt idx="170">
                  <c:v>8.4534631999999998</c:v>
                </c:pt>
                <c:pt idx="171">
                  <c:v>8.4789429500000004</c:v>
                </c:pt>
                <c:pt idx="172">
                  <c:v>8.4048320999999984</c:v>
                </c:pt>
                <c:pt idx="173">
                  <c:v>8.5406878999999982</c:v>
                </c:pt>
                <c:pt idx="174">
                  <c:v>8.4060348499999993</c:v>
                </c:pt>
                <c:pt idx="175">
                  <c:v>8.4505074999999987</c:v>
                </c:pt>
                <c:pt idx="176">
                  <c:v>8.4006692500000018</c:v>
                </c:pt>
                <c:pt idx="177">
                  <c:v>8.3507730000000002</c:v>
                </c:pt>
                <c:pt idx="178">
                  <c:v>8.4160456999999997</c:v>
                </c:pt>
                <c:pt idx="179">
                  <c:v>8.4061856000000006</c:v>
                </c:pt>
                <c:pt idx="180">
                  <c:v>8.3111882999999995</c:v>
                </c:pt>
                <c:pt idx="181">
                  <c:v>8.3216010499999982</c:v>
                </c:pt>
                <c:pt idx="182">
                  <c:v>8.472275999999999</c:v>
                </c:pt>
                <c:pt idx="183">
                  <c:v>8.4274140500000012</c:v>
                </c:pt>
                <c:pt idx="184">
                  <c:v>8.3616082000000009</c:v>
                </c:pt>
                <c:pt idx="185">
                  <c:v>8.4113144500000026</c:v>
                </c:pt>
                <c:pt idx="186">
                  <c:v>8.416439050000001</c:v>
                </c:pt>
                <c:pt idx="187">
                  <c:v>8.3657053999999995</c:v>
                </c:pt>
                <c:pt idx="188">
                  <c:v>8.4503981499999998</c:v>
                </c:pt>
                <c:pt idx="189">
                  <c:v>8.4708427000000004</c:v>
                </c:pt>
                <c:pt idx="190">
                  <c:v>8.4205841499999998</c:v>
                </c:pt>
                <c:pt idx="191">
                  <c:v>8.3660130499999994</c:v>
                </c:pt>
                <c:pt idx="192">
                  <c:v>8.4160688999999991</c:v>
                </c:pt>
                <c:pt idx="193">
                  <c:v>8.3410232499999992</c:v>
                </c:pt>
                <c:pt idx="194">
                  <c:v>8.4512854999999991</c:v>
                </c:pt>
                <c:pt idx="195">
                  <c:v>8.401708349999998</c:v>
                </c:pt>
                <c:pt idx="196">
                  <c:v>8.4670080500000005</c:v>
                </c:pt>
                <c:pt idx="197">
                  <c:v>8.4820831000000023</c:v>
                </c:pt>
                <c:pt idx="198">
                  <c:v>8.3818102000000021</c:v>
                </c:pt>
                <c:pt idx="199">
                  <c:v>8.3613145500000012</c:v>
                </c:pt>
                <c:pt idx="200">
                  <c:v>8.4615221000000034</c:v>
                </c:pt>
                <c:pt idx="201">
                  <c:v>8.3762322000000005</c:v>
                </c:pt>
                <c:pt idx="202">
                  <c:v>8.3610739000000009</c:v>
                </c:pt>
                <c:pt idx="203">
                  <c:v>8.3258088000000008</c:v>
                </c:pt>
                <c:pt idx="204">
                  <c:v>8.3511227999999988</c:v>
                </c:pt>
                <c:pt idx="205">
                  <c:v>8.4667255499999996</c:v>
                </c:pt>
                <c:pt idx="206">
                  <c:v>8.3191541499999992</c:v>
                </c:pt>
                <c:pt idx="207">
                  <c:v>8.4421157499999993</c:v>
                </c:pt>
                <c:pt idx="208">
                  <c:v>8.3443428500000003</c:v>
                </c:pt>
                <c:pt idx="209">
                  <c:v>8.3314786000000005</c:v>
                </c:pt>
                <c:pt idx="210">
                  <c:v>8.3445964999999998</c:v>
                </c:pt>
                <c:pt idx="211">
                  <c:v>8.4318472500000006</c:v>
                </c:pt>
                <c:pt idx="212">
                  <c:v>8.4151649499999994</c:v>
                </c:pt>
                <c:pt idx="213">
                  <c:v>8.3487629499999993</c:v>
                </c:pt>
                <c:pt idx="214">
                  <c:v>8.4023117000000003</c:v>
                </c:pt>
                <c:pt idx="215">
                  <c:v>8.3313781500000008</c:v>
                </c:pt>
                <c:pt idx="216">
                  <c:v>8.3403695000000013</c:v>
                </c:pt>
                <c:pt idx="217">
                  <c:v>8.2526954999999997</c:v>
                </c:pt>
                <c:pt idx="218">
                  <c:v>8.3253500999999996</c:v>
                </c:pt>
                <c:pt idx="219">
                  <c:v>8.3973800000000001</c:v>
                </c:pt>
                <c:pt idx="220">
                  <c:v>8.3644207000000002</c:v>
                </c:pt>
                <c:pt idx="221">
                  <c:v>8.4526269000000003</c:v>
                </c:pt>
                <c:pt idx="222">
                  <c:v>8.3954529499999992</c:v>
                </c:pt>
                <c:pt idx="223">
                  <c:v>8.4435713499999991</c:v>
                </c:pt>
                <c:pt idx="224">
                  <c:v>8.4520057499999979</c:v>
                </c:pt>
                <c:pt idx="225">
                  <c:v>8.3198073999999984</c:v>
                </c:pt>
                <c:pt idx="226">
                  <c:v>8.4302417999999992</c:v>
                </c:pt>
                <c:pt idx="227">
                  <c:v>8.3860796999999998</c:v>
                </c:pt>
                <c:pt idx="228">
                  <c:v>8.4326685000000001</c:v>
                </c:pt>
                <c:pt idx="229">
                  <c:v>8.4390608</c:v>
                </c:pt>
                <c:pt idx="230">
                  <c:v>8.383474249999999</c:v>
                </c:pt>
                <c:pt idx="231">
                  <c:v>8.4182244999999991</c:v>
                </c:pt>
                <c:pt idx="232">
                  <c:v>8.4022678499999994</c:v>
                </c:pt>
                <c:pt idx="233">
                  <c:v>8.4411135000000002</c:v>
                </c:pt>
                <c:pt idx="234">
                  <c:v>8.3858062500000017</c:v>
                </c:pt>
                <c:pt idx="235">
                  <c:v>8.3251912499999996</c:v>
                </c:pt>
                <c:pt idx="236">
                  <c:v>8.3838411500000003</c:v>
                </c:pt>
                <c:pt idx="237">
                  <c:v>8.3752481500000009</c:v>
                </c:pt>
                <c:pt idx="238">
                  <c:v>8.4556084500000015</c:v>
                </c:pt>
                <c:pt idx="239">
                  <c:v>8.402742700000001</c:v>
                </c:pt>
                <c:pt idx="240">
                  <c:v>8.3244644000000001</c:v>
                </c:pt>
                <c:pt idx="241">
                  <c:v>8.349843400000001</c:v>
                </c:pt>
                <c:pt idx="242">
                  <c:v>8.2603584999999988</c:v>
                </c:pt>
                <c:pt idx="243">
                  <c:v>8.360577199999998</c:v>
                </c:pt>
                <c:pt idx="244">
                  <c:v>8.3964501499999979</c:v>
                </c:pt>
                <c:pt idx="245">
                  <c:v>8.4175072499999999</c:v>
                </c:pt>
                <c:pt idx="246">
                  <c:v>8.4034201999999993</c:v>
                </c:pt>
                <c:pt idx="247">
                  <c:v>8.3292735499999999</c:v>
                </c:pt>
                <c:pt idx="248">
                  <c:v>8.3594240999999982</c:v>
                </c:pt>
                <c:pt idx="249">
                  <c:v>8.239829150000002</c:v>
                </c:pt>
                <c:pt idx="250">
                  <c:v>8.3858538500000002</c:v>
                </c:pt>
                <c:pt idx="251">
                  <c:v>8.4429977000000012</c:v>
                </c:pt>
                <c:pt idx="252">
                  <c:v>8.3597496500000013</c:v>
                </c:pt>
                <c:pt idx="253">
                  <c:v>8.4264554500000006</c:v>
                </c:pt>
                <c:pt idx="254">
                  <c:v>8.3523159000000007</c:v>
                </c:pt>
                <c:pt idx="255">
                  <c:v>8.553002750000001</c:v>
                </c:pt>
                <c:pt idx="256">
                  <c:v>8.3993968999999993</c:v>
                </c:pt>
                <c:pt idx="257">
                  <c:v>8.5247901000000006</c:v>
                </c:pt>
                <c:pt idx="258">
                  <c:v>8.4461554499999973</c:v>
                </c:pt>
                <c:pt idx="259">
                  <c:v>8.3114616499999983</c:v>
                </c:pt>
                <c:pt idx="260">
                  <c:v>8.3612961999999982</c:v>
                </c:pt>
                <c:pt idx="261">
                  <c:v>8.3822663500000001</c:v>
                </c:pt>
                <c:pt idx="262">
                  <c:v>8.4780275500000002</c:v>
                </c:pt>
                <c:pt idx="263">
                  <c:v>8.2995493500000013</c:v>
                </c:pt>
                <c:pt idx="264">
                  <c:v>8.3295902999999996</c:v>
                </c:pt>
                <c:pt idx="265">
                  <c:v>8.3050896499999993</c:v>
                </c:pt>
                <c:pt idx="266">
                  <c:v>8.3608595999999995</c:v>
                </c:pt>
                <c:pt idx="267">
                  <c:v>8.381347700000001</c:v>
                </c:pt>
                <c:pt idx="268">
                  <c:v>8.3071738500000016</c:v>
                </c:pt>
                <c:pt idx="269">
                  <c:v>8.3927813000000011</c:v>
                </c:pt>
                <c:pt idx="270">
                  <c:v>8.3791018500000014</c:v>
                </c:pt>
                <c:pt idx="271">
                  <c:v>8.2649306500000002</c:v>
                </c:pt>
                <c:pt idx="272">
                  <c:v>8.3355076000000015</c:v>
                </c:pt>
                <c:pt idx="273">
                  <c:v>8.2956720500000021</c:v>
                </c:pt>
                <c:pt idx="274">
                  <c:v>8.3357641499999993</c:v>
                </c:pt>
                <c:pt idx="275">
                  <c:v>8.1712386000000006</c:v>
                </c:pt>
                <c:pt idx="276">
                  <c:v>8.3221704500000016</c:v>
                </c:pt>
                <c:pt idx="277">
                  <c:v>8.2324924500000005</c:v>
                </c:pt>
                <c:pt idx="278">
                  <c:v>8.2531807500000021</c:v>
                </c:pt>
                <c:pt idx="279">
                  <c:v>8.3184306499999998</c:v>
                </c:pt>
                <c:pt idx="280">
                  <c:v>8.44960135</c:v>
                </c:pt>
                <c:pt idx="281">
                  <c:v>8.354488550000001</c:v>
                </c:pt>
                <c:pt idx="282">
                  <c:v>8.2693882999999992</c:v>
                </c:pt>
                <c:pt idx="283">
                  <c:v>8.4143848499999994</c:v>
                </c:pt>
                <c:pt idx="284">
                  <c:v>8.3751733500000007</c:v>
                </c:pt>
                <c:pt idx="285">
                  <c:v>8.3554828500000031</c:v>
                </c:pt>
                <c:pt idx="286">
                  <c:v>8.325562650000002</c:v>
                </c:pt>
                <c:pt idx="287">
                  <c:v>8.3412330000000008</c:v>
                </c:pt>
                <c:pt idx="288">
                  <c:v>8.3364271000000016</c:v>
                </c:pt>
                <c:pt idx="289">
                  <c:v>8.4017513500000014</c:v>
                </c:pt>
                <c:pt idx="290">
                  <c:v>8.3171017500000008</c:v>
                </c:pt>
                <c:pt idx="291">
                  <c:v>8.2921172000000016</c:v>
                </c:pt>
                <c:pt idx="292">
                  <c:v>8.2773976500000011</c:v>
                </c:pt>
                <c:pt idx="293">
                  <c:v>8.2479811999999981</c:v>
                </c:pt>
                <c:pt idx="294">
                  <c:v>8.3441021500000012</c:v>
                </c:pt>
                <c:pt idx="295">
                  <c:v>8.3145525999999972</c:v>
                </c:pt>
                <c:pt idx="296">
                  <c:v>8.3295323499999991</c:v>
                </c:pt>
                <c:pt idx="297">
                  <c:v>8.3048710500000009</c:v>
                </c:pt>
                <c:pt idx="298">
                  <c:v>8.2598706000000028</c:v>
                </c:pt>
                <c:pt idx="299">
                  <c:v>8.315369050000001</c:v>
                </c:pt>
                <c:pt idx="300">
                  <c:v>8.1653805500000001</c:v>
                </c:pt>
                <c:pt idx="301">
                  <c:v>8.2563885500000005</c:v>
                </c:pt>
                <c:pt idx="302">
                  <c:v>8.3775944999999989</c:v>
                </c:pt>
                <c:pt idx="303">
                  <c:v>8.2582704499999995</c:v>
                </c:pt>
                <c:pt idx="304">
                  <c:v>8.2786451999999997</c:v>
                </c:pt>
                <c:pt idx="305">
                  <c:v>8.3390950000000004</c:v>
                </c:pt>
                <c:pt idx="306">
                  <c:v>8.2894273999999974</c:v>
                </c:pt>
                <c:pt idx="307">
                  <c:v>8.3143776999999996</c:v>
                </c:pt>
                <c:pt idx="308">
                  <c:v>8.2592517500000007</c:v>
                </c:pt>
                <c:pt idx="309">
                  <c:v>8.249508800000001</c:v>
                </c:pt>
                <c:pt idx="310">
                  <c:v>8.3243682999999997</c:v>
                </c:pt>
                <c:pt idx="311">
                  <c:v>8.2892612499999991</c:v>
                </c:pt>
                <c:pt idx="312">
                  <c:v>8.3095061499999989</c:v>
                </c:pt>
                <c:pt idx="313">
                  <c:v>8.3699197499999975</c:v>
                </c:pt>
                <c:pt idx="314">
                  <c:v>8.3494664999999983</c:v>
                </c:pt>
                <c:pt idx="315">
                  <c:v>8.3297287499999975</c:v>
                </c:pt>
                <c:pt idx="316">
                  <c:v>8.2647833499999983</c:v>
                </c:pt>
                <c:pt idx="317">
                  <c:v>8.2852057499999994</c:v>
                </c:pt>
                <c:pt idx="318">
                  <c:v>8.3207755499999987</c:v>
                </c:pt>
                <c:pt idx="319">
                  <c:v>8.3363872000000008</c:v>
                </c:pt>
                <c:pt idx="320">
                  <c:v>8.3314654499999996</c:v>
                </c:pt>
                <c:pt idx="321">
                  <c:v>8.3868933499999994</c:v>
                </c:pt>
                <c:pt idx="322">
                  <c:v>8.2664425500000007</c:v>
                </c:pt>
                <c:pt idx="323">
                  <c:v>8.2609793000000007</c:v>
                </c:pt>
                <c:pt idx="324">
                  <c:v>8.1757371500000016</c:v>
                </c:pt>
                <c:pt idx="325">
                  <c:v>8.1609604000000022</c:v>
                </c:pt>
                <c:pt idx="326">
                  <c:v>8.1808891500000023</c:v>
                </c:pt>
                <c:pt idx="327">
                  <c:v>8.2562707499999988</c:v>
                </c:pt>
                <c:pt idx="328">
                  <c:v>8.3117809499999993</c:v>
                </c:pt>
                <c:pt idx="329">
                  <c:v>8.2468462999999979</c:v>
                </c:pt>
                <c:pt idx="330">
                  <c:v>8.3126403499999988</c:v>
                </c:pt>
                <c:pt idx="331">
                  <c:v>8.3579685999999995</c:v>
                </c:pt>
                <c:pt idx="332">
                  <c:v>8.317793</c:v>
                </c:pt>
                <c:pt idx="333">
                  <c:v>8.2976235500000008</c:v>
                </c:pt>
                <c:pt idx="334">
                  <c:v>8.2429002499999999</c:v>
                </c:pt>
                <c:pt idx="335">
                  <c:v>8.3279774500000006</c:v>
                </c:pt>
                <c:pt idx="336">
                  <c:v>8.2630726500000016</c:v>
                </c:pt>
                <c:pt idx="337">
                  <c:v>8.3785513500000004</c:v>
                </c:pt>
                <c:pt idx="338">
                  <c:v>8.3033395000000016</c:v>
                </c:pt>
                <c:pt idx="339">
                  <c:v>8.2326172000000017</c:v>
                </c:pt>
                <c:pt idx="340">
                  <c:v>8.2577625000000019</c:v>
                </c:pt>
                <c:pt idx="341">
                  <c:v>8.2024577499999989</c:v>
                </c:pt>
                <c:pt idx="342">
                  <c:v>8.2327097499999997</c:v>
                </c:pt>
                <c:pt idx="343">
                  <c:v>8.2728082999999994</c:v>
                </c:pt>
                <c:pt idx="344">
                  <c:v>8.3031267000000017</c:v>
                </c:pt>
                <c:pt idx="345">
                  <c:v>8.2877581500000019</c:v>
                </c:pt>
                <c:pt idx="346">
                  <c:v>8.2931698500000035</c:v>
                </c:pt>
                <c:pt idx="347">
                  <c:v>8.2128912000000032</c:v>
                </c:pt>
                <c:pt idx="348">
                  <c:v>8.2729928500000014</c:v>
                </c:pt>
                <c:pt idx="349">
                  <c:v>8.3083990000000014</c:v>
                </c:pt>
                <c:pt idx="350">
                  <c:v>8.2383742500000015</c:v>
                </c:pt>
                <c:pt idx="351">
                  <c:v>8.208801600000001</c:v>
                </c:pt>
                <c:pt idx="352">
                  <c:v>8.2493433000000014</c:v>
                </c:pt>
                <c:pt idx="353">
                  <c:v>8.1997425499999999</c:v>
                </c:pt>
                <c:pt idx="354">
                  <c:v>8.2900074000000021</c:v>
                </c:pt>
                <c:pt idx="355">
                  <c:v>8.1948327499999998</c:v>
                </c:pt>
                <c:pt idx="356">
                  <c:v>8.2851936000000013</c:v>
                </c:pt>
                <c:pt idx="357">
                  <c:v>8.1244004499999996</c:v>
                </c:pt>
                <c:pt idx="358">
                  <c:v>8.2401646499999988</c:v>
                </c:pt>
                <c:pt idx="359">
                  <c:v>8.2806598999999981</c:v>
                </c:pt>
                <c:pt idx="360">
                  <c:v>8.3107706999999991</c:v>
                </c:pt>
                <c:pt idx="361">
                  <c:v>8.2711700499999985</c:v>
                </c:pt>
                <c:pt idx="362">
                  <c:v>8.2714235000000009</c:v>
                </c:pt>
                <c:pt idx="363">
                  <c:v>8.226883599999999</c:v>
                </c:pt>
                <c:pt idx="364">
                  <c:v>8.292530150000001</c:v>
                </c:pt>
                <c:pt idx="365">
                  <c:v>8.3632916000000002</c:v>
                </c:pt>
                <c:pt idx="366">
                  <c:v>8.2377002499999996</c:v>
                </c:pt>
                <c:pt idx="367">
                  <c:v>8.3080377999999993</c:v>
                </c:pt>
                <c:pt idx="368">
                  <c:v>8.1629246000000002</c:v>
                </c:pt>
                <c:pt idx="369">
                  <c:v>8.2531382499999992</c:v>
                </c:pt>
                <c:pt idx="370">
                  <c:v>8.2427673499999994</c:v>
                </c:pt>
                <c:pt idx="371">
                  <c:v>8.2272985500000004</c:v>
                </c:pt>
                <c:pt idx="372">
                  <c:v>8.1918908500000018</c:v>
                </c:pt>
                <c:pt idx="373">
                  <c:v>8.2317728500000023</c:v>
                </c:pt>
                <c:pt idx="374">
                  <c:v>8.1565369500000013</c:v>
                </c:pt>
                <c:pt idx="375">
                  <c:v>8.3318829500000007</c:v>
                </c:pt>
                <c:pt idx="376">
                  <c:v>8.121242650000001</c:v>
                </c:pt>
                <c:pt idx="377">
                  <c:v>8.2969849000000018</c:v>
                </c:pt>
                <c:pt idx="378">
                  <c:v>8.2215895000000003</c:v>
                </c:pt>
                <c:pt idx="379">
                  <c:v>8.2620868000000005</c:v>
                </c:pt>
                <c:pt idx="380">
                  <c:v>8.1968472500000011</c:v>
                </c:pt>
                <c:pt idx="381">
                  <c:v>8.206100600000001</c:v>
                </c:pt>
                <c:pt idx="382">
                  <c:v>8.3010474999999992</c:v>
                </c:pt>
                <c:pt idx="383">
                  <c:v>8.210558350000003</c:v>
                </c:pt>
                <c:pt idx="384">
                  <c:v>8.2200211000000003</c:v>
                </c:pt>
                <c:pt idx="385">
                  <c:v>8.1547753499999978</c:v>
                </c:pt>
                <c:pt idx="386">
                  <c:v>8.3303157999999993</c:v>
                </c:pt>
                <c:pt idx="387">
                  <c:v>8.1142870000000009</c:v>
                </c:pt>
                <c:pt idx="388">
                  <c:v>8.29919735</c:v>
                </c:pt>
                <c:pt idx="389">
                  <c:v>8.2088975499999997</c:v>
                </c:pt>
                <c:pt idx="390">
                  <c:v>8.1489095500000008</c:v>
                </c:pt>
                <c:pt idx="391">
                  <c:v>8.3544675999999995</c:v>
                </c:pt>
                <c:pt idx="392">
                  <c:v>8.2640223500000012</c:v>
                </c:pt>
                <c:pt idx="393">
                  <c:v>8.26364315</c:v>
                </c:pt>
                <c:pt idx="394">
                  <c:v>8.2737428000000008</c:v>
                </c:pt>
                <c:pt idx="395">
                  <c:v>8.1435247999999998</c:v>
                </c:pt>
                <c:pt idx="396">
                  <c:v>8.2439294499999995</c:v>
                </c:pt>
                <c:pt idx="397">
                  <c:v>8.2388314500000011</c:v>
                </c:pt>
                <c:pt idx="398">
                  <c:v>8.2232604500000015</c:v>
                </c:pt>
                <c:pt idx="399">
                  <c:v>8.1931281500000015</c:v>
                </c:pt>
                <c:pt idx="400">
                  <c:v>8.2434443500000008</c:v>
                </c:pt>
                <c:pt idx="401">
                  <c:v>8.2540691499999994</c:v>
                </c:pt>
                <c:pt idx="402">
                  <c:v>8.2395169499999987</c:v>
                </c:pt>
                <c:pt idx="403">
                  <c:v>8.3497628500000012</c:v>
                </c:pt>
                <c:pt idx="404">
                  <c:v>8.2542815000000012</c:v>
                </c:pt>
                <c:pt idx="405">
                  <c:v>8.2743974000000016</c:v>
                </c:pt>
                <c:pt idx="406">
                  <c:v>8.1491085499999993</c:v>
                </c:pt>
                <c:pt idx="407">
                  <c:v>8.3098037499999986</c:v>
                </c:pt>
                <c:pt idx="408">
                  <c:v>8.2252006999999985</c:v>
                </c:pt>
                <c:pt idx="409">
                  <c:v>8.2151751499999985</c:v>
                </c:pt>
                <c:pt idx="410">
                  <c:v>8.3403335500000004</c:v>
                </c:pt>
                <c:pt idx="411">
                  <c:v>8.1949294999999989</c:v>
                </c:pt>
                <c:pt idx="412">
                  <c:v>8.255598250000002</c:v>
                </c:pt>
                <c:pt idx="413">
                  <c:v>8.2108534500000019</c:v>
                </c:pt>
                <c:pt idx="414">
                  <c:v>8.2000742500000019</c:v>
                </c:pt>
                <c:pt idx="415">
                  <c:v>8.2297657500000021</c:v>
                </c:pt>
                <c:pt idx="416">
                  <c:v>8.3531747500000009</c:v>
                </c:pt>
                <c:pt idx="417">
                  <c:v>8.2142588500000002</c:v>
                </c:pt>
                <c:pt idx="418">
                  <c:v>8.2667389500000006</c:v>
                </c:pt>
                <c:pt idx="419">
                  <c:v>8.2245329500000004</c:v>
                </c:pt>
                <c:pt idx="420">
                  <c:v>8.1967628500000007</c:v>
                </c:pt>
                <c:pt idx="421">
                  <c:v>8.1588471499999997</c:v>
                </c:pt>
                <c:pt idx="422">
                  <c:v>8.1638916500000001</c:v>
                </c:pt>
                <c:pt idx="423">
                  <c:v>8.3503004999999995</c:v>
                </c:pt>
                <c:pt idx="424">
                  <c:v>8.5909127999999999</c:v>
                </c:pt>
                <c:pt idx="425">
                  <c:v>8.7755566999999992</c:v>
                </c:pt>
                <c:pt idx="426">
                  <c:v>9.0457603499999983</c:v>
                </c:pt>
                <c:pt idx="427">
                  <c:v>9.2160492999999999</c:v>
                </c:pt>
                <c:pt idx="428">
                  <c:v>9.4460736000000018</c:v>
                </c:pt>
                <c:pt idx="429">
                  <c:v>9.6462287500000023</c:v>
                </c:pt>
                <c:pt idx="430">
                  <c:v>9.7864881500000003</c:v>
                </c:pt>
                <c:pt idx="431">
                  <c:v>9.9518474000000001</c:v>
                </c:pt>
                <c:pt idx="432">
                  <c:v>10.212273800000002</c:v>
                </c:pt>
                <c:pt idx="433">
                  <c:v>10.447908350000001</c:v>
                </c:pt>
                <c:pt idx="434">
                  <c:v>10.654418349999997</c:v>
                </c:pt>
                <c:pt idx="435">
                  <c:v>10.875624749999998</c:v>
                </c:pt>
                <c:pt idx="436">
                  <c:v>11.017932099999999</c:v>
                </c:pt>
                <c:pt idx="437">
                  <c:v>11.292446549999998</c:v>
                </c:pt>
                <c:pt idx="438">
                  <c:v>11.461301149999999</c:v>
                </c:pt>
                <c:pt idx="439">
                  <c:v>11.719236749999997</c:v>
                </c:pt>
                <c:pt idx="440">
                  <c:v>11.933001600000001</c:v>
                </c:pt>
                <c:pt idx="441">
                  <c:v>12.1467969</c:v>
                </c:pt>
                <c:pt idx="442">
                  <c:v>12.2876072</c:v>
                </c:pt>
                <c:pt idx="443">
                  <c:v>12.347560550000001</c:v>
                </c:pt>
                <c:pt idx="444">
                  <c:v>12.348578250000001</c:v>
                </c:pt>
                <c:pt idx="445">
                  <c:v>12.350004300000002</c:v>
                </c:pt>
                <c:pt idx="446">
                  <c:v>12.351331000000002</c:v>
                </c:pt>
                <c:pt idx="447">
                  <c:v>12.35256045</c:v>
                </c:pt>
                <c:pt idx="448">
                  <c:v>12.353808300000001</c:v>
                </c:pt>
                <c:pt idx="449">
                  <c:v>12.3549293</c:v>
                </c:pt>
                <c:pt idx="450">
                  <c:v>12.355644049999999</c:v>
                </c:pt>
                <c:pt idx="451">
                  <c:v>12.356599049999998</c:v>
                </c:pt>
                <c:pt idx="452">
                  <c:v>12.3573076</c:v>
                </c:pt>
                <c:pt idx="453">
                  <c:v>12.35777405</c:v>
                </c:pt>
                <c:pt idx="454">
                  <c:v>12.357672400000002</c:v>
                </c:pt>
                <c:pt idx="455">
                  <c:v>12.299674550000002</c:v>
                </c:pt>
                <c:pt idx="456">
                  <c:v>12.29948025</c:v>
                </c:pt>
                <c:pt idx="457">
                  <c:v>12.106538350000001</c:v>
                </c:pt>
                <c:pt idx="458">
                  <c:v>11.94177335</c:v>
                </c:pt>
                <c:pt idx="459">
                  <c:v>11.8768283</c:v>
                </c:pt>
                <c:pt idx="460">
                  <c:v>11.664070600000001</c:v>
                </c:pt>
                <c:pt idx="461">
                  <c:v>11.418858549999999</c:v>
                </c:pt>
                <c:pt idx="462">
                  <c:v>11.268402250000001</c:v>
                </c:pt>
                <c:pt idx="463">
                  <c:v>11.08917245</c:v>
                </c:pt>
                <c:pt idx="464">
                  <c:v>10.89469325</c:v>
                </c:pt>
                <c:pt idx="465">
                  <c:v>10.739173900000001</c:v>
                </c:pt>
                <c:pt idx="466">
                  <c:v>10.47973635</c:v>
                </c:pt>
                <c:pt idx="467">
                  <c:v>10.334531200000001</c:v>
                </c:pt>
                <c:pt idx="468">
                  <c:v>10.0901976</c:v>
                </c:pt>
                <c:pt idx="469">
                  <c:v>9.9345835000000005</c:v>
                </c:pt>
                <c:pt idx="470">
                  <c:v>9.7956733499999995</c:v>
                </c:pt>
                <c:pt idx="471">
                  <c:v>9.5518033500000019</c:v>
                </c:pt>
                <c:pt idx="472">
                  <c:v>9.4806170999999999</c:v>
                </c:pt>
                <c:pt idx="473">
                  <c:v>9.2868388000000017</c:v>
                </c:pt>
                <c:pt idx="474">
                  <c:v>9.1177515499999995</c:v>
                </c:pt>
                <c:pt idx="475">
                  <c:v>9.0219209500000002</c:v>
                </c:pt>
                <c:pt idx="476">
                  <c:v>8.8428206499999984</c:v>
                </c:pt>
                <c:pt idx="477">
                  <c:v>8.906687449999998</c:v>
                </c:pt>
                <c:pt idx="478">
                  <c:v>8.8534313499999993</c:v>
                </c:pt>
                <c:pt idx="479">
                  <c:v>8.7442061999999989</c:v>
                </c:pt>
                <c:pt idx="480">
                  <c:v>8.7639211499999998</c:v>
                </c:pt>
                <c:pt idx="481">
                  <c:v>8.8759595999999981</c:v>
                </c:pt>
                <c:pt idx="482">
                  <c:v>8.8589879499999995</c:v>
                </c:pt>
                <c:pt idx="483">
                  <c:v>8.8504935499999977</c:v>
                </c:pt>
                <c:pt idx="484">
                  <c:v>8.831827999999998</c:v>
                </c:pt>
                <c:pt idx="485">
                  <c:v>8.7785481999999995</c:v>
                </c:pt>
                <c:pt idx="486">
                  <c:v>8.8794237999999996</c:v>
                </c:pt>
                <c:pt idx="487">
                  <c:v>8.8370269500000003</c:v>
                </c:pt>
                <c:pt idx="488">
                  <c:v>8.8030077500000008</c:v>
                </c:pt>
                <c:pt idx="489">
                  <c:v>8.8687994500000009</c:v>
                </c:pt>
                <c:pt idx="490">
                  <c:v>8.8500864000000021</c:v>
                </c:pt>
                <c:pt idx="491">
                  <c:v>8.8959041500000016</c:v>
                </c:pt>
                <c:pt idx="492">
                  <c:v>8.7837524000000009</c:v>
                </c:pt>
                <c:pt idx="493">
                  <c:v>8.7495810000000009</c:v>
                </c:pt>
                <c:pt idx="494">
                  <c:v>8.7708217000000008</c:v>
                </c:pt>
                <c:pt idx="495">
                  <c:v>8.7477890499999997</c:v>
                </c:pt>
                <c:pt idx="496">
                  <c:v>8.6547770500000016</c:v>
                </c:pt>
                <c:pt idx="497">
                  <c:v>8.5850507500000006</c:v>
                </c:pt>
                <c:pt idx="498">
                  <c:v>8.6455514999999998</c:v>
                </c:pt>
                <c:pt idx="499">
                  <c:v>8.5874652000000005</c:v>
                </c:pt>
                <c:pt idx="500">
                  <c:v>8.6427565000000008</c:v>
                </c:pt>
                <c:pt idx="501">
                  <c:v>8.5784360500000005</c:v>
                </c:pt>
                <c:pt idx="502">
                  <c:v>8.4679317000000012</c:v>
                </c:pt>
                <c:pt idx="503">
                  <c:v>8.5670313</c:v>
                </c:pt>
                <c:pt idx="504">
                  <c:v>8.5022729500000018</c:v>
                </c:pt>
                <c:pt idx="505">
                  <c:v>8.5774977500000027</c:v>
                </c:pt>
                <c:pt idx="506">
                  <c:v>8.4886530500000035</c:v>
                </c:pt>
                <c:pt idx="507">
                  <c:v>8.4979770000000023</c:v>
                </c:pt>
                <c:pt idx="508">
                  <c:v>8.5989296000000017</c:v>
                </c:pt>
                <c:pt idx="509">
                  <c:v>8.4714619999999989</c:v>
                </c:pt>
                <c:pt idx="510">
                  <c:v>8.361389149999999</c:v>
                </c:pt>
                <c:pt idx="511">
                  <c:v>8.3563140999999987</c:v>
                </c:pt>
                <c:pt idx="512">
                  <c:v>8.3271387000000008</c:v>
                </c:pt>
                <c:pt idx="513">
                  <c:v>8.3829092500000009</c:v>
                </c:pt>
                <c:pt idx="514">
                  <c:v>8.3092071999999995</c:v>
                </c:pt>
                <c:pt idx="515">
                  <c:v>8.3292941500000008</c:v>
                </c:pt>
                <c:pt idx="516">
                  <c:v>8.3048908000000026</c:v>
                </c:pt>
                <c:pt idx="517">
                  <c:v>8.3412672500000031</c:v>
                </c:pt>
                <c:pt idx="518">
                  <c:v>8.2617412500000036</c:v>
                </c:pt>
                <c:pt idx="519">
                  <c:v>8.2867763500000002</c:v>
                </c:pt>
                <c:pt idx="520">
                  <c:v>8.2978632999999995</c:v>
                </c:pt>
                <c:pt idx="521">
                  <c:v>8.2384516499999982</c:v>
                </c:pt>
                <c:pt idx="522">
                  <c:v>8.3038241999999993</c:v>
                </c:pt>
                <c:pt idx="523">
                  <c:v>8.2306073499999997</c:v>
                </c:pt>
                <c:pt idx="524">
                  <c:v>8.2416010999999987</c:v>
                </c:pt>
                <c:pt idx="525">
                  <c:v>8.1528359999999971</c:v>
                </c:pt>
                <c:pt idx="526">
                  <c:v>8.1928671500000014</c:v>
                </c:pt>
                <c:pt idx="527">
                  <c:v>8.1690059999999978</c:v>
                </c:pt>
                <c:pt idx="528">
                  <c:v>8.1494465999999992</c:v>
                </c:pt>
                <c:pt idx="529">
                  <c:v>8.1596873999999993</c:v>
                </c:pt>
                <c:pt idx="530">
                  <c:v>8.185951499999998</c:v>
                </c:pt>
                <c:pt idx="531">
                  <c:v>8.1921176500000001</c:v>
                </c:pt>
                <c:pt idx="532">
                  <c:v>8.1729026999999999</c:v>
                </c:pt>
                <c:pt idx="533">
                  <c:v>8.1885553500000015</c:v>
                </c:pt>
                <c:pt idx="534">
                  <c:v>8.1737787500000021</c:v>
                </c:pt>
                <c:pt idx="535">
                  <c:v>8.0842135499999994</c:v>
                </c:pt>
                <c:pt idx="536">
                  <c:v>8.2649630999999992</c:v>
                </c:pt>
                <c:pt idx="537">
                  <c:v>8.1111533500000004</c:v>
                </c:pt>
                <c:pt idx="538">
                  <c:v>8.2520962000000004</c:v>
                </c:pt>
                <c:pt idx="539">
                  <c:v>8.2580780000000011</c:v>
                </c:pt>
                <c:pt idx="540">
                  <c:v>8.1584106499999987</c:v>
                </c:pt>
                <c:pt idx="541">
                  <c:v>8.2292703499999984</c:v>
                </c:pt>
                <c:pt idx="542">
                  <c:v>8.1552811500000004</c:v>
                </c:pt>
                <c:pt idx="543">
                  <c:v>8.105261500000001</c:v>
                </c:pt>
                <c:pt idx="544">
                  <c:v>8.1957796000000016</c:v>
                </c:pt>
                <c:pt idx="545">
                  <c:v>8.146310800000002</c:v>
                </c:pt>
                <c:pt idx="546">
                  <c:v>8.1571402000000006</c:v>
                </c:pt>
                <c:pt idx="547">
                  <c:v>8.0977430500000001</c:v>
                </c:pt>
                <c:pt idx="548">
                  <c:v>8.0831639499999994</c:v>
                </c:pt>
                <c:pt idx="549">
                  <c:v>8.08397115</c:v>
                </c:pt>
                <c:pt idx="550">
                  <c:v>8.1893309500000004</c:v>
                </c:pt>
                <c:pt idx="551">
                  <c:v>8.1094416499999973</c:v>
                </c:pt>
                <c:pt idx="552">
                  <c:v>8.1197603999999988</c:v>
                </c:pt>
                <c:pt idx="553">
                  <c:v>8.0298946999999998</c:v>
                </c:pt>
                <c:pt idx="554">
                  <c:v>8.0305353999999998</c:v>
                </c:pt>
                <c:pt idx="555">
                  <c:v>8.1663453500000003</c:v>
                </c:pt>
                <c:pt idx="556">
                  <c:v>8.0363754499999995</c:v>
                </c:pt>
                <c:pt idx="557">
                  <c:v>8.0516844499999998</c:v>
                </c:pt>
                <c:pt idx="558">
                  <c:v>8.001445900000002</c:v>
                </c:pt>
                <c:pt idx="559">
                  <c:v>7.9512749500000011</c:v>
                </c:pt>
                <c:pt idx="560">
                  <c:v>7.9713556000000008</c:v>
                </c:pt>
                <c:pt idx="561">
                  <c:v>7.911331800000001</c:v>
                </c:pt>
                <c:pt idx="562">
                  <c:v>8.0312753500000014</c:v>
                </c:pt>
                <c:pt idx="563">
                  <c:v>8.0269177000000003</c:v>
                </c:pt>
                <c:pt idx="564">
                  <c:v>8.00194385</c:v>
                </c:pt>
                <c:pt idx="565">
                  <c:v>8.0569844499999999</c:v>
                </c:pt>
                <c:pt idx="566">
                  <c:v>8.021951050000002</c:v>
                </c:pt>
                <c:pt idx="567">
                  <c:v>8.1024439500000014</c:v>
                </c:pt>
                <c:pt idx="568">
                  <c:v>8.1022571500000016</c:v>
                </c:pt>
                <c:pt idx="569">
                  <c:v>8.0968784000000014</c:v>
                </c:pt>
                <c:pt idx="570">
                  <c:v>8.0170884000000004</c:v>
                </c:pt>
                <c:pt idx="571">
                  <c:v>8.1076553499999999</c:v>
                </c:pt>
                <c:pt idx="572">
                  <c:v>8.0227641499999987</c:v>
                </c:pt>
                <c:pt idx="573">
                  <c:v>8.0773750999999994</c:v>
                </c:pt>
                <c:pt idx="574">
                  <c:v>8.0571117500000007</c:v>
                </c:pt>
                <c:pt idx="575">
                  <c:v>7.9467800499999992</c:v>
                </c:pt>
                <c:pt idx="576">
                  <c:v>7.9823375000000016</c:v>
                </c:pt>
                <c:pt idx="577">
                  <c:v>7.9574535500000012</c:v>
                </c:pt>
                <c:pt idx="578">
                  <c:v>8.0731674000000009</c:v>
                </c:pt>
                <c:pt idx="579">
                  <c:v>8.0477985000000007</c:v>
                </c:pt>
                <c:pt idx="580">
                  <c:v>8.0673948000000006</c:v>
                </c:pt>
                <c:pt idx="581">
                  <c:v>8.0413049500000007</c:v>
                </c:pt>
                <c:pt idx="582">
                  <c:v>8.0060684500000008</c:v>
                </c:pt>
                <c:pt idx="583">
                  <c:v>8.0505322499999998</c:v>
                </c:pt>
                <c:pt idx="584">
                  <c:v>7.9903975499999991</c:v>
                </c:pt>
                <c:pt idx="585">
                  <c:v>7.9802627499999987</c:v>
                </c:pt>
                <c:pt idx="586">
                  <c:v>7.985091999999999</c:v>
                </c:pt>
                <c:pt idx="587">
                  <c:v>7.9998805500000003</c:v>
                </c:pt>
                <c:pt idx="588">
                  <c:v>8.0201291500000007</c:v>
                </c:pt>
                <c:pt idx="589">
                  <c:v>7.9746848000000004</c:v>
                </c:pt>
                <c:pt idx="590">
                  <c:v>7.9492273999999998</c:v>
                </c:pt>
                <c:pt idx="591">
                  <c:v>7.9423741500000009</c:v>
                </c:pt>
                <c:pt idx="592">
                  <c:v>8.0009125499999989</c:v>
                </c:pt>
                <c:pt idx="593">
                  <c:v>8.0146137500000005</c:v>
                </c:pt>
                <c:pt idx="594">
                  <c:v>7.9885538999999994</c:v>
                </c:pt>
                <c:pt idx="595">
                  <c:v>8.0062459500000021</c:v>
                </c:pt>
                <c:pt idx="596">
                  <c:v>7.9936682000000019</c:v>
                </c:pt>
                <c:pt idx="597">
                  <c:v>8.121230200000003</c:v>
                </c:pt>
                <c:pt idx="598">
                  <c:v>7.9884476000000024</c:v>
                </c:pt>
                <c:pt idx="599">
                  <c:v>8.0575094500000013</c:v>
                </c:pt>
                <c:pt idx="600">
                  <c:v>7.9910485500000004</c:v>
                </c:pt>
                <c:pt idx="601">
                  <c:v>7.9896035000000012</c:v>
                </c:pt>
                <c:pt idx="602">
                  <c:v>8.0174134500000012</c:v>
                </c:pt>
                <c:pt idx="603">
                  <c:v>7.9106362000000008</c:v>
                </c:pt>
                <c:pt idx="604">
                  <c:v>7.9828395999999984</c:v>
                </c:pt>
                <c:pt idx="605">
                  <c:v>7.9807426500000007</c:v>
                </c:pt>
                <c:pt idx="606">
                  <c:v>8.0427457000000011</c:v>
                </c:pt>
                <c:pt idx="607">
                  <c:v>8.0398648000000001</c:v>
                </c:pt>
                <c:pt idx="608">
                  <c:v>7.9622762500000004</c:v>
                </c:pt>
                <c:pt idx="609">
                  <c:v>8.0052998999999989</c:v>
                </c:pt>
                <c:pt idx="610">
                  <c:v>8.0480415999999995</c:v>
                </c:pt>
                <c:pt idx="611">
                  <c:v>7.9921367500000002</c:v>
                </c:pt>
                <c:pt idx="612">
                  <c:v>7.9609648500000016</c:v>
                </c:pt>
                <c:pt idx="613">
                  <c:v>7.9395444500000014</c:v>
                </c:pt>
                <c:pt idx="614">
                  <c:v>8.0076982999999995</c:v>
                </c:pt>
                <c:pt idx="615">
                  <c:v>8.0423942999999998</c:v>
                </c:pt>
                <c:pt idx="616">
                  <c:v>8.0320543499999992</c:v>
                </c:pt>
                <c:pt idx="617">
                  <c:v>8.0118620499999995</c:v>
                </c:pt>
                <c:pt idx="618">
                  <c:v>8.0015585999999992</c:v>
                </c:pt>
                <c:pt idx="619">
                  <c:v>8.0357684999999996</c:v>
                </c:pt>
                <c:pt idx="620">
                  <c:v>8.0556266999999995</c:v>
                </c:pt>
                <c:pt idx="621">
                  <c:v>8.1060555499999989</c:v>
                </c:pt>
                <c:pt idx="622">
                  <c:v>8.0862801999999991</c:v>
                </c:pt>
                <c:pt idx="623">
                  <c:v>8.0614326500000004</c:v>
                </c:pt>
                <c:pt idx="624">
                  <c:v>8.0816592000000007</c:v>
                </c:pt>
                <c:pt idx="625">
                  <c:v>8.0713549499999999</c:v>
                </c:pt>
                <c:pt idx="626">
                  <c:v>7.9571826000000003</c:v>
                </c:pt>
                <c:pt idx="627">
                  <c:v>7.9864470500000007</c:v>
                </c:pt>
                <c:pt idx="628">
                  <c:v>7.9702468</c:v>
                </c:pt>
                <c:pt idx="629">
                  <c:v>8.0043195999999988</c:v>
                </c:pt>
                <c:pt idx="630">
                  <c:v>7.9824578500000003</c:v>
                </c:pt>
                <c:pt idx="631">
                  <c:v>8.0763487499999975</c:v>
                </c:pt>
                <c:pt idx="632">
                  <c:v>8.11117475</c:v>
                </c:pt>
                <c:pt idx="633">
                  <c:v>8.1012598499999982</c:v>
                </c:pt>
                <c:pt idx="634">
                  <c:v>8.0759775999999981</c:v>
                </c:pt>
                <c:pt idx="635">
                  <c:v>8.0952501999999988</c:v>
                </c:pt>
                <c:pt idx="636">
                  <c:v>8.1153431999999999</c:v>
                </c:pt>
                <c:pt idx="637">
                  <c:v>8.0498466499999992</c:v>
                </c:pt>
                <c:pt idx="638">
                  <c:v>8.0934661499999994</c:v>
                </c:pt>
                <c:pt idx="639">
                  <c:v>7.9990658499999991</c:v>
                </c:pt>
                <c:pt idx="640">
                  <c:v>8.008503150000001</c:v>
                </c:pt>
                <c:pt idx="641">
                  <c:v>8.0435254500000006</c:v>
                </c:pt>
                <c:pt idx="642">
                  <c:v>7.9794436000000015</c:v>
                </c:pt>
                <c:pt idx="643">
                  <c:v>8.0593756500000016</c:v>
                </c:pt>
                <c:pt idx="644">
                  <c:v>8.0651151000000016</c:v>
                </c:pt>
                <c:pt idx="645">
                  <c:v>8.0916145999999998</c:v>
                </c:pt>
                <c:pt idx="646">
                  <c:v>8.1573506000000009</c:v>
                </c:pt>
                <c:pt idx="647">
                  <c:v>8.1195095500000001</c:v>
                </c:pt>
                <c:pt idx="648">
                  <c:v>8.2019589999999987</c:v>
                </c:pt>
                <c:pt idx="649">
                  <c:v>8.0741160499999989</c:v>
                </c:pt>
                <c:pt idx="650">
                  <c:v>8.1512229500000011</c:v>
                </c:pt>
                <c:pt idx="651">
                  <c:v>8.0286978500000004</c:v>
                </c:pt>
                <c:pt idx="652">
                  <c:v>8.0552430499999996</c:v>
                </c:pt>
                <c:pt idx="653">
                  <c:v>8.0873976499999998</c:v>
                </c:pt>
                <c:pt idx="654">
                  <c:v>8.0901515499999999</c:v>
                </c:pt>
                <c:pt idx="655">
                  <c:v>8.0023088500000004</c:v>
                </c:pt>
                <c:pt idx="656">
                  <c:v>8.0240852999999994</c:v>
                </c:pt>
                <c:pt idx="657">
                  <c:v>8.1013315999999982</c:v>
                </c:pt>
                <c:pt idx="658">
                  <c:v>7.9897589499999997</c:v>
                </c:pt>
                <c:pt idx="659">
                  <c:v>8.05065265</c:v>
                </c:pt>
                <c:pt idx="660">
                  <c:v>8.0978737499999998</c:v>
                </c:pt>
                <c:pt idx="661">
                  <c:v>8.0091372499999984</c:v>
                </c:pt>
                <c:pt idx="662">
                  <c:v>8.0991070000000001</c:v>
                </c:pt>
                <c:pt idx="663">
                  <c:v>8.0800909999999995</c:v>
                </c:pt>
                <c:pt idx="664">
                  <c:v>8.0111149999999984</c:v>
                </c:pt>
                <c:pt idx="665">
                  <c:v>8.0219353499999979</c:v>
                </c:pt>
                <c:pt idx="666">
                  <c:v>8.043297299999999</c:v>
                </c:pt>
                <c:pt idx="667">
                  <c:v>7.9691654500000002</c:v>
                </c:pt>
                <c:pt idx="668">
                  <c:v>7.9548238999999992</c:v>
                </c:pt>
                <c:pt idx="669">
                  <c:v>7.9852869000000002</c:v>
                </c:pt>
                <c:pt idx="670">
                  <c:v>7.9664994500000006</c:v>
                </c:pt>
                <c:pt idx="671">
                  <c:v>7.9971401499999999</c:v>
                </c:pt>
                <c:pt idx="672">
                  <c:v>8.0374757500000023</c:v>
                </c:pt>
                <c:pt idx="673">
                  <c:v>7.9826243000000003</c:v>
                </c:pt>
                <c:pt idx="674">
                  <c:v>8.0824114500000004</c:v>
                </c:pt>
                <c:pt idx="675">
                  <c:v>8.1381764499999996</c:v>
                </c:pt>
                <c:pt idx="676">
                  <c:v>8.0079833499999999</c:v>
                </c:pt>
                <c:pt idx="677">
                  <c:v>8.0128722500000009</c:v>
                </c:pt>
                <c:pt idx="678">
                  <c:v>8.0180743499999991</c:v>
                </c:pt>
                <c:pt idx="679">
                  <c:v>8.0136123000000001</c:v>
                </c:pt>
                <c:pt idx="680">
                  <c:v>7.9133238000000006</c:v>
                </c:pt>
                <c:pt idx="681">
                  <c:v>8.0032391000000018</c:v>
                </c:pt>
                <c:pt idx="682">
                  <c:v>8.0097594500000007</c:v>
                </c:pt>
                <c:pt idx="683">
                  <c:v>8.000774400000001</c:v>
                </c:pt>
                <c:pt idx="684">
                  <c:v>7.9859733500000001</c:v>
                </c:pt>
                <c:pt idx="685">
                  <c:v>8.0557534000000004</c:v>
                </c:pt>
                <c:pt idx="686">
                  <c:v>7.9754829000000003</c:v>
                </c:pt>
                <c:pt idx="687">
                  <c:v>7.9845036000000009</c:v>
                </c:pt>
                <c:pt idx="688">
                  <c:v>8.0393281000000005</c:v>
                </c:pt>
                <c:pt idx="689">
                  <c:v>8.0843985499999995</c:v>
                </c:pt>
                <c:pt idx="690">
                  <c:v>7.9643196000000005</c:v>
                </c:pt>
                <c:pt idx="691">
                  <c:v>8.1139833500000016</c:v>
                </c:pt>
                <c:pt idx="692">
                  <c:v>8.0394376999999988</c:v>
                </c:pt>
                <c:pt idx="693">
                  <c:v>8.0045598499999997</c:v>
                </c:pt>
                <c:pt idx="694">
                  <c:v>7.9246745500000007</c:v>
                </c:pt>
                <c:pt idx="695">
                  <c:v>7.9393410000000006</c:v>
                </c:pt>
                <c:pt idx="696">
                  <c:v>7.9995996500000004</c:v>
                </c:pt>
                <c:pt idx="697">
                  <c:v>7.95949025</c:v>
                </c:pt>
                <c:pt idx="698">
                  <c:v>7.9891889500000008</c:v>
                </c:pt>
                <c:pt idx="699">
                  <c:v>8.0143281999999996</c:v>
                </c:pt>
                <c:pt idx="700">
                  <c:v>8.0541993500000011</c:v>
                </c:pt>
                <c:pt idx="701">
                  <c:v>7.9989913499999998</c:v>
                </c:pt>
                <c:pt idx="702">
                  <c:v>8.0084688500000016</c:v>
                </c:pt>
                <c:pt idx="703">
                  <c:v>7.9731115000000017</c:v>
                </c:pt>
                <c:pt idx="704">
                  <c:v>7.9977503000000016</c:v>
                </c:pt>
                <c:pt idx="705">
                  <c:v>7.9179987000000027</c:v>
                </c:pt>
                <c:pt idx="706">
                  <c:v>8.0080712000000016</c:v>
                </c:pt>
                <c:pt idx="707">
                  <c:v>8.0339371500000016</c:v>
                </c:pt>
                <c:pt idx="708">
                  <c:v>8.0090109999999992</c:v>
                </c:pt>
                <c:pt idx="709">
                  <c:v>7.9787696499999994</c:v>
                </c:pt>
                <c:pt idx="710">
                  <c:v>8.0341471000000002</c:v>
                </c:pt>
                <c:pt idx="711">
                  <c:v>7.979747500000002</c:v>
                </c:pt>
                <c:pt idx="712">
                  <c:v>8.0849637000000012</c:v>
                </c:pt>
                <c:pt idx="713">
                  <c:v>8.0395476000000023</c:v>
                </c:pt>
                <c:pt idx="714">
                  <c:v>8.1042860500000025</c:v>
                </c:pt>
                <c:pt idx="715">
                  <c:v>7.9395308000000018</c:v>
                </c:pt>
                <c:pt idx="716">
                  <c:v>7.9645000500000007</c:v>
                </c:pt>
                <c:pt idx="717">
                  <c:v>8.0301259499999986</c:v>
                </c:pt>
                <c:pt idx="718">
                  <c:v>7.9904402500000007</c:v>
                </c:pt>
                <c:pt idx="719">
                  <c:v>7.9653359000000012</c:v>
                </c:pt>
                <c:pt idx="720">
                  <c:v>7.9808117500000009</c:v>
                </c:pt>
                <c:pt idx="721">
                  <c:v>8.0013604500000017</c:v>
                </c:pt>
                <c:pt idx="722">
                  <c:v>7.9563264500000006</c:v>
                </c:pt>
                <c:pt idx="723">
                  <c:v>7.9560949499999989</c:v>
                </c:pt>
                <c:pt idx="724">
                  <c:v>8.0422027499999995</c:v>
                </c:pt>
                <c:pt idx="725">
                  <c:v>8.0071679499999995</c:v>
                </c:pt>
                <c:pt idx="726">
                  <c:v>8.0227892000000001</c:v>
                </c:pt>
                <c:pt idx="727">
                  <c:v>8.0379784500000007</c:v>
                </c:pt>
                <c:pt idx="728">
                  <c:v>7.9733423000000005</c:v>
                </c:pt>
                <c:pt idx="729">
                  <c:v>7.8938709000000005</c:v>
                </c:pt>
                <c:pt idx="730">
                  <c:v>8.0545764000000002</c:v>
                </c:pt>
                <c:pt idx="731">
                  <c:v>7.9696030500000008</c:v>
                </c:pt>
                <c:pt idx="732">
                  <c:v>7.8842622500000008</c:v>
                </c:pt>
                <c:pt idx="733">
                  <c:v>7.9699004999999996</c:v>
                </c:pt>
                <c:pt idx="734">
                  <c:v>7.9108415999999995</c:v>
                </c:pt>
                <c:pt idx="735">
                  <c:v>8.000789000000001</c:v>
                </c:pt>
                <c:pt idx="736">
                  <c:v>8.0161403</c:v>
                </c:pt>
                <c:pt idx="737">
                  <c:v>7.9412618499999992</c:v>
                </c:pt>
                <c:pt idx="738">
                  <c:v>7.9967287000000002</c:v>
                </c:pt>
                <c:pt idx="739">
                  <c:v>8.03210975</c:v>
                </c:pt>
                <c:pt idx="740">
                  <c:v>7.9923869499999984</c:v>
                </c:pt>
                <c:pt idx="741">
                  <c:v>7.987445499999998</c:v>
                </c:pt>
                <c:pt idx="742">
                  <c:v>8.0180593499999997</c:v>
                </c:pt>
                <c:pt idx="743">
                  <c:v>8.0633401500000002</c:v>
                </c:pt>
                <c:pt idx="744">
                  <c:v>8.0032462000000013</c:v>
                </c:pt>
                <c:pt idx="745">
                  <c:v>8.0082436500000007</c:v>
                </c:pt>
                <c:pt idx="746">
                  <c:v>8.0579543999999999</c:v>
                </c:pt>
                <c:pt idx="747">
                  <c:v>7.9125892500000008</c:v>
                </c:pt>
                <c:pt idx="748">
                  <c:v>7.9974843500000006</c:v>
                </c:pt>
                <c:pt idx="749">
                  <c:v>8.1429862500000016</c:v>
                </c:pt>
                <c:pt idx="750">
                  <c:v>7.9278370499999991</c:v>
                </c:pt>
                <c:pt idx="751">
                  <c:v>7.877420449999998</c:v>
                </c:pt>
                <c:pt idx="752">
                  <c:v>7.9432380999999976</c:v>
                </c:pt>
                <c:pt idx="753">
                  <c:v>7.9937130499999993</c:v>
                </c:pt>
                <c:pt idx="754">
                  <c:v>8.0337677499999991</c:v>
                </c:pt>
                <c:pt idx="755">
                  <c:v>7.9588377499999989</c:v>
                </c:pt>
                <c:pt idx="756">
                  <c:v>8.0035338000000014</c:v>
                </c:pt>
                <c:pt idx="757">
                  <c:v>8.0134012000000006</c:v>
                </c:pt>
                <c:pt idx="758">
                  <c:v>7.9832790000000013</c:v>
                </c:pt>
                <c:pt idx="759">
                  <c:v>7.95320275</c:v>
                </c:pt>
                <c:pt idx="760">
                  <c:v>7.953241600000001</c:v>
                </c:pt>
                <c:pt idx="761">
                  <c:v>7.9887953999999981</c:v>
                </c:pt>
                <c:pt idx="762">
                  <c:v>7.9336592999999977</c:v>
                </c:pt>
                <c:pt idx="763">
                  <c:v>7.9787383999999992</c:v>
                </c:pt>
                <c:pt idx="764">
                  <c:v>8.0390252000000011</c:v>
                </c:pt>
                <c:pt idx="765">
                  <c:v>8.0090926499999995</c:v>
                </c:pt>
                <c:pt idx="766">
                  <c:v>7.8339872000000002</c:v>
                </c:pt>
                <c:pt idx="767">
                  <c:v>8.0246104000000003</c:v>
                </c:pt>
                <c:pt idx="768">
                  <c:v>7.8696232499999992</c:v>
                </c:pt>
                <c:pt idx="769">
                  <c:v>7.8495790999999997</c:v>
                </c:pt>
                <c:pt idx="770">
                  <c:v>7.91935945</c:v>
                </c:pt>
                <c:pt idx="771">
                  <c:v>8.0045638500000003</c:v>
                </c:pt>
                <c:pt idx="772">
                  <c:v>7.9493010000000028</c:v>
                </c:pt>
                <c:pt idx="773">
                  <c:v>7.9840869500000009</c:v>
                </c:pt>
                <c:pt idx="774">
                  <c:v>7.8785856500000007</c:v>
                </c:pt>
                <c:pt idx="775">
                  <c:v>8.0390796000000027</c:v>
                </c:pt>
                <c:pt idx="776">
                  <c:v>7.9895146000000015</c:v>
                </c:pt>
                <c:pt idx="777">
                  <c:v>7.9344810500000023</c:v>
                </c:pt>
                <c:pt idx="778">
                  <c:v>7.9545628499999994</c:v>
                </c:pt>
                <c:pt idx="779">
                  <c:v>7.9996623500000013</c:v>
                </c:pt>
                <c:pt idx="780">
                  <c:v>8.0196918000000004</c:v>
                </c:pt>
                <c:pt idx="781">
                  <c:v>8.0346935500000018</c:v>
                </c:pt>
                <c:pt idx="782">
                  <c:v>7.9595269500000017</c:v>
                </c:pt>
                <c:pt idx="783">
                  <c:v>7.9298408000000009</c:v>
                </c:pt>
                <c:pt idx="784">
                  <c:v>7.9098579999999998</c:v>
                </c:pt>
                <c:pt idx="785">
                  <c:v>7.9249916000000011</c:v>
                </c:pt>
                <c:pt idx="786">
                  <c:v>7.9303157000000013</c:v>
                </c:pt>
                <c:pt idx="787">
                  <c:v>7.9505393999999994</c:v>
                </c:pt>
                <c:pt idx="788">
                  <c:v>8.0561757499999995</c:v>
                </c:pt>
                <c:pt idx="789">
                  <c:v>8.0460892000000008</c:v>
                </c:pt>
                <c:pt idx="790">
                  <c:v>8.0467904000000008</c:v>
                </c:pt>
                <c:pt idx="791">
                  <c:v>8.0023815000000003</c:v>
                </c:pt>
                <c:pt idx="792">
                  <c:v>7.9672006499999997</c:v>
                </c:pt>
                <c:pt idx="793">
                  <c:v>8.0127146999999983</c:v>
                </c:pt>
                <c:pt idx="794">
                  <c:v>7.9479463499999996</c:v>
                </c:pt>
                <c:pt idx="795">
                  <c:v>7.9179955500000005</c:v>
                </c:pt>
                <c:pt idx="796">
                  <c:v>7.9529961500000015</c:v>
                </c:pt>
                <c:pt idx="797">
                  <c:v>7.9276708000000013</c:v>
                </c:pt>
                <c:pt idx="798">
                  <c:v>8.0077925500000013</c:v>
                </c:pt>
                <c:pt idx="799">
                  <c:v>7.9275211500000013</c:v>
                </c:pt>
                <c:pt idx="800">
                  <c:v>7.9276826500000031</c:v>
                </c:pt>
                <c:pt idx="801">
                  <c:v>7.9478404500000028</c:v>
                </c:pt>
                <c:pt idx="802">
                  <c:v>7.9827236000000026</c:v>
                </c:pt>
                <c:pt idx="803">
                  <c:v>7.9577849500000015</c:v>
                </c:pt>
                <c:pt idx="804">
                  <c:v>7.9224595000000004</c:v>
                </c:pt>
                <c:pt idx="805">
                  <c:v>7.9574841000000003</c:v>
                </c:pt>
                <c:pt idx="806">
                  <c:v>8.0226386500000011</c:v>
                </c:pt>
                <c:pt idx="807">
                  <c:v>7.9073401999999984</c:v>
                </c:pt>
                <c:pt idx="808">
                  <c:v>7.9675338</c:v>
                </c:pt>
                <c:pt idx="809">
                  <c:v>7.9780048500000005</c:v>
                </c:pt>
                <c:pt idx="810">
                  <c:v>7.9026464000000001</c:v>
                </c:pt>
                <c:pt idx="811">
                  <c:v>8.0379295000000006</c:v>
                </c:pt>
                <c:pt idx="812">
                  <c:v>8.0178867000000018</c:v>
                </c:pt>
                <c:pt idx="813">
                  <c:v>7.8927548999999999</c:v>
                </c:pt>
                <c:pt idx="814">
                  <c:v>8.0279452499999984</c:v>
                </c:pt>
                <c:pt idx="815">
                  <c:v>8.01823905</c:v>
                </c:pt>
                <c:pt idx="816">
                  <c:v>7.9331926999999993</c:v>
                </c:pt>
                <c:pt idx="817">
                  <c:v>7.9839063999999995</c:v>
                </c:pt>
                <c:pt idx="818">
                  <c:v>7.9690754500000001</c:v>
                </c:pt>
                <c:pt idx="819">
                  <c:v>7.9490458499999992</c:v>
                </c:pt>
                <c:pt idx="820">
                  <c:v>8.013860900000001</c:v>
                </c:pt>
                <c:pt idx="821">
                  <c:v>7.9086996999999997</c:v>
                </c:pt>
                <c:pt idx="822">
                  <c:v>7.9493461000000014</c:v>
                </c:pt>
                <c:pt idx="823">
                  <c:v>8.0246533000000007</c:v>
                </c:pt>
                <c:pt idx="824">
                  <c:v>7.9298200499999991</c:v>
                </c:pt>
                <c:pt idx="825">
                  <c:v>7.9298675999999988</c:v>
                </c:pt>
                <c:pt idx="826">
                  <c:v>7.8745112500000003</c:v>
                </c:pt>
                <c:pt idx="827">
                  <c:v>7.9949941499999992</c:v>
                </c:pt>
                <c:pt idx="828">
                  <c:v>7.9097089500000006</c:v>
                </c:pt>
                <c:pt idx="829">
                  <c:v>7.9490661000000005</c:v>
                </c:pt>
                <c:pt idx="830">
                  <c:v>8.0240473999999988</c:v>
                </c:pt>
                <c:pt idx="831">
                  <c:v>7.8431376999999998</c:v>
                </c:pt>
                <c:pt idx="832">
                  <c:v>8.0088651999999989</c:v>
                </c:pt>
                <c:pt idx="833">
                  <c:v>7.9934349499999993</c:v>
                </c:pt>
                <c:pt idx="834">
                  <c:v>7.9833150000000002</c:v>
                </c:pt>
                <c:pt idx="835">
                  <c:v>7.9027658499999998</c:v>
                </c:pt>
                <c:pt idx="836">
                  <c:v>8.0027641999999997</c:v>
                </c:pt>
                <c:pt idx="837">
                  <c:v>8.0460124999999998</c:v>
                </c:pt>
                <c:pt idx="838">
                  <c:v>7.9192992499999999</c:v>
                </c:pt>
                <c:pt idx="839">
                  <c:v>7.9635984000000004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4D-48DE-AD28-33FD32CFC5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1309120"/>
        <c:axId val="581312728"/>
      </c:lineChart>
      <c:catAx>
        <c:axId val="9334767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33477392"/>
        <c:crosses val="autoZero"/>
        <c:auto val="1"/>
        <c:lblAlgn val="ctr"/>
        <c:lblOffset val="100"/>
        <c:noMultiLvlLbl val="0"/>
      </c:catAx>
      <c:valAx>
        <c:axId val="93347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33476736"/>
        <c:crosses val="autoZero"/>
        <c:crossBetween val="between"/>
      </c:valAx>
      <c:valAx>
        <c:axId val="58131272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81309120"/>
        <c:crosses val="max"/>
        <c:crossBetween val="between"/>
      </c:valAx>
      <c:catAx>
        <c:axId val="581309120"/>
        <c:scaling>
          <c:orientation val="minMax"/>
        </c:scaling>
        <c:delete val="1"/>
        <c:axPos val="b"/>
        <c:majorTickMark val="out"/>
        <c:minorTickMark val="none"/>
        <c:tickLblPos val="nextTo"/>
        <c:crossAx val="5813127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800" b="0" i="0" baseline="0">
                <a:effectLst/>
              </a:rPr>
              <a:t>Temperatura be média móvel da potência</a:t>
            </a:r>
            <a:endParaRPr lang="pt-BR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'zinco2-novaaltura'!$B$2</c:f>
              <c:strCache>
                <c:ptCount val="1"/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'zinco2-novaaltura'!$B$3:$B$869</c:f>
              <c:numCache>
                <c:formatCode>General</c:formatCode>
                <c:ptCount val="867"/>
                <c:pt idx="0">
                  <c:v>299.88</c:v>
                </c:pt>
                <c:pt idx="1">
                  <c:v>299.88</c:v>
                </c:pt>
                <c:pt idx="2">
                  <c:v>299.85000000000002</c:v>
                </c:pt>
                <c:pt idx="3">
                  <c:v>299.89999999999998</c:v>
                </c:pt>
                <c:pt idx="4">
                  <c:v>299.99</c:v>
                </c:pt>
                <c:pt idx="5">
                  <c:v>299.88</c:v>
                </c:pt>
                <c:pt idx="6">
                  <c:v>299.89999999999998</c:v>
                </c:pt>
                <c:pt idx="7">
                  <c:v>299.91000000000003</c:v>
                </c:pt>
                <c:pt idx="8">
                  <c:v>299.89999999999998</c:v>
                </c:pt>
                <c:pt idx="9">
                  <c:v>299.94</c:v>
                </c:pt>
                <c:pt idx="10">
                  <c:v>299.98</c:v>
                </c:pt>
                <c:pt idx="11">
                  <c:v>299.91000000000003</c:v>
                </c:pt>
                <c:pt idx="12">
                  <c:v>300.02</c:v>
                </c:pt>
                <c:pt idx="13">
                  <c:v>299.97000000000003</c:v>
                </c:pt>
                <c:pt idx="14">
                  <c:v>299.95</c:v>
                </c:pt>
                <c:pt idx="15">
                  <c:v>299.95</c:v>
                </c:pt>
                <c:pt idx="16">
                  <c:v>299.89</c:v>
                </c:pt>
                <c:pt idx="17">
                  <c:v>299.97000000000003</c:v>
                </c:pt>
                <c:pt idx="18">
                  <c:v>299.95999999999998</c:v>
                </c:pt>
                <c:pt idx="19">
                  <c:v>299.95</c:v>
                </c:pt>
                <c:pt idx="20">
                  <c:v>299.95</c:v>
                </c:pt>
                <c:pt idx="21">
                  <c:v>300.06</c:v>
                </c:pt>
                <c:pt idx="22">
                  <c:v>299.98</c:v>
                </c:pt>
                <c:pt idx="23">
                  <c:v>299.99</c:v>
                </c:pt>
                <c:pt idx="24">
                  <c:v>300.01</c:v>
                </c:pt>
                <c:pt idx="25">
                  <c:v>300.01</c:v>
                </c:pt>
                <c:pt idx="26">
                  <c:v>299.92</c:v>
                </c:pt>
                <c:pt idx="27">
                  <c:v>299.94</c:v>
                </c:pt>
                <c:pt idx="28">
                  <c:v>299.95</c:v>
                </c:pt>
                <c:pt idx="29">
                  <c:v>299.95</c:v>
                </c:pt>
                <c:pt idx="30">
                  <c:v>300.06</c:v>
                </c:pt>
                <c:pt idx="31">
                  <c:v>300.06</c:v>
                </c:pt>
                <c:pt idx="32">
                  <c:v>299.99</c:v>
                </c:pt>
                <c:pt idx="33">
                  <c:v>300.01</c:v>
                </c:pt>
                <c:pt idx="34">
                  <c:v>300.06</c:v>
                </c:pt>
                <c:pt idx="35">
                  <c:v>299.97000000000003</c:v>
                </c:pt>
                <c:pt idx="36">
                  <c:v>300.05</c:v>
                </c:pt>
                <c:pt idx="37">
                  <c:v>300.01</c:v>
                </c:pt>
                <c:pt idx="38">
                  <c:v>300.12</c:v>
                </c:pt>
                <c:pt idx="39">
                  <c:v>300.06</c:v>
                </c:pt>
                <c:pt idx="40">
                  <c:v>300.08</c:v>
                </c:pt>
                <c:pt idx="41">
                  <c:v>300.01</c:v>
                </c:pt>
                <c:pt idx="42">
                  <c:v>300.08999999999997</c:v>
                </c:pt>
                <c:pt idx="43">
                  <c:v>300.02</c:v>
                </c:pt>
                <c:pt idx="44">
                  <c:v>300.02999999999997</c:v>
                </c:pt>
                <c:pt idx="45">
                  <c:v>300.06</c:v>
                </c:pt>
                <c:pt idx="46">
                  <c:v>300.08</c:v>
                </c:pt>
                <c:pt idx="47">
                  <c:v>300.05</c:v>
                </c:pt>
                <c:pt idx="48">
                  <c:v>300.05</c:v>
                </c:pt>
                <c:pt idx="49">
                  <c:v>299.99</c:v>
                </c:pt>
                <c:pt idx="50">
                  <c:v>300.02999999999997</c:v>
                </c:pt>
                <c:pt idx="51">
                  <c:v>300.02</c:v>
                </c:pt>
                <c:pt idx="52">
                  <c:v>300.05</c:v>
                </c:pt>
                <c:pt idx="53">
                  <c:v>300.06</c:v>
                </c:pt>
                <c:pt idx="54">
                  <c:v>300.02</c:v>
                </c:pt>
                <c:pt idx="55">
                  <c:v>300.08</c:v>
                </c:pt>
                <c:pt idx="56">
                  <c:v>300.01</c:v>
                </c:pt>
                <c:pt idx="57">
                  <c:v>300.05</c:v>
                </c:pt>
                <c:pt idx="58">
                  <c:v>300.08</c:v>
                </c:pt>
                <c:pt idx="59">
                  <c:v>300.05</c:v>
                </c:pt>
                <c:pt idx="60">
                  <c:v>300.02999999999997</c:v>
                </c:pt>
                <c:pt idx="61">
                  <c:v>300.01</c:v>
                </c:pt>
                <c:pt idx="62">
                  <c:v>300.10000000000002</c:v>
                </c:pt>
                <c:pt idx="63">
                  <c:v>300.08999999999997</c:v>
                </c:pt>
                <c:pt idx="64">
                  <c:v>300.02999999999997</c:v>
                </c:pt>
                <c:pt idx="65">
                  <c:v>300.02999999999997</c:v>
                </c:pt>
                <c:pt idx="66">
                  <c:v>300.02</c:v>
                </c:pt>
                <c:pt idx="67">
                  <c:v>300.16000000000003</c:v>
                </c:pt>
                <c:pt idx="68">
                  <c:v>300.02999999999997</c:v>
                </c:pt>
                <c:pt idx="69">
                  <c:v>300.08</c:v>
                </c:pt>
                <c:pt idx="70">
                  <c:v>300.13</c:v>
                </c:pt>
                <c:pt idx="71">
                  <c:v>300.08999999999997</c:v>
                </c:pt>
                <c:pt idx="72">
                  <c:v>300.08</c:v>
                </c:pt>
                <c:pt idx="73">
                  <c:v>300.08</c:v>
                </c:pt>
                <c:pt idx="74">
                  <c:v>300.08999999999997</c:v>
                </c:pt>
                <c:pt idx="75">
                  <c:v>300.10000000000002</c:v>
                </c:pt>
                <c:pt idx="76">
                  <c:v>299.98</c:v>
                </c:pt>
                <c:pt idx="77">
                  <c:v>300.13</c:v>
                </c:pt>
                <c:pt idx="78">
                  <c:v>300.08999999999997</c:v>
                </c:pt>
                <c:pt idx="79">
                  <c:v>300.06</c:v>
                </c:pt>
                <c:pt idx="80">
                  <c:v>300.01</c:v>
                </c:pt>
                <c:pt idx="81">
                  <c:v>300.05</c:v>
                </c:pt>
                <c:pt idx="82">
                  <c:v>300.08999999999997</c:v>
                </c:pt>
                <c:pt idx="83">
                  <c:v>300.08</c:v>
                </c:pt>
                <c:pt idx="84">
                  <c:v>300.02999999999997</c:v>
                </c:pt>
                <c:pt idx="85">
                  <c:v>300.14999999999998</c:v>
                </c:pt>
                <c:pt idx="86">
                  <c:v>299.98</c:v>
                </c:pt>
                <c:pt idx="87">
                  <c:v>300.02</c:v>
                </c:pt>
                <c:pt idx="88">
                  <c:v>300.01</c:v>
                </c:pt>
                <c:pt idx="89">
                  <c:v>300.04000000000002</c:v>
                </c:pt>
                <c:pt idx="90">
                  <c:v>300.05</c:v>
                </c:pt>
                <c:pt idx="91">
                  <c:v>300.05</c:v>
                </c:pt>
                <c:pt idx="92">
                  <c:v>300.08999999999997</c:v>
                </c:pt>
                <c:pt idx="93">
                  <c:v>300.06</c:v>
                </c:pt>
                <c:pt idx="94">
                  <c:v>300.02</c:v>
                </c:pt>
                <c:pt idx="95">
                  <c:v>300.08999999999997</c:v>
                </c:pt>
                <c:pt idx="96">
                  <c:v>300.13</c:v>
                </c:pt>
                <c:pt idx="97">
                  <c:v>300.02999999999997</c:v>
                </c:pt>
                <c:pt idx="98">
                  <c:v>300.12</c:v>
                </c:pt>
                <c:pt idx="99">
                  <c:v>300.05</c:v>
                </c:pt>
                <c:pt idx="100">
                  <c:v>300.06</c:v>
                </c:pt>
                <c:pt idx="101">
                  <c:v>300.08999999999997</c:v>
                </c:pt>
                <c:pt idx="102">
                  <c:v>300.13</c:v>
                </c:pt>
                <c:pt idx="103">
                  <c:v>300.02</c:v>
                </c:pt>
                <c:pt idx="104">
                  <c:v>299.95999999999998</c:v>
                </c:pt>
                <c:pt idx="105">
                  <c:v>300.14</c:v>
                </c:pt>
                <c:pt idx="106">
                  <c:v>300.05</c:v>
                </c:pt>
                <c:pt idx="107">
                  <c:v>300.02</c:v>
                </c:pt>
                <c:pt idx="108">
                  <c:v>300.02</c:v>
                </c:pt>
                <c:pt idx="109">
                  <c:v>300.02</c:v>
                </c:pt>
                <c:pt idx="110">
                  <c:v>299.99</c:v>
                </c:pt>
                <c:pt idx="111">
                  <c:v>300.04000000000002</c:v>
                </c:pt>
                <c:pt idx="112">
                  <c:v>300.08</c:v>
                </c:pt>
                <c:pt idx="113">
                  <c:v>300.08</c:v>
                </c:pt>
                <c:pt idx="114">
                  <c:v>300.02999999999997</c:v>
                </c:pt>
                <c:pt idx="115">
                  <c:v>300.04000000000002</c:v>
                </c:pt>
                <c:pt idx="116">
                  <c:v>300.04000000000002</c:v>
                </c:pt>
                <c:pt idx="117">
                  <c:v>300.08999999999997</c:v>
                </c:pt>
                <c:pt idx="118">
                  <c:v>300.04000000000002</c:v>
                </c:pt>
                <c:pt idx="119">
                  <c:v>300.08</c:v>
                </c:pt>
                <c:pt idx="120">
                  <c:v>300.08999999999997</c:v>
                </c:pt>
                <c:pt idx="121">
                  <c:v>300.06</c:v>
                </c:pt>
                <c:pt idx="122">
                  <c:v>300.13</c:v>
                </c:pt>
                <c:pt idx="123">
                  <c:v>300.10000000000002</c:v>
                </c:pt>
                <c:pt idx="124">
                  <c:v>300.14</c:v>
                </c:pt>
                <c:pt idx="125">
                  <c:v>300.05</c:v>
                </c:pt>
                <c:pt idx="126">
                  <c:v>300.08999999999997</c:v>
                </c:pt>
                <c:pt idx="127">
                  <c:v>300.05</c:v>
                </c:pt>
                <c:pt idx="128">
                  <c:v>300.08</c:v>
                </c:pt>
                <c:pt idx="129">
                  <c:v>300.12</c:v>
                </c:pt>
                <c:pt idx="130">
                  <c:v>300.01</c:v>
                </c:pt>
                <c:pt idx="131">
                  <c:v>300.04000000000002</c:v>
                </c:pt>
                <c:pt idx="132">
                  <c:v>300.05</c:v>
                </c:pt>
                <c:pt idx="133">
                  <c:v>300.05</c:v>
                </c:pt>
                <c:pt idx="134">
                  <c:v>300.08999999999997</c:v>
                </c:pt>
                <c:pt idx="135">
                  <c:v>300.04000000000002</c:v>
                </c:pt>
                <c:pt idx="136">
                  <c:v>299.97000000000003</c:v>
                </c:pt>
                <c:pt idx="137">
                  <c:v>300.06</c:v>
                </c:pt>
                <c:pt idx="138">
                  <c:v>299.99</c:v>
                </c:pt>
                <c:pt idx="139">
                  <c:v>300.01</c:v>
                </c:pt>
                <c:pt idx="140">
                  <c:v>300.13</c:v>
                </c:pt>
                <c:pt idx="141">
                  <c:v>300.12</c:v>
                </c:pt>
                <c:pt idx="142">
                  <c:v>300.06</c:v>
                </c:pt>
                <c:pt idx="143">
                  <c:v>300.01</c:v>
                </c:pt>
                <c:pt idx="144">
                  <c:v>300.08999999999997</c:v>
                </c:pt>
                <c:pt idx="145">
                  <c:v>299.95999999999998</c:v>
                </c:pt>
                <c:pt idx="146">
                  <c:v>300.02999999999997</c:v>
                </c:pt>
                <c:pt idx="147">
                  <c:v>300.08999999999997</c:v>
                </c:pt>
                <c:pt idx="148">
                  <c:v>300.05</c:v>
                </c:pt>
                <c:pt idx="149">
                  <c:v>300.01</c:v>
                </c:pt>
                <c:pt idx="150">
                  <c:v>300.05</c:v>
                </c:pt>
                <c:pt idx="151">
                  <c:v>300.04000000000002</c:v>
                </c:pt>
                <c:pt idx="152">
                  <c:v>300.06</c:v>
                </c:pt>
                <c:pt idx="153">
                  <c:v>300.05</c:v>
                </c:pt>
                <c:pt idx="154">
                  <c:v>300.01</c:v>
                </c:pt>
                <c:pt idx="155">
                  <c:v>300.01</c:v>
                </c:pt>
                <c:pt idx="156">
                  <c:v>300.01</c:v>
                </c:pt>
                <c:pt idx="157">
                  <c:v>300.02</c:v>
                </c:pt>
                <c:pt idx="158">
                  <c:v>300.08999999999997</c:v>
                </c:pt>
                <c:pt idx="159">
                  <c:v>299.98</c:v>
                </c:pt>
                <c:pt idx="160">
                  <c:v>300.01</c:v>
                </c:pt>
                <c:pt idx="161">
                  <c:v>300.06</c:v>
                </c:pt>
                <c:pt idx="162">
                  <c:v>300.05</c:v>
                </c:pt>
                <c:pt idx="163">
                  <c:v>300.14</c:v>
                </c:pt>
                <c:pt idx="164">
                  <c:v>299.97000000000003</c:v>
                </c:pt>
                <c:pt idx="165">
                  <c:v>300.08999999999997</c:v>
                </c:pt>
                <c:pt idx="166">
                  <c:v>300.06</c:v>
                </c:pt>
                <c:pt idx="167">
                  <c:v>300.05</c:v>
                </c:pt>
                <c:pt idx="168">
                  <c:v>300.06</c:v>
                </c:pt>
                <c:pt idx="169">
                  <c:v>300.02999999999997</c:v>
                </c:pt>
                <c:pt idx="170">
                  <c:v>300.08999999999997</c:v>
                </c:pt>
                <c:pt idx="171">
                  <c:v>300.10000000000002</c:v>
                </c:pt>
                <c:pt idx="172">
                  <c:v>299.99</c:v>
                </c:pt>
                <c:pt idx="173">
                  <c:v>300.04000000000002</c:v>
                </c:pt>
                <c:pt idx="174">
                  <c:v>299.95</c:v>
                </c:pt>
                <c:pt idx="175">
                  <c:v>300.02999999999997</c:v>
                </c:pt>
                <c:pt idx="176">
                  <c:v>299.97000000000003</c:v>
                </c:pt>
                <c:pt idx="177">
                  <c:v>300.04000000000002</c:v>
                </c:pt>
                <c:pt idx="178">
                  <c:v>300.06</c:v>
                </c:pt>
                <c:pt idx="179">
                  <c:v>300.06</c:v>
                </c:pt>
                <c:pt idx="180">
                  <c:v>300.02999999999997</c:v>
                </c:pt>
                <c:pt idx="181">
                  <c:v>300.08999999999997</c:v>
                </c:pt>
                <c:pt idx="182">
                  <c:v>300.06</c:v>
                </c:pt>
                <c:pt idx="183">
                  <c:v>300.05</c:v>
                </c:pt>
                <c:pt idx="184">
                  <c:v>300.02</c:v>
                </c:pt>
                <c:pt idx="185">
                  <c:v>300.06</c:v>
                </c:pt>
                <c:pt idx="186">
                  <c:v>300.02</c:v>
                </c:pt>
                <c:pt idx="187">
                  <c:v>300.08999999999997</c:v>
                </c:pt>
                <c:pt idx="188">
                  <c:v>300.10000000000002</c:v>
                </c:pt>
                <c:pt idx="189">
                  <c:v>299.99</c:v>
                </c:pt>
                <c:pt idx="190">
                  <c:v>300.02999999999997</c:v>
                </c:pt>
                <c:pt idx="191">
                  <c:v>300.06</c:v>
                </c:pt>
                <c:pt idx="192">
                  <c:v>300.02999999999997</c:v>
                </c:pt>
                <c:pt idx="193">
                  <c:v>299.95999999999998</c:v>
                </c:pt>
                <c:pt idx="194">
                  <c:v>300.01</c:v>
                </c:pt>
                <c:pt idx="195">
                  <c:v>299.99</c:v>
                </c:pt>
                <c:pt idx="196">
                  <c:v>299.92</c:v>
                </c:pt>
                <c:pt idx="197">
                  <c:v>300.01</c:v>
                </c:pt>
                <c:pt idx="198">
                  <c:v>300.04000000000002</c:v>
                </c:pt>
                <c:pt idx="199">
                  <c:v>300.06</c:v>
                </c:pt>
                <c:pt idx="200">
                  <c:v>300.01</c:v>
                </c:pt>
                <c:pt idx="201">
                  <c:v>300.02999999999997</c:v>
                </c:pt>
                <c:pt idx="202">
                  <c:v>299.99</c:v>
                </c:pt>
                <c:pt idx="203">
                  <c:v>300.04000000000002</c:v>
                </c:pt>
                <c:pt idx="204">
                  <c:v>300.02</c:v>
                </c:pt>
                <c:pt idx="205">
                  <c:v>300.08</c:v>
                </c:pt>
                <c:pt idx="206">
                  <c:v>300.01</c:v>
                </c:pt>
                <c:pt idx="207">
                  <c:v>300.02999999999997</c:v>
                </c:pt>
                <c:pt idx="208">
                  <c:v>300.02</c:v>
                </c:pt>
                <c:pt idx="209">
                  <c:v>300.01</c:v>
                </c:pt>
                <c:pt idx="210">
                  <c:v>299.99</c:v>
                </c:pt>
                <c:pt idx="211">
                  <c:v>300.05</c:v>
                </c:pt>
                <c:pt idx="212">
                  <c:v>299.97000000000003</c:v>
                </c:pt>
                <c:pt idx="213">
                  <c:v>300.02999999999997</c:v>
                </c:pt>
                <c:pt idx="214">
                  <c:v>300.02</c:v>
                </c:pt>
                <c:pt idx="215">
                  <c:v>300.08</c:v>
                </c:pt>
                <c:pt idx="216">
                  <c:v>300.02</c:v>
                </c:pt>
                <c:pt idx="217">
                  <c:v>300.02</c:v>
                </c:pt>
                <c:pt idx="218">
                  <c:v>300.06</c:v>
                </c:pt>
                <c:pt idx="219">
                  <c:v>300.05</c:v>
                </c:pt>
                <c:pt idx="220">
                  <c:v>299.99</c:v>
                </c:pt>
                <c:pt idx="221">
                  <c:v>300.02999999999997</c:v>
                </c:pt>
                <c:pt idx="222">
                  <c:v>300.01</c:v>
                </c:pt>
                <c:pt idx="223">
                  <c:v>300.10000000000002</c:v>
                </c:pt>
                <c:pt idx="224">
                  <c:v>299.95999999999998</c:v>
                </c:pt>
                <c:pt idx="225">
                  <c:v>300.06</c:v>
                </c:pt>
                <c:pt idx="226">
                  <c:v>300.02</c:v>
                </c:pt>
                <c:pt idx="227">
                  <c:v>299.95999999999998</c:v>
                </c:pt>
                <c:pt idx="228">
                  <c:v>299.91000000000003</c:v>
                </c:pt>
                <c:pt idx="229">
                  <c:v>300.01</c:v>
                </c:pt>
                <c:pt idx="230">
                  <c:v>300.02</c:v>
                </c:pt>
                <c:pt idx="231">
                  <c:v>299.97000000000003</c:v>
                </c:pt>
                <c:pt idx="232">
                  <c:v>299.98</c:v>
                </c:pt>
                <c:pt idx="233">
                  <c:v>299.97000000000003</c:v>
                </c:pt>
                <c:pt idx="234">
                  <c:v>300.08</c:v>
                </c:pt>
                <c:pt idx="235">
                  <c:v>299.89999999999998</c:v>
                </c:pt>
                <c:pt idx="236">
                  <c:v>299.95999999999998</c:v>
                </c:pt>
                <c:pt idx="237">
                  <c:v>300.01</c:v>
                </c:pt>
                <c:pt idx="238">
                  <c:v>300.05</c:v>
                </c:pt>
                <c:pt idx="239">
                  <c:v>300.06</c:v>
                </c:pt>
                <c:pt idx="240">
                  <c:v>300.02</c:v>
                </c:pt>
                <c:pt idx="241">
                  <c:v>300.04000000000002</c:v>
                </c:pt>
                <c:pt idx="242">
                  <c:v>300.01</c:v>
                </c:pt>
                <c:pt idx="243">
                  <c:v>300.06</c:v>
                </c:pt>
                <c:pt idx="244">
                  <c:v>299.8</c:v>
                </c:pt>
                <c:pt idx="245">
                  <c:v>298.02</c:v>
                </c:pt>
                <c:pt idx="246">
                  <c:v>295.3</c:v>
                </c:pt>
                <c:pt idx="247">
                  <c:v>292.42</c:v>
                </c:pt>
                <c:pt idx="248">
                  <c:v>289.64</c:v>
                </c:pt>
                <c:pt idx="249">
                  <c:v>287.33999999999997</c:v>
                </c:pt>
                <c:pt idx="250">
                  <c:v>285.31</c:v>
                </c:pt>
                <c:pt idx="251">
                  <c:v>283.58999999999997</c:v>
                </c:pt>
                <c:pt idx="252">
                  <c:v>282.12</c:v>
                </c:pt>
                <c:pt idx="253">
                  <c:v>280.83999999999997</c:v>
                </c:pt>
                <c:pt idx="254">
                  <c:v>279.82</c:v>
                </c:pt>
                <c:pt idx="255">
                  <c:v>278.89</c:v>
                </c:pt>
                <c:pt idx="256">
                  <c:v>278.23</c:v>
                </c:pt>
                <c:pt idx="257">
                  <c:v>277.56</c:v>
                </c:pt>
                <c:pt idx="258">
                  <c:v>277.13</c:v>
                </c:pt>
                <c:pt idx="259">
                  <c:v>276.88</c:v>
                </c:pt>
                <c:pt idx="260">
                  <c:v>276.55</c:v>
                </c:pt>
                <c:pt idx="261">
                  <c:v>276.45999999999998</c:v>
                </c:pt>
                <c:pt idx="262">
                  <c:v>276.32</c:v>
                </c:pt>
                <c:pt idx="263">
                  <c:v>276.39999999999998</c:v>
                </c:pt>
                <c:pt idx="264">
                  <c:v>276.42</c:v>
                </c:pt>
                <c:pt idx="265">
                  <c:v>276.58999999999997</c:v>
                </c:pt>
                <c:pt idx="266">
                  <c:v>276.8</c:v>
                </c:pt>
                <c:pt idx="267">
                  <c:v>277</c:v>
                </c:pt>
                <c:pt idx="268">
                  <c:v>277.3</c:v>
                </c:pt>
                <c:pt idx="269">
                  <c:v>277.67</c:v>
                </c:pt>
                <c:pt idx="270">
                  <c:v>278.04000000000002</c:v>
                </c:pt>
                <c:pt idx="271">
                  <c:v>278.52999999999997</c:v>
                </c:pt>
                <c:pt idx="272">
                  <c:v>278.91000000000003</c:v>
                </c:pt>
                <c:pt idx="273">
                  <c:v>279.32</c:v>
                </c:pt>
                <c:pt idx="274">
                  <c:v>279.89999999999998</c:v>
                </c:pt>
                <c:pt idx="275">
                  <c:v>280.39999999999998</c:v>
                </c:pt>
                <c:pt idx="276">
                  <c:v>281.02</c:v>
                </c:pt>
                <c:pt idx="277">
                  <c:v>281.58</c:v>
                </c:pt>
                <c:pt idx="278">
                  <c:v>282.12</c:v>
                </c:pt>
                <c:pt idx="279">
                  <c:v>282.66000000000003</c:v>
                </c:pt>
                <c:pt idx="280">
                  <c:v>283.27999999999997</c:v>
                </c:pt>
                <c:pt idx="281">
                  <c:v>283.95</c:v>
                </c:pt>
                <c:pt idx="282">
                  <c:v>284.52999999999997</c:v>
                </c:pt>
                <c:pt idx="283">
                  <c:v>285.08999999999997</c:v>
                </c:pt>
                <c:pt idx="284">
                  <c:v>285.82</c:v>
                </c:pt>
                <c:pt idx="285">
                  <c:v>286.5</c:v>
                </c:pt>
                <c:pt idx="286">
                  <c:v>287.02</c:v>
                </c:pt>
                <c:pt idx="287">
                  <c:v>287.58999999999997</c:v>
                </c:pt>
                <c:pt idx="288">
                  <c:v>288.08999999999997</c:v>
                </c:pt>
                <c:pt idx="289">
                  <c:v>288.68</c:v>
                </c:pt>
                <c:pt idx="290">
                  <c:v>289.2</c:v>
                </c:pt>
                <c:pt idx="291">
                  <c:v>289.66000000000003</c:v>
                </c:pt>
                <c:pt idx="292">
                  <c:v>290.05</c:v>
                </c:pt>
                <c:pt idx="293">
                  <c:v>290.58999999999997</c:v>
                </c:pt>
                <c:pt idx="294">
                  <c:v>291.05</c:v>
                </c:pt>
                <c:pt idx="295">
                  <c:v>291.35000000000002</c:v>
                </c:pt>
                <c:pt idx="296">
                  <c:v>291.8</c:v>
                </c:pt>
                <c:pt idx="297">
                  <c:v>292</c:v>
                </c:pt>
                <c:pt idx="298">
                  <c:v>292.33</c:v>
                </c:pt>
                <c:pt idx="299">
                  <c:v>292.66000000000003</c:v>
                </c:pt>
                <c:pt idx="300">
                  <c:v>292.95</c:v>
                </c:pt>
                <c:pt idx="301">
                  <c:v>293.23</c:v>
                </c:pt>
                <c:pt idx="302">
                  <c:v>293.49</c:v>
                </c:pt>
                <c:pt idx="303">
                  <c:v>293.77</c:v>
                </c:pt>
                <c:pt idx="304">
                  <c:v>294.08999999999997</c:v>
                </c:pt>
                <c:pt idx="305">
                  <c:v>294.33999999999997</c:v>
                </c:pt>
                <c:pt idx="306">
                  <c:v>294.55</c:v>
                </c:pt>
                <c:pt idx="307">
                  <c:v>294.77</c:v>
                </c:pt>
                <c:pt idx="308">
                  <c:v>295.06</c:v>
                </c:pt>
                <c:pt idx="309">
                  <c:v>295.27</c:v>
                </c:pt>
                <c:pt idx="310">
                  <c:v>295.45999999999998</c:v>
                </c:pt>
                <c:pt idx="311">
                  <c:v>295.77</c:v>
                </c:pt>
                <c:pt idx="312">
                  <c:v>295.95</c:v>
                </c:pt>
                <c:pt idx="313">
                  <c:v>296.08</c:v>
                </c:pt>
                <c:pt idx="314">
                  <c:v>296.39</c:v>
                </c:pt>
                <c:pt idx="315">
                  <c:v>296.48</c:v>
                </c:pt>
                <c:pt idx="316">
                  <c:v>296.63</c:v>
                </c:pt>
                <c:pt idx="317">
                  <c:v>296.8</c:v>
                </c:pt>
                <c:pt idx="318">
                  <c:v>296.95999999999998</c:v>
                </c:pt>
                <c:pt idx="319">
                  <c:v>297.14</c:v>
                </c:pt>
                <c:pt idx="320">
                  <c:v>297.27999999999997</c:v>
                </c:pt>
                <c:pt idx="321">
                  <c:v>297.48</c:v>
                </c:pt>
                <c:pt idx="322">
                  <c:v>297.58999999999997</c:v>
                </c:pt>
                <c:pt idx="323">
                  <c:v>297.67</c:v>
                </c:pt>
                <c:pt idx="324">
                  <c:v>297.88</c:v>
                </c:pt>
                <c:pt idx="325">
                  <c:v>297.95</c:v>
                </c:pt>
                <c:pt idx="326">
                  <c:v>298.08</c:v>
                </c:pt>
                <c:pt idx="327">
                  <c:v>298.18</c:v>
                </c:pt>
                <c:pt idx="328">
                  <c:v>298.3</c:v>
                </c:pt>
                <c:pt idx="329">
                  <c:v>298.38</c:v>
                </c:pt>
                <c:pt idx="330">
                  <c:v>298.41000000000003</c:v>
                </c:pt>
                <c:pt idx="331">
                  <c:v>298.58999999999997</c:v>
                </c:pt>
                <c:pt idx="332">
                  <c:v>298.63</c:v>
                </c:pt>
                <c:pt idx="333">
                  <c:v>298.76</c:v>
                </c:pt>
                <c:pt idx="334">
                  <c:v>298.87</c:v>
                </c:pt>
                <c:pt idx="335">
                  <c:v>298.91000000000003</c:v>
                </c:pt>
                <c:pt idx="336">
                  <c:v>298.95999999999998</c:v>
                </c:pt>
                <c:pt idx="337">
                  <c:v>298.98</c:v>
                </c:pt>
                <c:pt idx="338">
                  <c:v>299.08</c:v>
                </c:pt>
                <c:pt idx="339">
                  <c:v>299.14</c:v>
                </c:pt>
                <c:pt idx="340">
                  <c:v>299.25</c:v>
                </c:pt>
                <c:pt idx="341">
                  <c:v>299.27999999999997</c:v>
                </c:pt>
                <c:pt idx="342">
                  <c:v>299.32</c:v>
                </c:pt>
                <c:pt idx="343">
                  <c:v>299.35000000000002</c:v>
                </c:pt>
                <c:pt idx="344">
                  <c:v>299.45999999999998</c:v>
                </c:pt>
                <c:pt idx="345">
                  <c:v>299.48</c:v>
                </c:pt>
                <c:pt idx="346">
                  <c:v>299.55</c:v>
                </c:pt>
                <c:pt idx="347">
                  <c:v>299.52999999999997</c:v>
                </c:pt>
                <c:pt idx="348">
                  <c:v>299.62</c:v>
                </c:pt>
                <c:pt idx="349">
                  <c:v>299.64</c:v>
                </c:pt>
                <c:pt idx="350">
                  <c:v>299.58999999999997</c:v>
                </c:pt>
                <c:pt idx="351">
                  <c:v>299.77</c:v>
                </c:pt>
                <c:pt idx="352">
                  <c:v>299.77999999999997</c:v>
                </c:pt>
                <c:pt idx="353">
                  <c:v>299.8</c:v>
                </c:pt>
                <c:pt idx="354">
                  <c:v>299.87</c:v>
                </c:pt>
                <c:pt idx="355">
                  <c:v>299.83999999999997</c:v>
                </c:pt>
                <c:pt idx="356">
                  <c:v>299.8</c:v>
                </c:pt>
                <c:pt idx="357">
                  <c:v>299.87</c:v>
                </c:pt>
                <c:pt idx="358">
                  <c:v>299.89999999999998</c:v>
                </c:pt>
                <c:pt idx="359">
                  <c:v>299.92</c:v>
                </c:pt>
                <c:pt idx="360">
                  <c:v>299.94</c:v>
                </c:pt>
                <c:pt idx="361">
                  <c:v>300.02</c:v>
                </c:pt>
                <c:pt idx="362">
                  <c:v>300.02999999999997</c:v>
                </c:pt>
                <c:pt idx="363">
                  <c:v>300.14999999999998</c:v>
                </c:pt>
                <c:pt idx="364">
                  <c:v>300.06</c:v>
                </c:pt>
                <c:pt idx="365">
                  <c:v>300.14</c:v>
                </c:pt>
                <c:pt idx="366">
                  <c:v>300.08</c:v>
                </c:pt>
                <c:pt idx="367">
                  <c:v>300.08</c:v>
                </c:pt>
                <c:pt idx="368">
                  <c:v>300.08</c:v>
                </c:pt>
                <c:pt idx="369">
                  <c:v>300.08</c:v>
                </c:pt>
                <c:pt idx="370">
                  <c:v>300.08999999999997</c:v>
                </c:pt>
                <c:pt idx="371">
                  <c:v>300.10000000000002</c:v>
                </c:pt>
                <c:pt idx="372">
                  <c:v>300.08999999999997</c:v>
                </c:pt>
                <c:pt idx="373">
                  <c:v>300.2</c:v>
                </c:pt>
                <c:pt idx="374">
                  <c:v>300.08999999999997</c:v>
                </c:pt>
                <c:pt idx="375">
                  <c:v>300.16000000000003</c:v>
                </c:pt>
                <c:pt idx="376">
                  <c:v>300.02999999999997</c:v>
                </c:pt>
                <c:pt idx="377">
                  <c:v>300.13</c:v>
                </c:pt>
                <c:pt idx="378">
                  <c:v>300.17</c:v>
                </c:pt>
                <c:pt idx="379">
                  <c:v>300.16000000000003</c:v>
                </c:pt>
                <c:pt idx="380">
                  <c:v>300.17</c:v>
                </c:pt>
                <c:pt idx="381">
                  <c:v>300.23</c:v>
                </c:pt>
                <c:pt idx="382">
                  <c:v>300.2</c:v>
                </c:pt>
                <c:pt idx="383">
                  <c:v>300.17</c:v>
                </c:pt>
                <c:pt idx="384">
                  <c:v>300.14999999999998</c:v>
                </c:pt>
                <c:pt idx="385">
                  <c:v>300.16000000000003</c:v>
                </c:pt>
                <c:pt idx="386">
                  <c:v>300.16000000000003</c:v>
                </c:pt>
                <c:pt idx="387">
                  <c:v>300.23</c:v>
                </c:pt>
                <c:pt idx="388">
                  <c:v>300.2</c:v>
                </c:pt>
                <c:pt idx="389">
                  <c:v>300.26</c:v>
                </c:pt>
                <c:pt idx="390">
                  <c:v>300.14999999999998</c:v>
                </c:pt>
                <c:pt idx="391">
                  <c:v>300.27</c:v>
                </c:pt>
                <c:pt idx="392">
                  <c:v>300.23</c:v>
                </c:pt>
                <c:pt idx="393">
                  <c:v>300.2</c:v>
                </c:pt>
                <c:pt idx="394">
                  <c:v>300.2</c:v>
                </c:pt>
                <c:pt idx="395">
                  <c:v>300.17</c:v>
                </c:pt>
                <c:pt idx="396">
                  <c:v>300.23</c:v>
                </c:pt>
                <c:pt idx="397">
                  <c:v>300.22000000000003</c:v>
                </c:pt>
                <c:pt idx="398">
                  <c:v>300.16000000000003</c:v>
                </c:pt>
                <c:pt idx="399">
                  <c:v>300.13</c:v>
                </c:pt>
                <c:pt idx="400">
                  <c:v>300.13</c:v>
                </c:pt>
                <c:pt idx="401">
                  <c:v>300.2</c:v>
                </c:pt>
                <c:pt idx="402">
                  <c:v>300.29000000000002</c:v>
                </c:pt>
                <c:pt idx="403">
                  <c:v>300.17</c:v>
                </c:pt>
                <c:pt idx="404">
                  <c:v>300.22000000000003</c:v>
                </c:pt>
                <c:pt idx="405">
                  <c:v>300.26</c:v>
                </c:pt>
                <c:pt idx="406">
                  <c:v>300.27</c:v>
                </c:pt>
                <c:pt idx="407">
                  <c:v>300.2</c:v>
                </c:pt>
                <c:pt idx="408">
                  <c:v>300.26</c:v>
                </c:pt>
                <c:pt idx="409">
                  <c:v>300.2</c:v>
                </c:pt>
                <c:pt idx="410">
                  <c:v>300.2</c:v>
                </c:pt>
                <c:pt idx="411">
                  <c:v>300.23</c:v>
                </c:pt>
                <c:pt idx="412">
                  <c:v>300.17</c:v>
                </c:pt>
                <c:pt idx="413">
                  <c:v>300.22000000000003</c:v>
                </c:pt>
                <c:pt idx="414">
                  <c:v>300.18</c:v>
                </c:pt>
                <c:pt idx="415">
                  <c:v>300.2</c:v>
                </c:pt>
                <c:pt idx="416">
                  <c:v>300.14</c:v>
                </c:pt>
                <c:pt idx="417">
                  <c:v>300.08999999999997</c:v>
                </c:pt>
                <c:pt idx="418">
                  <c:v>300.22000000000003</c:v>
                </c:pt>
                <c:pt idx="419">
                  <c:v>300.16000000000003</c:v>
                </c:pt>
                <c:pt idx="420">
                  <c:v>300.10000000000002</c:v>
                </c:pt>
                <c:pt idx="421">
                  <c:v>300.05</c:v>
                </c:pt>
                <c:pt idx="422">
                  <c:v>300.17</c:v>
                </c:pt>
                <c:pt idx="423">
                  <c:v>300.17</c:v>
                </c:pt>
                <c:pt idx="424">
                  <c:v>300.2</c:v>
                </c:pt>
                <c:pt idx="425">
                  <c:v>300.17</c:v>
                </c:pt>
                <c:pt idx="426">
                  <c:v>300.14999999999998</c:v>
                </c:pt>
                <c:pt idx="427">
                  <c:v>300.14</c:v>
                </c:pt>
                <c:pt idx="428">
                  <c:v>300.13</c:v>
                </c:pt>
                <c:pt idx="429">
                  <c:v>300.18</c:v>
                </c:pt>
                <c:pt idx="430">
                  <c:v>300.13</c:v>
                </c:pt>
                <c:pt idx="431">
                  <c:v>300.16000000000003</c:v>
                </c:pt>
                <c:pt idx="432">
                  <c:v>300.08999999999997</c:v>
                </c:pt>
                <c:pt idx="433">
                  <c:v>300.13</c:v>
                </c:pt>
                <c:pt idx="434">
                  <c:v>300.16000000000003</c:v>
                </c:pt>
                <c:pt idx="435">
                  <c:v>300.14999999999998</c:v>
                </c:pt>
                <c:pt idx="436">
                  <c:v>300.08999999999997</c:v>
                </c:pt>
                <c:pt idx="437">
                  <c:v>300.17</c:v>
                </c:pt>
                <c:pt idx="438">
                  <c:v>300.08999999999997</c:v>
                </c:pt>
                <c:pt idx="439">
                  <c:v>300.14</c:v>
                </c:pt>
                <c:pt idx="440">
                  <c:v>300.08999999999997</c:v>
                </c:pt>
                <c:pt idx="441">
                  <c:v>300.16000000000003</c:v>
                </c:pt>
                <c:pt idx="442">
                  <c:v>300.13</c:v>
                </c:pt>
                <c:pt idx="443">
                  <c:v>300.12</c:v>
                </c:pt>
                <c:pt idx="444">
                  <c:v>300.13</c:v>
                </c:pt>
                <c:pt idx="445">
                  <c:v>300.08999999999997</c:v>
                </c:pt>
                <c:pt idx="446">
                  <c:v>300.05</c:v>
                </c:pt>
                <c:pt idx="447">
                  <c:v>299.99</c:v>
                </c:pt>
                <c:pt idx="448">
                  <c:v>300.10000000000002</c:v>
                </c:pt>
                <c:pt idx="449">
                  <c:v>300.05</c:v>
                </c:pt>
                <c:pt idx="450">
                  <c:v>300.10000000000002</c:v>
                </c:pt>
                <c:pt idx="451">
                  <c:v>300.04000000000002</c:v>
                </c:pt>
                <c:pt idx="452">
                  <c:v>300.08</c:v>
                </c:pt>
                <c:pt idx="453">
                  <c:v>300.06</c:v>
                </c:pt>
                <c:pt idx="454">
                  <c:v>300.04000000000002</c:v>
                </c:pt>
                <c:pt idx="455">
                  <c:v>300.05</c:v>
                </c:pt>
                <c:pt idx="456">
                  <c:v>300.12</c:v>
                </c:pt>
                <c:pt idx="457">
                  <c:v>300.08</c:v>
                </c:pt>
                <c:pt idx="458">
                  <c:v>300.02999999999997</c:v>
                </c:pt>
                <c:pt idx="459">
                  <c:v>300.02999999999997</c:v>
                </c:pt>
                <c:pt idx="460">
                  <c:v>300.08999999999997</c:v>
                </c:pt>
                <c:pt idx="461">
                  <c:v>300.06</c:v>
                </c:pt>
                <c:pt idx="462">
                  <c:v>300.10000000000002</c:v>
                </c:pt>
                <c:pt idx="463">
                  <c:v>299.99</c:v>
                </c:pt>
                <c:pt idx="464">
                  <c:v>300.08</c:v>
                </c:pt>
                <c:pt idx="465">
                  <c:v>300.04000000000002</c:v>
                </c:pt>
                <c:pt idx="466">
                  <c:v>300.02999999999997</c:v>
                </c:pt>
                <c:pt idx="467">
                  <c:v>299.97000000000003</c:v>
                </c:pt>
                <c:pt idx="468">
                  <c:v>299.95</c:v>
                </c:pt>
                <c:pt idx="469">
                  <c:v>300.05</c:v>
                </c:pt>
                <c:pt idx="470">
                  <c:v>300.05</c:v>
                </c:pt>
                <c:pt idx="471">
                  <c:v>300.02</c:v>
                </c:pt>
                <c:pt idx="472">
                  <c:v>300.02999999999997</c:v>
                </c:pt>
                <c:pt idx="473">
                  <c:v>300.01</c:v>
                </c:pt>
                <c:pt idx="474">
                  <c:v>300.06</c:v>
                </c:pt>
                <c:pt idx="475">
                  <c:v>300.02999999999997</c:v>
                </c:pt>
                <c:pt idx="476">
                  <c:v>300.05</c:v>
                </c:pt>
                <c:pt idx="477">
                  <c:v>299.98</c:v>
                </c:pt>
                <c:pt idx="478">
                  <c:v>300.10000000000002</c:v>
                </c:pt>
                <c:pt idx="479">
                  <c:v>300.12</c:v>
                </c:pt>
                <c:pt idx="480">
                  <c:v>300.08</c:v>
                </c:pt>
                <c:pt idx="481">
                  <c:v>299.99</c:v>
                </c:pt>
                <c:pt idx="482">
                  <c:v>299.95999999999998</c:v>
                </c:pt>
                <c:pt idx="483">
                  <c:v>300.02999999999997</c:v>
                </c:pt>
                <c:pt idx="484">
                  <c:v>300.01</c:v>
                </c:pt>
                <c:pt idx="485">
                  <c:v>300.04000000000002</c:v>
                </c:pt>
                <c:pt idx="486">
                  <c:v>300.10000000000002</c:v>
                </c:pt>
                <c:pt idx="487">
                  <c:v>300.06</c:v>
                </c:pt>
                <c:pt idx="488">
                  <c:v>300.02999999999997</c:v>
                </c:pt>
                <c:pt idx="489">
                  <c:v>300.08999999999997</c:v>
                </c:pt>
                <c:pt idx="490">
                  <c:v>299.99</c:v>
                </c:pt>
                <c:pt idx="491">
                  <c:v>300.08</c:v>
                </c:pt>
                <c:pt idx="492">
                  <c:v>300.01</c:v>
                </c:pt>
                <c:pt idx="493">
                  <c:v>300.04000000000002</c:v>
                </c:pt>
                <c:pt idx="494">
                  <c:v>299.97000000000003</c:v>
                </c:pt>
                <c:pt idx="495">
                  <c:v>299.98</c:v>
                </c:pt>
                <c:pt idx="496">
                  <c:v>300.06</c:v>
                </c:pt>
                <c:pt idx="497">
                  <c:v>300.08</c:v>
                </c:pt>
                <c:pt idx="498">
                  <c:v>300.04000000000002</c:v>
                </c:pt>
                <c:pt idx="499">
                  <c:v>300.04000000000002</c:v>
                </c:pt>
                <c:pt idx="500">
                  <c:v>299.99</c:v>
                </c:pt>
                <c:pt idx="501">
                  <c:v>299.99</c:v>
                </c:pt>
                <c:pt idx="502">
                  <c:v>300.02999999999997</c:v>
                </c:pt>
                <c:pt idx="503">
                  <c:v>299.95999999999998</c:v>
                </c:pt>
                <c:pt idx="504">
                  <c:v>299.97000000000003</c:v>
                </c:pt>
                <c:pt idx="505">
                  <c:v>300.02999999999997</c:v>
                </c:pt>
                <c:pt idx="506">
                  <c:v>299.97000000000003</c:v>
                </c:pt>
                <c:pt idx="507">
                  <c:v>300.04000000000002</c:v>
                </c:pt>
                <c:pt idx="508">
                  <c:v>299.99</c:v>
                </c:pt>
                <c:pt idx="509">
                  <c:v>299.92</c:v>
                </c:pt>
                <c:pt idx="510">
                  <c:v>299.94</c:v>
                </c:pt>
                <c:pt idx="511">
                  <c:v>299.99</c:v>
                </c:pt>
                <c:pt idx="512">
                  <c:v>300.02</c:v>
                </c:pt>
                <c:pt idx="513">
                  <c:v>300.05</c:v>
                </c:pt>
                <c:pt idx="514">
                  <c:v>300.01</c:v>
                </c:pt>
                <c:pt idx="515">
                  <c:v>300.04000000000002</c:v>
                </c:pt>
                <c:pt idx="516">
                  <c:v>300.08</c:v>
                </c:pt>
                <c:pt idx="517">
                  <c:v>300.04000000000002</c:v>
                </c:pt>
                <c:pt idx="518">
                  <c:v>300.06</c:v>
                </c:pt>
                <c:pt idx="519">
                  <c:v>300.04000000000002</c:v>
                </c:pt>
                <c:pt idx="520">
                  <c:v>300.04000000000002</c:v>
                </c:pt>
                <c:pt idx="521">
                  <c:v>300.10000000000002</c:v>
                </c:pt>
                <c:pt idx="522">
                  <c:v>300.02</c:v>
                </c:pt>
                <c:pt idx="523">
                  <c:v>300.02</c:v>
                </c:pt>
                <c:pt idx="524">
                  <c:v>299.98</c:v>
                </c:pt>
                <c:pt idx="525">
                  <c:v>299.99</c:v>
                </c:pt>
                <c:pt idx="526">
                  <c:v>299.98</c:v>
                </c:pt>
                <c:pt idx="527">
                  <c:v>299.95999999999998</c:v>
                </c:pt>
                <c:pt idx="528">
                  <c:v>299.97000000000003</c:v>
                </c:pt>
                <c:pt idx="529">
                  <c:v>299.97000000000003</c:v>
                </c:pt>
                <c:pt idx="530">
                  <c:v>299.98</c:v>
                </c:pt>
                <c:pt idx="531">
                  <c:v>299.99</c:v>
                </c:pt>
                <c:pt idx="532">
                  <c:v>299.95</c:v>
                </c:pt>
                <c:pt idx="533">
                  <c:v>299.97000000000003</c:v>
                </c:pt>
                <c:pt idx="534">
                  <c:v>299.92</c:v>
                </c:pt>
                <c:pt idx="535">
                  <c:v>300.01</c:v>
                </c:pt>
                <c:pt idx="536">
                  <c:v>299.95999999999998</c:v>
                </c:pt>
                <c:pt idx="537">
                  <c:v>299.95999999999998</c:v>
                </c:pt>
                <c:pt idx="538">
                  <c:v>299.98</c:v>
                </c:pt>
                <c:pt idx="539">
                  <c:v>300.06</c:v>
                </c:pt>
                <c:pt idx="540">
                  <c:v>299.94</c:v>
                </c:pt>
                <c:pt idx="541">
                  <c:v>300.02</c:v>
                </c:pt>
                <c:pt idx="542">
                  <c:v>299.95999999999998</c:v>
                </c:pt>
                <c:pt idx="543">
                  <c:v>299.94</c:v>
                </c:pt>
                <c:pt idx="544">
                  <c:v>300.06</c:v>
                </c:pt>
                <c:pt idx="545">
                  <c:v>300.02999999999997</c:v>
                </c:pt>
                <c:pt idx="546">
                  <c:v>300.04000000000002</c:v>
                </c:pt>
                <c:pt idx="547">
                  <c:v>299.99</c:v>
                </c:pt>
                <c:pt idx="548">
                  <c:v>300.05</c:v>
                </c:pt>
                <c:pt idx="549">
                  <c:v>300.02999999999997</c:v>
                </c:pt>
                <c:pt idx="550">
                  <c:v>300.06</c:v>
                </c:pt>
                <c:pt idx="551">
                  <c:v>299.99</c:v>
                </c:pt>
                <c:pt idx="552">
                  <c:v>299.99</c:v>
                </c:pt>
                <c:pt idx="553">
                  <c:v>299.99</c:v>
                </c:pt>
                <c:pt idx="554">
                  <c:v>299.95</c:v>
                </c:pt>
                <c:pt idx="555">
                  <c:v>299.95999999999998</c:v>
                </c:pt>
                <c:pt idx="556">
                  <c:v>299.89</c:v>
                </c:pt>
                <c:pt idx="557">
                  <c:v>299.94</c:v>
                </c:pt>
                <c:pt idx="558">
                  <c:v>299.98</c:v>
                </c:pt>
                <c:pt idx="559">
                  <c:v>299.98</c:v>
                </c:pt>
                <c:pt idx="560">
                  <c:v>300.06</c:v>
                </c:pt>
                <c:pt idx="561">
                  <c:v>299.92</c:v>
                </c:pt>
                <c:pt idx="562">
                  <c:v>300.01</c:v>
                </c:pt>
                <c:pt idx="563">
                  <c:v>299.97000000000003</c:v>
                </c:pt>
                <c:pt idx="564">
                  <c:v>300.02</c:v>
                </c:pt>
                <c:pt idx="565">
                  <c:v>299.95</c:v>
                </c:pt>
                <c:pt idx="566">
                  <c:v>300.04000000000002</c:v>
                </c:pt>
                <c:pt idx="567">
                  <c:v>299.98</c:v>
                </c:pt>
                <c:pt idx="568">
                  <c:v>299.95999999999998</c:v>
                </c:pt>
                <c:pt idx="569">
                  <c:v>300.04000000000002</c:v>
                </c:pt>
                <c:pt idx="570">
                  <c:v>300.08999999999997</c:v>
                </c:pt>
                <c:pt idx="571">
                  <c:v>300.01</c:v>
                </c:pt>
                <c:pt idx="572">
                  <c:v>300.13</c:v>
                </c:pt>
                <c:pt idx="573">
                  <c:v>300.01</c:v>
                </c:pt>
                <c:pt idx="574">
                  <c:v>299.97000000000003</c:v>
                </c:pt>
                <c:pt idx="575">
                  <c:v>299.99</c:v>
                </c:pt>
                <c:pt idx="576">
                  <c:v>299.97000000000003</c:v>
                </c:pt>
                <c:pt idx="577">
                  <c:v>300.02</c:v>
                </c:pt>
                <c:pt idx="578">
                  <c:v>300.02999999999997</c:v>
                </c:pt>
                <c:pt idx="579">
                  <c:v>300.02</c:v>
                </c:pt>
                <c:pt idx="580">
                  <c:v>299.94</c:v>
                </c:pt>
                <c:pt idx="581">
                  <c:v>299.92</c:v>
                </c:pt>
                <c:pt idx="582">
                  <c:v>299.99</c:v>
                </c:pt>
                <c:pt idx="583">
                  <c:v>300.02</c:v>
                </c:pt>
                <c:pt idx="584">
                  <c:v>299.95999999999998</c:v>
                </c:pt>
                <c:pt idx="585">
                  <c:v>300.02999999999997</c:v>
                </c:pt>
                <c:pt idx="586">
                  <c:v>299.92</c:v>
                </c:pt>
                <c:pt idx="587">
                  <c:v>299.91000000000003</c:v>
                </c:pt>
                <c:pt idx="588">
                  <c:v>299.94</c:v>
                </c:pt>
                <c:pt idx="589">
                  <c:v>299.92</c:v>
                </c:pt>
                <c:pt idx="590">
                  <c:v>300.02</c:v>
                </c:pt>
                <c:pt idx="591">
                  <c:v>299.98</c:v>
                </c:pt>
                <c:pt idx="592">
                  <c:v>299.94</c:v>
                </c:pt>
                <c:pt idx="593">
                  <c:v>300.01</c:v>
                </c:pt>
                <c:pt idx="594">
                  <c:v>299.94</c:v>
                </c:pt>
                <c:pt idx="595">
                  <c:v>299.95</c:v>
                </c:pt>
                <c:pt idx="596">
                  <c:v>299.95999999999998</c:v>
                </c:pt>
                <c:pt idx="597">
                  <c:v>300.06</c:v>
                </c:pt>
                <c:pt idx="598">
                  <c:v>299.97000000000003</c:v>
                </c:pt>
                <c:pt idx="599">
                  <c:v>299.95</c:v>
                </c:pt>
                <c:pt idx="600">
                  <c:v>300.10000000000002</c:v>
                </c:pt>
                <c:pt idx="601">
                  <c:v>300.12</c:v>
                </c:pt>
                <c:pt idx="602">
                  <c:v>300.04000000000002</c:v>
                </c:pt>
                <c:pt idx="603">
                  <c:v>299.95999999999998</c:v>
                </c:pt>
                <c:pt idx="604">
                  <c:v>300.06</c:v>
                </c:pt>
                <c:pt idx="605">
                  <c:v>299.95999999999998</c:v>
                </c:pt>
                <c:pt idx="606">
                  <c:v>299.95999999999998</c:v>
                </c:pt>
                <c:pt idx="607">
                  <c:v>300.02</c:v>
                </c:pt>
                <c:pt idx="608">
                  <c:v>299.97000000000003</c:v>
                </c:pt>
                <c:pt idx="609">
                  <c:v>299.94</c:v>
                </c:pt>
                <c:pt idx="610">
                  <c:v>300.01</c:v>
                </c:pt>
                <c:pt idx="611">
                  <c:v>299.91000000000003</c:v>
                </c:pt>
                <c:pt idx="612">
                  <c:v>299.91000000000003</c:v>
                </c:pt>
                <c:pt idx="613">
                  <c:v>299.89999999999998</c:v>
                </c:pt>
                <c:pt idx="614">
                  <c:v>299.88</c:v>
                </c:pt>
                <c:pt idx="615">
                  <c:v>299.89999999999998</c:v>
                </c:pt>
                <c:pt idx="616">
                  <c:v>299.91000000000003</c:v>
                </c:pt>
                <c:pt idx="617">
                  <c:v>299.94</c:v>
                </c:pt>
                <c:pt idx="618">
                  <c:v>299.94</c:v>
                </c:pt>
                <c:pt idx="619">
                  <c:v>299.92</c:v>
                </c:pt>
                <c:pt idx="620">
                  <c:v>299.95</c:v>
                </c:pt>
                <c:pt idx="621">
                  <c:v>299.92</c:v>
                </c:pt>
                <c:pt idx="622">
                  <c:v>299.87</c:v>
                </c:pt>
                <c:pt idx="623">
                  <c:v>300.01</c:v>
                </c:pt>
                <c:pt idx="624">
                  <c:v>299.97000000000003</c:v>
                </c:pt>
                <c:pt idx="625">
                  <c:v>299.89</c:v>
                </c:pt>
                <c:pt idx="626">
                  <c:v>299.8</c:v>
                </c:pt>
                <c:pt idx="627">
                  <c:v>299.82</c:v>
                </c:pt>
                <c:pt idx="628">
                  <c:v>299.97000000000003</c:v>
                </c:pt>
                <c:pt idx="629">
                  <c:v>299.87</c:v>
                </c:pt>
                <c:pt idx="630">
                  <c:v>299.97000000000003</c:v>
                </c:pt>
                <c:pt idx="631">
                  <c:v>299.94</c:v>
                </c:pt>
                <c:pt idx="632">
                  <c:v>299.88</c:v>
                </c:pt>
                <c:pt idx="633">
                  <c:v>299.92</c:v>
                </c:pt>
                <c:pt idx="634">
                  <c:v>299.98</c:v>
                </c:pt>
                <c:pt idx="635">
                  <c:v>299.94</c:v>
                </c:pt>
                <c:pt idx="636">
                  <c:v>299.95999999999998</c:v>
                </c:pt>
                <c:pt idx="637">
                  <c:v>299.94</c:v>
                </c:pt>
                <c:pt idx="638">
                  <c:v>299.92</c:v>
                </c:pt>
                <c:pt idx="639">
                  <c:v>299.98</c:v>
                </c:pt>
                <c:pt idx="640">
                  <c:v>299.89999999999998</c:v>
                </c:pt>
                <c:pt idx="641">
                  <c:v>299.89999999999998</c:v>
                </c:pt>
                <c:pt idx="642">
                  <c:v>300.05</c:v>
                </c:pt>
                <c:pt idx="643">
                  <c:v>299.94</c:v>
                </c:pt>
                <c:pt idx="644">
                  <c:v>299.94</c:v>
                </c:pt>
                <c:pt idx="645">
                  <c:v>299.88</c:v>
                </c:pt>
                <c:pt idx="646">
                  <c:v>299.91000000000003</c:v>
                </c:pt>
                <c:pt idx="647">
                  <c:v>299.94</c:v>
                </c:pt>
                <c:pt idx="648">
                  <c:v>299.92</c:v>
                </c:pt>
                <c:pt idx="649">
                  <c:v>299.92</c:v>
                </c:pt>
                <c:pt idx="650">
                  <c:v>299.94</c:v>
                </c:pt>
                <c:pt idx="651">
                  <c:v>299.95999999999998</c:v>
                </c:pt>
                <c:pt idx="652">
                  <c:v>299.95</c:v>
                </c:pt>
                <c:pt idx="653">
                  <c:v>299.95</c:v>
                </c:pt>
                <c:pt idx="654">
                  <c:v>299.95999999999998</c:v>
                </c:pt>
                <c:pt idx="655">
                  <c:v>299.92</c:v>
                </c:pt>
                <c:pt idx="656">
                  <c:v>299.95</c:v>
                </c:pt>
                <c:pt idx="657">
                  <c:v>299.94</c:v>
                </c:pt>
                <c:pt idx="658">
                  <c:v>299.95</c:v>
                </c:pt>
                <c:pt idx="659">
                  <c:v>299.97000000000003</c:v>
                </c:pt>
                <c:pt idx="660">
                  <c:v>299.98</c:v>
                </c:pt>
                <c:pt idx="661">
                  <c:v>299.89</c:v>
                </c:pt>
                <c:pt idx="662">
                  <c:v>299.95</c:v>
                </c:pt>
                <c:pt idx="663">
                  <c:v>299.95999999999998</c:v>
                </c:pt>
                <c:pt idx="664">
                  <c:v>299.97000000000003</c:v>
                </c:pt>
                <c:pt idx="665">
                  <c:v>299.95999999999998</c:v>
                </c:pt>
                <c:pt idx="666">
                  <c:v>299.94</c:v>
                </c:pt>
                <c:pt idx="667">
                  <c:v>300.01</c:v>
                </c:pt>
                <c:pt idx="668">
                  <c:v>299.99</c:v>
                </c:pt>
                <c:pt idx="669">
                  <c:v>300.02</c:v>
                </c:pt>
                <c:pt idx="670">
                  <c:v>300.02999999999997</c:v>
                </c:pt>
                <c:pt idx="671">
                  <c:v>300.02</c:v>
                </c:pt>
                <c:pt idx="672">
                  <c:v>300.10000000000002</c:v>
                </c:pt>
                <c:pt idx="673">
                  <c:v>299.95999999999998</c:v>
                </c:pt>
                <c:pt idx="674">
                  <c:v>299.99</c:v>
                </c:pt>
                <c:pt idx="675">
                  <c:v>300.02999999999997</c:v>
                </c:pt>
                <c:pt idx="676">
                  <c:v>299.99</c:v>
                </c:pt>
                <c:pt idx="677">
                  <c:v>299.98</c:v>
                </c:pt>
                <c:pt idx="678">
                  <c:v>299.95999999999998</c:v>
                </c:pt>
                <c:pt idx="679">
                  <c:v>300.01</c:v>
                </c:pt>
                <c:pt idx="680">
                  <c:v>300.02999999999997</c:v>
                </c:pt>
                <c:pt idx="681">
                  <c:v>299.97000000000003</c:v>
                </c:pt>
                <c:pt idx="682">
                  <c:v>299.97000000000003</c:v>
                </c:pt>
                <c:pt idx="683">
                  <c:v>299.99</c:v>
                </c:pt>
                <c:pt idx="684">
                  <c:v>299.99</c:v>
                </c:pt>
                <c:pt idx="685">
                  <c:v>300.02999999999997</c:v>
                </c:pt>
                <c:pt idx="686">
                  <c:v>300.02</c:v>
                </c:pt>
                <c:pt idx="687">
                  <c:v>300.08</c:v>
                </c:pt>
                <c:pt idx="688">
                  <c:v>300.04000000000002</c:v>
                </c:pt>
                <c:pt idx="689">
                  <c:v>300.01</c:v>
                </c:pt>
                <c:pt idx="690">
                  <c:v>300.02999999999997</c:v>
                </c:pt>
                <c:pt idx="691">
                  <c:v>300.08</c:v>
                </c:pt>
                <c:pt idx="692">
                  <c:v>299.99</c:v>
                </c:pt>
                <c:pt idx="693">
                  <c:v>300.16000000000003</c:v>
                </c:pt>
                <c:pt idx="694">
                  <c:v>300.02999999999997</c:v>
                </c:pt>
                <c:pt idx="695">
                  <c:v>300.02999999999997</c:v>
                </c:pt>
                <c:pt idx="696">
                  <c:v>300.10000000000002</c:v>
                </c:pt>
                <c:pt idx="697">
                  <c:v>300.05</c:v>
                </c:pt>
                <c:pt idx="698">
                  <c:v>300.02999999999997</c:v>
                </c:pt>
                <c:pt idx="699">
                  <c:v>300.04000000000002</c:v>
                </c:pt>
                <c:pt idx="700">
                  <c:v>300.05</c:v>
                </c:pt>
                <c:pt idx="701">
                  <c:v>300.06</c:v>
                </c:pt>
                <c:pt idx="702">
                  <c:v>300.01</c:v>
                </c:pt>
                <c:pt idx="703">
                  <c:v>299.97000000000003</c:v>
                </c:pt>
                <c:pt idx="704">
                  <c:v>299.99</c:v>
                </c:pt>
                <c:pt idx="705">
                  <c:v>300.01</c:v>
                </c:pt>
                <c:pt idx="706">
                  <c:v>299.99</c:v>
                </c:pt>
                <c:pt idx="707">
                  <c:v>300.08</c:v>
                </c:pt>
                <c:pt idx="708">
                  <c:v>300.01</c:v>
                </c:pt>
                <c:pt idx="709">
                  <c:v>299.99</c:v>
                </c:pt>
                <c:pt idx="710">
                  <c:v>300.08</c:v>
                </c:pt>
                <c:pt idx="711">
                  <c:v>300.12</c:v>
                </c:pt>
                <c:pt idx="712">
                  <c:v>300.08</c:v>
                </c:pt>
                <c:pt idx="713">
                  <c:v>300.02</c:v>
                </c:pt>
                <c:pt idx="714">
                  <c:v>300.01</c:v>
                </c:pt>
                <c:pt idx="715">
                  <c:v>299.98</c:v>
                </c:pt>
                <c:pt idx="716">
                  <c:v>300.04000000000002</c:v>
                </c:pt>
                <c:pt idx="717">
                  <c:v>299.98</c:v>
                </c:pt>
                <c:pt idx="718">
                  <c:v>299.99</c:v>
                </c:pt>
                <c:pt idx="719">
                  <c:v>300.04000000000002</c:v>
                </c:pt>
                <c:pt idx="720">
                  <c:v>299.95999999999998</c:v>
                </c:pt>
                <c:pt idx="721">
                  <c:v>299.99</c:v>
                </c:pt>
                <c:pt idx="722">
                  <c:v>300.02999999999997</c:v>
                </c:pt>
                <c:pt idx="723">
                  <c:v>299.95999999999998</c:v>
                </c:pt>
                <c:pt idx="724">
                  <c:v>300.04000000000002</c:v>
                </c:pt>
                <c:pt idx="725">
                  <c:v>300.02999999999997</c:v>
                </c:pt>
                <c:pt idx="726">
                  <c:v>299.99</c:v>
                </c:pt>
                <c:pt idx="727">
                  <c:v>300.10000000000002</c:v>
                </c:pt>
                <c:pt idx="728">
                  <c:v>300.04000000000002</c:v>
                </c:pt>
                <c:pt idx="729">
                  <c:v>300.08</c:v>
                </c:pt>
                <c:pt idx="730">
                  <c:v>300.02</c:v>
                </c:pt>
                <c:pt idx="731">
                  <c:v>300.04000000000002</c:v>
                </c:pt>
                <c:pt idx="732">
                  <c:v>299.95999999999998</c:v>
                </c:pt>
                <c:pt idx="733">
                  <c:v>300.06</c:v>
                </c:pt>
                <c:pt idx="734">
                  <c:v>299.99</c:v>
                </c:pt>
                <c:pt idx="735">
                  <c:v>299.99</c:v>
                </c:pt>
                <c:pt idx="736">
                  <c:v>300.08</c:v>
                </c:pt>
                <c:pt idx="737">
                  <c:v>299.99</c:v>
                </c:pt>
                <c:pt idx="738">
                  <c:v>299.99</c:v>
                </c:pt>
                <c:pt idx="739">
                  <c:v>300.06</c:v>
                </c:pt>
                <c:pt idx="740">
                  <c:v>300.08</c:v>
                </c:pt>
                <c:pt idx="741">
                  <c:v>299.98</c:v>
                </c:pt>
                <c:pt idx="742">
                  <c:v>300.02999999999997</c:v>
                </c:pt>
                <c:pt idx="743">
                  <c:v>299.99</c:v>
                </c:pt>
                <c:pt idx="744">
                  <c:v>300.12</c:v>
                </c:pt>
                <c:pt idx="745">
                  <c:v>300.02</c:v>
                </c:pt>
                <c:pt idx="746">
                  <c:v>300.08</c:v>
                </c:pt>
                <c:pt idx="747">
                  <c:v>300.08</c:v>
                </c:pt>
                <c:pt idx="748">
                  <c:v>300.04000000000002</c:v>
                </c:pt>
                <c:pt idx="749">
                  <c:v>300.06</c:v>
                </c:pt>
                <c:pt idx="750">
                  <c:v>300.05</c:v>
                </c:pt>
                <c:pt idx="751">
                  <c:v>299.99</c:v>
                </c:pt>
                <c:pt idx="752">
                  <c:v>299.97000000000003</c:v>
                </c:pt>
                <c:pt idx="753">
                  <c:v>300.02999999999997</c:v>
                </c:pt>
                <c:pt idx="754">
                  <c:v>299.98</c:v>
                </c:pt>
                <c:pt idx="755">
                  <c:v>300.06</c:v>
                </c:pt>
                <c:pt idx="756">
                  <c:v>299.99</c:v>
                </c:pt>
                <c:pt idx="757">
                  <c:v>300.04000000000002</c:v>
                </c:pt>
                <c:pt idx="758">
                  <c:v>300.04000000000002</c:v>
                </c:pt>
                <c:pt idx="759">
                  <c:v>299.94</c:v>
                </c:pt>
                <c:pt idx="760">
                  <c:v>299.99</c:v>
                </c:pt>
                <c:pt idx="761">
                  <c:v>299.89999999999998</c:v>
                </c:pt>
                <c:pt idx="762">
                  <c:v>299.99</c:v>
                </c:pt>
                <c:pt idx="763">
                  <c:v>300.01</c:v>
                </c:pt>
                <c:pt idx="764">
                  <c:v>300.02</c:v>
                </c:pt>
                <c:pt idx="765">
                  <c:v>300.08999999999997</c:v>
                </c:pt>
                <c:pt idx="766">
                  <c:v>300.04000000000002</c:v>
                </c:pt>
                <c:pt idx="767">
                  <c:v>300.08</c:v>
                </c:pt>
                <c:pt idx="768">
                  <c:v>300.01</c:v>
                </c:pt>
                <c:pt idx="769">
                  <c:v>300.08</c:v>
                </c:pt>
                <c:pt idx="770">
                  <c:v>300.13</c:v>
                </c:pt>
                <c:pt idx="771">
                  <c:v>300.08</c:v>
                </c:pt>
                <c:pt idx="772">
                  <c:v>300.05</c:v>
                </c:pt>
                <c:pt idx="773">
                  <c:v>300.04000000000002</c:v>
                </c:pt>
                <c:pt idx="774">
                  <c:v>300.08</c:v>
                </c:pt>
                <c:pt idx="775">
                  <c:v>299.99</c:v>
                </c:pt>
                <c:pt idx="776">
                  <c:v>300.02999999999997</c:v>
                </c:pt>
                <c:pt idx="777">
                  <c:v>300.05</c:v>
                </c:pt>
                <c:pt idx="778">
                  <c:v>300.08999999999997</c:v>
                </c:pt>
                <c:pt idx="779">
                  <c:v>299.95</c:v>
                </c:pt>
                <c:pt idx="780">
                  <c:v>300.02999999999997</c:v>
                </c:pt>
                <c:pt idx="781">
                  <c:v>299.99</c:v>
                </c:pt>
                <c:pt idx="782">
                  <c:v>299.95999999999998</c:v>
                </c:pt>
                <c:pt idx="783">
                  <c:v>299.92</c:v>
                </c:pt>
                <c:pt idx="784">
                  <c:v>299.91000000000003</c:v>
                </c:pt>
                <c:pt idx="785">
                  <c:v>300.02999999999997</c:v>
                </c:pt>
                <c:pt idx="786">
                  <c:v>300.06</c:v>
                </c:pt>
                <c:pt idx="787">
                  <c:v>300.01</c:v>
                </c:pt>
                <c:pt idx="788">
                  <c:v>300.02</c:v>
                </c:pt>
                <c:pt idx="789">
                  <c:v>300.02</c:v>
                </c:pt>
                <c:pt idx="790">
                  <c:v>299.95999999999998</c:v>
                </c:pt>
                <c:pt idx="791">
                  <c:v>299.95</c:v>
                </c:pt>
                <c:pt idx="792">
                  <c:v>299.99</c:v>
                </c:pt>
                <c:pt idx="793">
                  <c:v>299.99</c:v>
                </c:pt>
                <c:pt idx="794">
                  <c:v>299.95999999999998</c:v>
                </c:pt>
                <c:pt idx="795">
                  <c:v>299.99</c:v>
                </c:pt>
                <c:pt idx="796">
                  <c:v>299.98</c:v>
                </c:pt>
                <c:pt idx="797">
                  <c:v>299.99</c:v>
                </c:pt>
                <c:pt idx="798">
                  <c:v>300.04000000000002</c:v>
                </c:pt>
                <c:pt idx="799">
                  <c:v>300.16000000000003</c:v>
                </c:pt>
                <c:pt idx="800">
                  <c:v>300.01</c:v>
                </c:pt>
                <c:pt idx="801">
                  <c:v>300.10000000000002</c:v>
                </c:pt>
                <c:pt idx="802">
                  <c:v>300.01</c:v>
                </c:pt>
                <c:pt idx="803">
                  <c:v>300.06</c:v>
                </c:pt>
                <c:pt idx="804">
                  <c:v>300.04000000000002</c:v>
                </c:pt>
                <c:pt idx="805">
                  <c:v>300.04000000000002</c:v>
                </c:pt>
                <c:pt idx="806">
                  <c:v>300.01</c:v>
                </c:pt>
                <c:pt idx="807">
                  <c:v>299.94</c:v>
                </c:pt>
                <c:pt idx="808">
                  <c:v>300.04000000000002</c:v>
                </c:pt>
                <c:pt idx="809">
                  <c:v>300.02999999999997</c:v>
                </c:pt>
                <c:pt idx="810">
                  <c:v>300.02</c:v>
                </c:pt>
                <c:pt idx="811">
                  <c:v>299.94</c:v>
                </c:pt>
                <c:pt idx="812">
                  <c:v>299.95999999999998</c:v>
                </c:pt>
                <c:pt idx="813">
                  <c:v>299.98</c:v>
                </c:pt>
                <c:pt idx="814">
                  <c:v>299.95999999999998</c:v>
                </c:pt>
                <c:pt idx="815">
                  <c:v>300.04000000000002</c:v>
                </c:pt>
                <c:pt idx="816">
                  <c:v>299.95999999999998</c:v>
                </c:pt>
                <c:pt idx="817">
                  <c:v>300.02999999999997</c:v>
                </c:pt>
                <c:pt idx="818">
                  <c:v>299.99</c:v>
                </c:pt>
                <c:pt idx="819">
                  <c:v>299.97000000000003</c:v>
                </c:pt>
                <c:pt idx="820">
                  <c:v>300.01</c:v>
                </c:pt>
                <c:pt idx="821">
                  <c:v>300.08</c:v>
                </c:pt>
                <c:pt idx="822">
                  <c:v>300.02</c:v>
                </c:pt>
                <c:pt idx="823">
                  <c:v>299.99</c:v>
                </c:pt>
                <c:pt idx="824">
                  <c:v>300.02</c:v>
                </c:pt>
                <c:pt idx="825">
                  <c:v>299.95999999999998</c:v>
                </c:pt>
                <c:pt idx="826">
                  <c:v>300.06</c:v>
                </c:pt>
                <c:pt idx="827">
                  <c:v>299.92</c:v>
                </c:pt>
                <c:pt idx="828">
                  <c:v>300.01</c:v>
                </c:pt>
                <c:pt idx="829">
                  <c:v>299.97000000000003</c:v>
                </c:pt>
                <c:pt idx="830">
                  <c:v>299.97000000000003</c:v>
                </c:pt>
                <c:pt idx="831">
                  <c:v>300.02999999999997</c:v>
                </c:pt>
                <c:pt idx="832">
                  <c:v>299.98</c:v>
                </c:pt>
                <c:pt idx="833">
                  <c:v>299.95999999999998</c:v>
                </c:pt>
                <c:pt idx="834">
                  <c:v>300.01</c:v>
                </c:pt>
                <c:pt idx="835">
                  <c:v>300.02999999999997</c:v>
                </c:pt>
                <c:pt idx="836">
                  <c:v>300.12</c:v>
                </c:pt>
                <c:pt idx="837">
                  <c:v>300.02999999999997</c:v>
                </c:pt>
                <c:pt idx="838">
                  <c:v>299.99</c:v>
                </c:pt>
                <c:pt idx="839">
                  <c:v>299.94</c:v>
                </c:pt>
                <c:pt idx="840">
                  <c:v>299.95999999999998</c:v>
                </c:pt>
                <c:pt idx="841">
                  <c:v>299.94</c:v>
                </c:pt>
                <c:pt idx="842">
                  <c:v>299.89999999999998</c:v>
                </c:pt>
                <c:pt idx="843">
                  <c:v>299.89</c:v>
                </c:pt>
                <c:pt idx="844">
                  <c:v>299.89</c:v>
                </c:pt>
                <c:pt idx="845">
                  <c:v>300.08</c:v>
                </c:pt>
                <c:pt idx="846">
                  <c:v>300.08</c:v>
                </c:pt>
                <c:pt idx="847">
                  <c:v>299.99</c:v>
                </c:pt>
                <c:pt idx="848">
                  <c:v>299.95999999999998</c:v>
                </c:pt>
                <c:pt idx="849">
                  <c:v>300.08999999999997</c:v>
                </c:pt>
                <c:pt idx="850">
                  <c:v>299.98</c:v>
                </c:pt>
                <c:pt idx="851">
                  <c:v>299.98</c:v>
                </c:pt>
                <c:pt idx="852">
                  <c:v>300.04000000000002</c:v>
                </c:pt>
                <c:pt idx="853">
                  <c:v>299.95999999999998</c:v>
                </c:pt>
                <c:pt idx="854">
                  <c:v>300.01</c:v>
                </c:pt>
                <c:pt idx="855">
                  <c:v>299.99</c:v>
                </c:pt>
                <c:pt idx="856">
                  <c:v>300.04000000000002</c:v>
                </c:pt>
                <c:pt idx="857">
                  <c:v>300.02999999999997</c:v>
                </c:pt>
                <c:pt idx="858">
                  <c:v>300.01</c:v>
                </c:pt>
                <c:pt idx="859">
                  <c:v>300.01</c:v>
                </c:pt>
                <c:pt idx="860">
                  <c:v>300.05</c:v>
                </c:pt>
                <c:pt idx="861">
                  <c:v>300.02999999999997</c:v>
                </c:pt>
                <c:pt idx="862">
                  <c:v>299.97000000000003</c:v>
                </c:pt>
                <c:pt idx="863">
                  <c:v>300.04000000000002</c:v>
                </c:pt>
                <c:pt idx="864">
                  <c:v>300.04000000000002</c:v>
                </c:pt>
                <c:pt idx="865">
                  <c:v>300.01</c:v>
                </c:pt>
                <c:pt idx="866">
                  <c:v>299.97000000000003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A6-4E1F-BB59-573B3C1D3D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2269288"/>
        <c:axId val="502269616"/>
      </c:lineChart>
      <c:lineChart>
        <c:grouping val="standard"/>
        <c:varyColors val="0"/>
        <c:ser>
          <c:idx val="0"/>
          <c:order val="0"/>
          <c:tx>
            <c:strRef>
              <c:f>'zinco2-novaaltura'!$D$1</c:f>
              <c:strCache>
                <c:ptCount val="1"/>
                <c:pt idx="0">
                  <c:v>Coluna1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'zinco2-novaaltura'!$D$2:$D$869</c:f>
              <c:numCache>
                <c:formatCode>General</c:formatCode>
                <c:ptCount val="868"/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8.043300266666666</c:v>
                </c:pt>
                <c:pt idx="16">
                  <c:v>8.1501428666666662</c:v>
                </c:pt>
                <c:pt idx="17">
                  <c:v>8.1441523999999994</c:v>
                </c:pt>
                <c:pt idx="18">
                  <c:v>8.2051708666666663</c:v>
                </c:pt>
                <c:pt idx="19">
                  <c:v>8.0798597333333326</c:v>
                </c:pt>
                <c:pt idx="20">
                  <c:v>8.1411391333333327</c:v>
                </c:pt>
                <c:pt idx="21">
                  <c:v>8.2752973333333326</c:v>
                </c:pt>
                <c:pt idx="22">
                  <c:v>8.1370949333333336</c:v>
                </c:pt>
                <c:pt idx="23">
                  <c:v>8.0173331999999995</c:v>
                </c:pt>
                <c:pt idx="24">
                  <c:v>8.1184700666666672</c:v>
                </c:pt>
                <c:pt idx="25">
                  <c:v>8.085988266666666</c:v>
                </c:pt>
                <c:pt idx="26">
                  <c:v>8.1137199999999989</c:v>
                </c:pt>
                <c:pt idx="27">
                  <c:v>8.1683679333333341</c:v>
                </c:pt>
                <c:pt idx="28">
                  <c:v>8.1845892666666682</c:v>
                </c:pt>
                <c:pt idx="29">
                  <c:v>8.291237866666668</c:v>
                </c:pt>
                <c:pt idx="30">
                  <c:v>8.2307986666666686</c:v>
                </c:pt>
                <c:pt idx="31">
                  <c:v>8.2045670000000008</c:v>
                </c:pt>
                <c:pt idx="32">
                  <c:v>8.0575078666666684</c:v>
                </c:pt>
                <c:pt idx="33">
                  <c:v>7.9839318000000015</c:v>
                </c:pt>
                <c:pt idx="34">
                  <c:v>8.1581034666666667</c:v>
                </c:pt>
                <c:pt idx="35">
                  <c:v>8.132350933333333</c:v>
                </c:pt>
                <c:pt idx="36">
                  <c:v>8.0397105999999994</c:v>
                </c:pt>
                <c:pt idx="37">
                  <c:v>8.1467951333333328</c:v>
                </c:pt>
                <c:pt idx="38">
                  <c:v>8.1876614666666665</c:v>
                </c:pt>
                <c:pt idx="39">
                  <c:v>8.1557334666666677</c:v>
                </c:pt>
                <c:pt idx="40">
                  <c:v>8.0289688000000012</c:v>
                </c:pt>
                <c:pt idx="41">
                  <c:v>8.1028912000000002</c:v>
                </c:pt>
                <c:pt idx="42">
                  <c:v>8.083774</c:v>
                </c:pt>
                <c:pt idx="43">
                  <c:v>8.0638050666666672</c:v>
                </c:pt>
                <c:pt idx="44">
                  <c:v>7.9789932666666674</c:v>
                </c:pt>
                <c:pt idx="45">
                  <c:v>8.0685850666666674</c:v>
                </c:pt>
                <c:pt idx="46">
                  <c:v>8.0439624666666667</c:v>
                </c:pt>
                <c:pt idx="47">
                  <c:v>8.1467294666666668</c:v>
                </c:pt>
                <c:pt idx="48">
                  <c:v>8.1285538000000006</c:v>
                </c:pt>
                <c:pt idx="49">
                  <c:v>8.0693210000000004</c:v>
                </c:pt>
                <c:pt idx="50">
                  <c:v>8.0842662666666669</c:v>
                </c:pt>
                <c:pt idx="51">
                  <c:v>8.2262438000000007</c:v>
                </c:pt>
                <c:pt idx="52">
                  <c:v>8.0672690666666664</c:v>
                </c:pt>
                <c:pt idx="53">
                  <c:v>8.1892827333333322</c:v>
                </c:pt>
                <c:pt idx="54">
                  <c:v>8.0832022666666639</c:v>
                </c:pt>
                <c:pt idx="55">
                  <c:v>8.2054377999999968</c:v>
                </c:pt>
                <c:pt idx="56">
                  <c:v>8.2005067999999977</c:v>
                </c:pt>
                <c:pt idx="57">
                  <c:v>8.1402899333333316</c:v>
                </c:pt>
                <c:pt idx="58">
                  <c:v>8.1409548666666662</c:v>
                </c:pt>
                <c:pt idx="59">
                  <c:v>8.1817456666666661</c:v>
                </c:pt>
                <c:pt idx="60">
                  <c:v>8.0609881333333337</c:v>
                </c:pt>
                <c:pt idx="61">
                  <c:v>8.108170666666668</c:v>
                </c:pt>
                <c:pt idx="62">
                  <c:v>8.1748076000000012</c:v>
                </c:pt>
                <c:pt idx="63">
                  <c:v>8.2219528666666672</c:v>
                </c:pt>
                <c:pt idx="64">
                  <c:v>8.0744185999999996</c:v>
                </c:pt>
                <c:pt idx="65">
                  <c:v>8.0873696666666657</c:v>
                </c:pt>
                <c:pt idx="66">
                  <c:v>8.0734900666666665</c:v>
                </c:pt>
                <c:pt idx="67">
                  <c:v>8.1199960666666655</c:v>
                </c:pt>
                <c:pt idx="68">
                  <c:v>8.1180267333333322</c:v>
                </c:pt>
                <c:pt idx="69">
                  <c:v>7.9758525333333328</c:v>
                </c:pt>
                <c:pt idx="70">
                  <c:v>8.1407087333333337</c:v>
                </c:pt>
                <c:pt idx="71">
                  <c:v>8.0252870666666674</c:v>
                </c:pt>
                <c:pt idx="72">
                  <c:v>8.0379812000000008</c:v>
                </c:pt>
                <c:pt idx="73">
                  <c:v>7.9894548666666667</c:v>
                </c:pt>
                <c:pt idx="74">
                  <c:v>8.0489062666666662</c:v>
                </c:pt>
                <c:pt idx="75">
                  <c:v>8.0751109999999997</c:v>
                </c:pt>
                <c:pt idx="76">
                  <c:v>8.0342777333333331</c:v>
                </c:pt>
                <c:pt idx="77">
                  <c:v>7.9803604666666654</c:v>
                </c:pt>
                <c:pt idx="78">
                  <c:v>8.0940385333333325</c:v>
                </c:pt>
                <c:pt idx="79">
                  <c:v>8.0407437999999996</c:v>
                </c:pt>
                <c:pt idx="80">
                  <c:v>8.067294266666666</c:v>
                </c:pt>
                <c:pt idx="81">
                  <c:v>8.0268176666666662</c:v>
                </c:pt>
                <c:pt idx="82">
                  <c:v>8.087200133333333</c:v>
                </c:pt>
                <c:pt idx="83">
                  <c:v>8.008550933333332</c:v>
                </c:pt>
                <c:pt idx="84">
                  <c:v>8.1506651999999988</c:v>
                </c:pt>
                <c:pt idx="85">
                  <c:v>7.998769666666667</c:v>
                </c:pt>
                <c:pt idx="86">
                  <c:v>8.1136594666666664</c:v>
                </c:pt>
                <c:pt idx="87">
                  <c:v>8.0275356666666671</c:v>
                </c:pt>
                <c:pt idx="88">
                  <c:v>8.1839132666666679</c:v>
                </c:pt>
                <c:pt idx="89">
                  <c:v>8.145028533333333</c:v>
                </c:pt>
                <c:pt idx="90">
                  <c:v>8.1598009999999981</c:v>
                </c:pt>
                <c:pt idx="91">
                  <c:v>8.1340008000000008</c:v>
                </c:pt>
                <c:pt idx="92">
                  <c:v>8.1349401333333322</c:v>
                </c:pt>
                <c:pt idx="93">
                  <c:v>7.9884351333333337</c:v>
                </c:pt>
                <c:pt idx="94">
                  <c:v>8.1162492666666672</c:v>
                </c:pt>
                <c:pt idx="95">
                  <c:v>8.0968998666666678</c:v>
                </c:pt>
                <c:pt idx="96">
                  <c:v>8.1320164000000013</c:v>
                </c:pt>
                <c:pt idx="97">
                  <c:v>7.9784081333333345</c:v>
                </c:pt>
                <c:pt idx="98">
                  <c:v>7.9784077333333334</c:v>
                </c:pt>
                <c:pt idx="99">
                  <c:v>8.1335034000000004</c:v>
                </c:pt>
                <c:pt idx="100">
                  <c:v>8.0203250666666666</c:v>
                </c:pt>
                <c:pt idx="101">
                  <c:v>8.0351904666666663</c:v>
                </c:pt>
                <c:pt idx="102">
                  <c:v>8.1771957333333329</c:v>
                </c:pt>
                <c:pt idx="103">
                  <c:v>7.9428831999999989</c:v>
                </c:pt>
                <c:pt idx="104">
                  <c:v>7.9229281333333335</c:v>
                </c:pt>
                <c:pt idx="105">
                  <c:v>8.0442311333333336</c:v>
                </c:pt>
                <c:pt idx="106">
                  <c:v>8.1523644000000015</c:v>
                </c:pt>
                <c:pt idx="107">
                  <c:v>7.9516255333333339</c:v>
                </c:pt>
                <c:pt idx="108">
                  <c:v>8.0528962666666661</c:v>
                </c:pt>
                <c:pt idx="109">
                  <c:v>8.140763333333334</c:v>
                </c:pt>
                <c:pt idx="110">
                  <c:v>8.1146406666666664</c:v>
                </c:pt>
                <c:pt idx="111">
                  <c:v>8.0539806666666678</c:v>
                </c:pt>
                <c:pt idx="112">
                  <c:v>8.1749202000000007</c:v>
                </c:pt>
                <c:pt idx="113">
                  <c:v>8.1754315999999996</c:v>
                </c:pt>
                <c:pt idx="114">
                  <c:v>8.0136774000000006</c:v>
                </c:pt>
                <c:pt idx="115">
                  <c:v>8.1211020666666673</c:v>
                </c:pt>
                <c:pt idx="116">
                  <c:v>8.1009411333333325</c:v>
                </c:pt>
                <c:pt idx="117">
                  <c:v>8.1011863333333327</c:v>
                </c:pt>
                <c:pt idx="118">
                  <c:v>8.1349905333333332</c:v>
                </c:pt>
                <c:pt idx="119">
                  <c:v>8.1285078666666664</c:v>
                </c:pt>
                <c:pt idx="120">
                  <c:v>8.0484108666666678</c:v>
                </c:pt>
                <c:pt idx="121">
                  <c:v>7.9275480666666676</c:v>
                </c:pt>
                <c:pt idx="122">
                  <c:v>8.1357758666666662</c:v>
                </c:pt>
                <c:pt idx="123">
                  <c:v>8.0622674000000014</c:v>
                </c:pt>
                <c:pt idx="124">
                  <c:v>7.9346884666666675</c:v>
                </c:pt>
                <c:pt idx="125">
                  <c:v>7.9541413999999993</c:v>
                </c:pt>
                <c:pt idx="126">
                  <c:v>7.900703533333334</c:v>
                </c:pt>
                <c:pt idx="127">
                  <c:v>7.9688650666666669</c:v>
                </c:pt>
                <c:pt idx="128">
                  <c:v>7.9828789333333328</c:v>
                </c:pt>
                <c:pt idx="129">
                  <c:v>8.0640973999999996</c:v>
                </c:pt>
                <c:pt idx="130">
                  <c:v>8.0304510666666662</c:v>
                </c:pt>
                <c:pt idx="131">
                  <c:v>7.9226579333333342</c:v>
                </c:pt>
                <c:pt idx="132">
                  <c:v>8.0566296666666677</c:v>
                </c:pt>
                <c:pt idx="133">
                  <c:v>8.0156800666666665</c:v>
                </c:pt>
                <c:pt idx="134">
                  <c:v>8.0562081333333335</c:v>
                </c:pt>
                <c:pt idx="135">
                  <c:v>8.0022143333333329</c:v>
                </c:pt>
                <c:pt idx="136">
                  <c:v>8.0090555999999999</c:v>
                </c:pt>
                <c:pt idx="137">
                  <c:v>8.0767292000000008</c:v>
                </c:pt>
                <c:pt idx="138">
                  <c:v>8.1372421333333325</c:v>
                </c:pt>
                <c:pt idx="139">
                  <c:v>8.1035541333333327</c:v>
                </c:pt>
                <c:pt idx="140">
                  <c:v>8.1717146666666665</c:v>
                </c:pt>
                <c:pt idx="141">
                  <c:v>8.2058084000000004</c:v>
                </c:pt>
                <c:pt idx="142">
                  <c:v>7.9564253999999996</c:v>
                </c:pt>
                <c:pt idx="143">
                  <c:v>7.9967125333333335</c:v>
                </c:pt>
                <c:pt idx="144">
                  <c:v>8.0234420666666662</c:v>
                </c:pt>
                <c:pt idx="145">
                  <c:v>8.1243951333333335</c:v>
                </c:pt>
                <c:pt idx="146">
                  <c:v>8.0778084000000003</c:v>
                </c:pt>
                <c:pt idx="147">
                  <c:v>8.1047319333333334</c:v>
                </c:pt>
                <c:pt idx="148">
                  <c:v>8.0580866000000011</c:v>
                </c:pt>
                <c:pt idx="149">
                  <c:v>8.0042908666666666</c:v>
                </c:pt>
                <c:pt idx="150">
                  <c:v>8.0378496000000013</c:v>
                </c:pt>
                <c:pt idx="151">
                  <c:v>8.131196533333334</c:v>
                </c:pt>
                <c:pt idx="152">
                  <c:v>8.0161622000000019</c:v>
                </c:pt>
                <c:pt idx="153">
                  <c:v>7.9417891333333328</c:v>
                </c:pt>
                <c:pt idx="154">
                  <c:v>8.0222708666666662</c:v>
                </c:pt>
                <c:pt idx="155">
                  <c:v>7.941787999999999</c:v>
                </c:pt>
                <c:pt idx="156">
                  <c:v>8.0153161999999991</c:v>
                </c:pt>
                <c:pt idx="157">
                  <c:v>8.1631507999999986</c:v>
                </c:pt>
                <c:pt idx="158">
                  <c:v>8.1627064666666662</c:v>
                </c:pt>
                <c:pt idx="159">
                  <c:v>8.0890662666666664</c:v>
                </c:pt>
                <c:pt idx="160">
                  <c:v>7.9350433333333337</c:v>
                </c:pt>
                <c:pt idx="161">
                  <c:v>8.1563779999999984</c:v>
                </c:pt>
                <c:pt idx="162">
                  <c:v>7.9750989333333324</c:v>
                </c:pt>
                <c:pt idx="163">
                  <c:v>7.9957353999999992</c:v>
                </c:pt>
                <c:pt idx="164">
                  <c:v>8.0769582</c:v>
                </c:pt>
                <c:pt idx="165">
                  <c:v>7.9298270666666655</c:v>
                </c:pt>
                <c:pt idx="166">
                  <c:v>8.0852835333333335</c:v>
                </c:pt>
                <c:pt idx="167">
                  <c:v>7.9981131333333328</c:v>
                </c:pt>
                <c:pt idx="168">
                  <c:v>8.0052308666666665</c:v>
                </c:pt>
                <c:pt idx="169">
                  <c:v>8.046224800000001</c:v>
                </c:pt>
                <c:pt idx="170">
                  <c:v>8.0256862666666677</c:v>
                </c:pt>
                <c:pt idx="171">
                  <c:v>8.0055656000000024</c:v>
                </c:pt>
                <c:pt idx="172">
                  <c:v>7.9320782666666672</c:v>
                </c:pt>
                <c:pt idx="173">
                  <c:v>7.905466800000001</c:v>
                </c:pt>
                <c:pt idx="174">
                  <c:v>8.0475107333333344</c:v>
                </c:pt>
                <c:pt idx="175">
                  <c:v>8.0738338666666678</c:v>
                </c:pt>
                <c:pt idx="176">
                  <c:v>8.067917733333335</c:v>
                </c:pt>
                <c:pt idx="177">
                  <c:v>7.9875531999999998</c:v>
                </c:pt>
                <c:pt idx="178">
                  <c:v>8.128464000000001</c:v>
                </c:pt>
                <c:pt idx="179">
                  <c:v>8.0338705333333333</c:v>
                </c:pt>
                <c:pt idx="180">
                  <c:v>8.1143774666666655</c:v>
                </c:pt>
                <c:pt idx="181">
                  <c:v>7.8987813999999998</c:v>
                </c:pt>
                <c:pt idx="182">
                  <c:v>8.0811077999999998</c:v>
                </c:pt>
                <c:pt idx="183">
                  <c:v>7.9869299333333323</c:v>
                </c:pt>
                <c:pt idx="184">
                  <c:v>8.0003501333333329</c:v>
                </c:pt>
                <c:pt idx="185">
                  <c:v>8.0205885333333331</c:v>
                </c:pt>
                <c:pt idx="186">
                  <c:v>8.0277752666666657</c:v>
                </c:pt>
                <c:pt idx="187">
                  <c:v>8.041562533333332</c:v>
                </c:pt>
                <c:pt idx="188">
                  <c:v>8.1227100666666647</c:v>
                </c:pt>
                <c:pt idx="189">
                  <c:v>7.8999309999999996</c:v>
                </c:pt>
                <c:pt idx="190">
                  <c:v>7.9342164666666672</c:v>
                </c:pt>
                <c:pt idx="191">
                  <c:v>7.9470008666666683</c:v>
                </c:pt>
                <c:pt idx="192">
                  <c:v>8.0007011333333331</c:v>
                </c:pt>
                <c:pt idx="193">
                  <c:v>7.8795262000000017</c:v>
                </c:pt>
                <c:pt idx="194">
                  <c:v>8.0003532666666679</c:v>
                </c:pt>
                <c:pt idx="195">
                  <c:v>8.1213751333333359</c:v>
                </c:pt>
                <c:pt idx="196">
                  <c:v>8.0676408000000013</c:v>
                </c:pt>
                <c:pt idx="197">
                  <c:v>8.0530621333333343</c:v>
                </c:pt>
                <c:pt idx="198">
                  <c:v>8.2145661333333333</c:v>
                </c:pt>
                <c:pt idx="199">
                  <c:v>8.0864483333333332</c:v>
                </c:pt>
                <c:pt idx="200">
                  <c:v>8.0391062000000009</c:v>
                </c:pt>
                <c:pt idx="201">
                  <c:v>7.964348666666667</c:v>
                </c:pt>
                <c:pt idx="202">
                  <c:v>8.085067866666666</c:v>
                </c:pt>
                <c:pt idx="203">
                  <c:v>7.9974808666666659</c:v>
                </c:pt>
                <c:pt idx="204">
                  <c:v>8.1388241333333315</c:v>
                </c:pt>
                <c:pt idx="205">
                  <c:v>8.1049215333333322</c:v>
                </c:pt>
                <c:pt idx="206">
                  <c:v>8.0043763999999999</c:v>
                </c:pt>
                <c:pt idx="207">
                  <c:v>7.9773180666666663</c:v>
                </c:pt>
                <c:pt idx="208">
                  <c:v>8.1057465333333329</c:v>
                </c:pt>
                <c:pt idx="209">
                  <c:v>8.0389018666666665</c:v>
                </c:pt>
                <c:pt idx="210">
                  <c:v>7.9646755333333328</c:v>
                </c:pt>
                <c:pt idx="211">
                  <c:v>8.0318025333333321</c:v>
                </c:pt>
                <c:pt idx="212">
                  <c:v>8.0324251999999987</c:v>
                </c:pt>
                <c:pt idx="213">
                  <c:v>7.8644819999999989</c:v>
                </c:pt>
                <c:pt idx="214">
                  <c:v>8.0733183999999998</c:v>
                </c:pt>
                <c:pt idx="215">
                  <c:v>8.033082799999999</c:v>
                </c:pt>
                <c:pt idx="216">
                  <c:v>8.0802814666666674</c:v>
                </c:pt>
                <c:pt idx="217">
                  <c:v>7.9388858666666673</c:v>
                </c:pt>
                <c:pt idx="218">
                  <c:v>8.0398949999999996</c:v>
                </c:pt>
                <c:pt idx="219">
                  <c:v>7.986150666666668</c:v>
                </c:pt>
                <c:pt idx="220">
                  <c:v>7.9857258666666677</c:v>
                </c:pt>
                <c:pt idx="221">
                  <c:v>7.9588519333333343</c:v>
                </c:pt>
                <c:pt idx="222">
                  <c:v>8.1133745333333334</c:v>
                </c:pt>
                <c:pt idx="223">
                  <c:v>7.9782000000000002</c:v>
                </c:pt>
                <c:pt idx="224">
                  <c:v>8.037985466666667</c:v>
                </c:pt>
                <c:pt idx="225">
                  <c:v>7.903250466666667</c:v>
                </c:pt>
                <c:pt idx="226">
                  <c:v>8.0646833333333312</c:v>
                </c:pt>
                <c:pt idx="227">
                  <c:v>7.9168997333333326</c:v>
                </c:pt>
                <c:pt idx="228">
                  <c:v>8.0510111333333345</c:v>
                </c:pt>
                <c:pt idx="229">
                  <c:v>8.0168375333333337</c:v>
                </c:pt>
                <c:pt idx="230">
                  <c:v>8.1582896000000016</c:v>
                </c:pt>
                <c:pt idx="231">
                  <c:v>8.030621</c:v>
                </c:pt>
                <c:pt idx="232">
                  <c:v>8.0976678666666668</c:v>
                </c:pt>
                <c:pt idx="233">
                  <c:v>8.0835679333333346</c:v>
                </c:pt>
                <c:pt idx="234">
                  <c:v>8.0701480000000014</c:v>
                </c:pt>
                <c:pt idx="235">
                  <c:v>8.1509338000000007</c:v>
                </c:pt>
                <c:pt idx="236">
                  <c:v>8.0096629333333347</c:v>
                </c:pt>
                <c:pt idx="237">
                  <c:v>8.158004</c:v>
                </c:pt>
                <c:pt idx="238">
                  <c:v>8.1379318000000005</c:v>
                </c:pt>
                <c:pt idx="239">
                  <c:v>8.0506317333333346</c:v>
                </c:pt>
                <c:pt idx="240">
                  <c:v>8.1111451999999993</c:v>
                </c:pt>
                <c:pt idx="241">
                  <c:v>7.9233498000000004</c:v>
                </c:pt>
                <c:pt idx="242">
                  <c:v>8.1046321333333342</c:v>
                </c:pt>
                <c:pt idx="243">
                  <c:v>8.0166240000000002</c:v>
                </c:pt>
                <c:pt idx="244">
                  <c:v>7.9815905333333337</c:v>
                </c:pt>
                <c:pt idx="245">
                  <c:v>7.8459834666666675</c:v>
                </c:pt>
                <c:pt idx="246">
                  <c:v>8.2513142000000013</c:v>
                </c:pt>
                <c:pt idx="247">
                  <c:v>8.5560350000000014</c:v>
                </c:pt>
                <c:pt idx="248">
                  <c:v>8.7936669999999992</c:v>
                </c:pt>
                <c:pt idx="249">
                  <c:v>9.1050497999999997</c:v>
                </c:pt>
                <c:pt idx="250">
                  <c:v>9.3762799999999995</c:v>
                </c:pt>
                <c:pt idx="251">
                  <c:v>9.8088752666666661</c:v>
                </c:pt>
                <c:pt idx="252">
                  <c:v>9.8783828000000007</c:v>
                </c:pt>
                <c:pt idx="253">
                  <c:v>10.2438932</c:v>
                </c:pt>
                <c:pt idx="254">
                  <c:v>10.596498333333335</c:v>
                </c:pt>
                <c:pt idx="255">
                  <c:v>10.948861733333334</c:v>
                </c:pt>
                <c:pt idx="256">
                  <c:v>11.260463266666669</c:v>
                </c:pt>
                <c:pt idx="257">
                  <c:v>11.498248200000001</c:v>
                </c:pt>
                <c:pt idx="258">
                  <c:v>11.8242156</c:v>
                </c:pt>
                <c:pt idx="259">
                  <c:v>12.084224133333333</c:v>
                </c:pt>
                <c:pt idx="260">
                  <c:v>12.451236266666665</c:v>
                </c:pt>
                <c:pt idx="261">
                  <c:v>12.452846800000001</c:v>
                </c:pt>
                <c:pt idx="262">
                  <c:v>12.454770333333332</c:v>
                </c:pt>
                <c:pt idx="263">
                  <c:v>12.456422266666664</c:v>
                </c:pt>
                <c:pt idx="264">
                  <c:v>12.458081933333331</c:v>
                </c:pt>
                <c:pt idx="265">
                  <c:v>12.460003333333335</c:v>
                </c:pt>
                <c:pt idx="266">
                  <c:v>12.461601266666666</c:v>
                </c:pt>
                <c:pt idx="267">
                  <c:v>12.463004000000002</c:v>
                </c:pt>
                <c:pt idx="268">
                  <c:v>12.464862066666665</c:v>
                </c:pt>
                <c:pt idx="269">
                  <c:v>12.466337066666664</c:v>
                </c:pt>
                <c:pt idx="270">
                  <c:v>12.468283266666667</c:v>
                </c:pt>
                <c:pt idx="271">
                  <c:v>12.470039866666667</c:v>
                </c:pt>
                <c:pt idx="272">
                  <c:v>12.471825466666667</c:v>
                </c:pt>
                <c:pt idx="273">
                  <c:v>12.473209799999999</c:v>
                </c:pt>
                <c:pt idx="274">
                  <c:v>12.474683933333331</c:v>
                </c:pt>
                <c:pt idx="275">
                  <c:v>12.475965066666665</c:v>
                </c:pt>
                <c:pt idx="276">
                  <c:v>12.476815999999998</c:v>
                </c:pt>
                <c:pt idx="277">
                  <c:v>12.477293799999996</c:v>
                </c:pt>
                <c:pt idx="278">
                  <c:v>12.4673202</c:v>
                </c:pt>
                <c:pt idx="279">
                  <c:v>12.4685568</c:v>
                </c:pt>
                <c:pt idx="280">
                  <c:v>12.464509866666669</c:v>
                </c:pt>
                <c:pt idx="281">
                  <c:v>12.427401933333332</c:v>
                </c:pt>
                <c:pt idx="282">
                  <c:v>12.282476133333331</c:v>
                </c:pt>
                <c:pt idx="283">
                  <c:v>12.036931866666665</c:v>
                </c:pt>
                <c:pt idx="284">
                  <c:v>11.878394399999998</c:v>
                </c:pt>
                <c:pt idx="285">
                  <c:v>11.712918799999999</c:v>
                </c:pt>
                <c:pt idx="286">
                  <c:v>11.31230513333333</c:v>
                </c:pt>
                <c:pt idx="287">
                  <c:v>10.931685533333333</c:v>
                </c:pt>
                <c:pt idx="288">
                  <c:v>10.725691266666667</c:v>
                </c:pt>
                <c:pt idx="289">
                  <c:v>10.412169066666666</c:v>
                </c:pt>
                <c:pt idx="290">
                  <c:v>10.179900666666665</c:v>
                </c:pt>
                <c:pt idx="291">
                  <c:v>9.7929795999999989</c:v>
                </c:pt>
                <c:pt idx="292">
                  <c:v>9.4592908666666649</c:v>
                </c:pt>
                <c:pt idx="293">
                  <c:v>9.2038851999999984</c:v>
                </c:pt>
                <c:pt idx="294">
                  <c:v>8.9909514000000001</c:v>
                </c:pt>
                <c:pt idx="295">
                  <c:v>8.5676784000000001</c:v>
                </c:pt>
                <c:pt idx="296">
                  <c:v>8.2511086666666653</c:v>
                </c:pt>
                <c:pt idx="297">
                  <c:v>8.2239823333333337</c:v>
                </c:pt>
                <c:pt idx="298">
                  <c:v>8.0888918666666676</c:v>
                </c:pt>
                <c:pt idx="299">
                  <c:v>8.1697902666666646</c:v>
                </c:pt>
                <c:pt idx="300">
                  <c:v>8.0829269999999998</c:v>
                </c:pt>
                <c:pt idx="301">
                  <c:v>8.2040391333333318</c:v>
                </c:pt>
                <c:pt idx="302">
                  <c:v>8.3592541333333319</c:v>
                </c:pt>
                <c:pt idx="303">
                  <c:v>8.3126985333333341</c:v>
                </c:pt>
                <c:pt idx="304">
                  <c:v>8.4009162000000011</c:v>
                </c:pt>
                <c:pt idx="305">
                  <c:v>8.3741208</c:v>
                </c:pt>
                <c:pt idx="306">
                  <c:v>8.4278917333333325</c:v>
                </c:pt>
                <c:pt idx="307">
                  <c:v>8.5023548666666677</c:v>
                </c:pt>
                <c:pt idx="308">
                  <c:v>8.542304200000002</c:v>
                </c:pt>
                <c:pt idx="309">
                  <c:v>8.5085726000000008</c:v>
                </c:pt>
                <c:pt idx="310">
                  <c:v>8.5826926666666665</c:v>
                </c:pt>
                <c:pt idx="311">
                  <c:v>8.684402200000001</c:v>
                </c:pt>
                <c:pt idx="312">
                  <c:v>8.6037110000000006</c:v>
                </c:pt>
                <c:pt idx="313">
                  <c:v>8.5699825999999995</c:v>
                </c:pt>
                <c:pt idx="314">
                  <c:v>8.3885788666666663</c:v>
                </c:pt>
                <c:pt idx="315">
                  <c:v>8.4421971333333339</c:v>
                </c:pt>
                <c:pt idx="316">
                  <c:v>8.2741381333333326</c:v>
                </c:pt>
                <c:pt idx="317">
                  <c:v>8.3144499333333339</c:v>
                </c:pt>
                <c:pt idx="318">
                  <c:v>8.3141668666666657</c:v>
                </c:pt>
                <c:pt idx="319">
                  <c:v>8.2327400666666666</c:v>
                </c:pt>
                <c:pt idx="320">
                  <c:v>8.2049806666666658</c:v>
                </c:pt>
                <c:pt idx="321">
                  <c:v>8.2116748666666659</c:v>
                </c:pt>
                <c:pt idx="322">
                  <c:v>8.1839647333333332</c:v>
                </c:pt>
                <c:pt idx="323">
                  <c:v>8.0359344000000004</c:v>
                </c:pt>
                <c:pt idx="324">
                  <c:v>8.0225817333333342</c:v>
                </c:pt>
                <c:pt idx="325">
                  <c:v>8.1299211333333332</c:v>
                </c:pt>
                <c:pt idx="326">
                  <c:v>7.9745449333333331</c:v>
                </c:pt>
                <c:pt idx="327">
                  <c:v>7.9950969333333344</c:v>
                </c:pt>
                <c:pt idx="328">
                  <c:v>8.082812266666668</c:v>
                </c:pt>
                <c:pt idx="329">
                  <c:v>8.0490811999999998</c:v>
                </c:pt>
                <c:pt idx="330">
                  <c:v>7.9273140666666677</c:v>
                </c:pt>
                <c:pt idx="331">
                  <c:v>8.0879660666666684</c:v>
                </c:pt>
                <c:pt idx="332">
                  <c:v>8.0604850000000017</c:v>
                </c:pt>
                <c:pt idx="333">
                  <c:v>7.8925617333333342</c:v>
                </c:pt>
                <c:pt idx="334">
                  <c:v>7.9530064000000005</c:v>
                </c:pt>
                <c:pt idx="335">
                  <c:v>7.8863230666666668</c:v>
                </c:pt>
                <c:pt idx="336">
                  <c:v>7.8661783333333348</c:v>
                </c:pt>
                <c:pt idx="337">
                  <c:v>7.8936928666666679</c:v>
                </c:pt>
                <c:pt idx="338">
                  <c:v>7.9808248666666683</c:v>
                </c:pt>
                <c:pt idx="339">
                  <c:v>8.0006728000000003</c:v>
                </c:pt>
                <c:pt idx="340">
                  <c:v>7.8999742000000008</c:v>
                </c:pt>
                <c:pt idx="341">
                  <c:v>8.0008964000000002</c:v>
                </c:pt>
                <c:pt idx="342">
                  <c:v>7.8662535333333343</c:v>
                </c:pt>
                <c:pt idx="343">
                  <c:v>7.9203103333333331</c:v>
                </c:pt>
                <c:pt idx="344">
                  <c:v>7.9271126666666669</c:v>
                </c:pt>
                <c:pt idx="345">
                  <c:v>7.9681574666666677</c:v>
                </c:pt>
                <c:pt idx="346">
                  <c:v>7.8746650000000011</c:v>
                </c:pt>
                <c:pt idx="347">
                  <c:v>7.8209111333333343</c:v>
                </c:pt>
                <c:pt idx="348">
                  <c:v>7.9013403333333345</c:v>
                </c:pt>
                <c:pt idx="349">
                  <c:v>7.9148576000000013</c:v>
                </c:pt>
                <c:pt idx="350">
                  <c:v>7.9079393333333341</c:v>
                </c:pt>
                <c:pt idx="351">
                  <c:v>7.9683064666666672</c:v>
                </c:pt>
                <c:pt idx="352">
                  <c:v>8.0288648666666678</c:v>
                </c:pt>
                <c:pt idx="353">
                  <c:v>7.8411021333333339</c:v>
                </c:pt>
                <c:pt idx="354">
                  <c:v>7.7866805333333309</c:v>
                </c:pt>
                <c:pt idx="355">
                  <c:v>7.8334597999999991</c:v>
                </c:pt>
                <c:pt idx="356">
                  <c:v>7.7861229333333322</c:v>
                </c:pt>
                <c:pt idx="357">
                  <c:v>7.9067005333333329</c:v>
                </c:pt>
                <c:pt idx="358">
                  <c:v>7.9597147333333327</c:v>
                </c:pt>
                <c:pt idx="359">
                  <c:v>7.8854965999999989</c:v>
                </c:pt>
                <c:pt idx="360">
                  <c:v>7.8448592666666661</c:v>
                </c:pt>
                <c:pt idx="361">
                  <c:v>7.9181969333333342</c:v>
                </c:pt>
                <c:pt idx="362">
                  <c:v>7.8838839999999992</c:v>
                </c:pt>
                <c:pt idx="363">
                  <c:v>7.8432599999999999</c:v>
                </c:pt>
                <c:pt idx="364">
                  <c:v>7.7689209333333329</c:v>
                </c:pt>
                <c:pt idx="365">
                  <c:v>7.6877081999999994</c:v>
                </c:pt>
                <c:pt idx="366">
                  <c:v>7.7811078666666669</c:v>
                </c:pt>
                <c:pt idx="367">
                  <c:v>7.5855225999999991</c:v>
                </c:pt>
                <c:pt idx="368">
                  <c:v>7.8406729999999989</c:v>
                </c:pt>
                <c:pt idx="369">
                  <c:v>7.8412371333333324</c:v>
                </c:pt>
                <c:pt idx="370">
                  <c:v>7.8473566666666654</c:v>
                </c:pt>
                <c:pt idx="371">
                  <c:v>7.9076325999999995</c:v>
                </c:pt>
                <c:pt idx="372">
                  <c:v>7.8472815333333328</c:v>
                </c:pt>
                <c:pt idx="373">
                  <c:v>7.7532063999999998</c:v>
                </c:pt>
                <c:pt idx="374">
                  <c:v>7.8335241999999994</c:v>
                </c:pt>
                <c:pt idx="375">
                  <c:v>7.7056254666666666</c:v>
                </c:pt>
                <c:pt idx="376">
                  <c:v>7.8530602000000007</c:v>
                </c:pt>
                <c:pt idx="377">
                  <c:v>7.7589192666666671</c:v>
                </c:pt>
                <c:pt idx="378">
                  <c:v>8.0007742666666672</c:v>
                </c:pt>
                <c:pt idx="379">
                  <c:v>7.8928785333333344</c:v>
                </c:pt>
                <c:pt idx="380">
                  <c:v>7.9731502000000001</c:v>
                </c:pt>
                <c:pt idx="381">
                  <c:v>7.8720376666666674</c:v>
                </c:pt>
                <c:pt idx="382">
                  <c:v>7.9525086666666684</c:v>
                </c:pt>
                <c:pt idx="383">
                  <c:v>7.7839527999999998</c:v>
                </c:pt>
                <c:pt idx="384">
                  <c:v>7.8174040666666667</c:v>
                </c:pt>
                <c:pt idx="385">
                  <c:v>7.8310833999999998</c:v>
                </c:pt>
                <c:pt idx="386">
                  <c:v>7.8426589999999994</c:v>
                </c:pt>
                <c:pt idx="387">
                  <c:v>7.8219642666666651</c:v>
                </c:pt>
                <c:pt idx="388">
                  <c:v>7.828436066666665</c:v>
                </c:pt>
                <c:pt idx="389">
                  <c:v>7.7140629333333326</c:v>
                </c:pt>
                <c:pt idx="390">
                  <c:v>7.887772666666665</c:v>
                </c:pt>
                <c:pt idx="391">
                  <c:v>7.6659446666666646</c:v>
                </c:pt>
                <c:pt idx="392">
                  <c:v>7.8807911333333331</c:v>
                </c:pt>
                <c:pt idx="393">
                  <c:v>7.5645347999999997</c:v>
                </c:pt>
                <c:pt idx="394">
                  <c:v>7.7052816666666661</c:v>
                </c:pt>
                <c:pt idx="395">
                  <c:v>7.7993014000000009</c:v>
                </c:pt>
                <c:pt idx="396">
                  <c:v>7.7724101333333344</c:v>
                </c:pt>
                <c:pt idx="397">
                  <c:v>7.8128383333333336</c:v>
                </c:pt>
                <c:pt idx="398">
                  <c:v>7.8132102666666681</c:v>
                </c:pt>
                <c:pt idx="399">
                  <c:v>7.7789268666666676</c:v>
                </c:pt>
                <c:pt idx="400">
                  <c:v>7.8124677333333334</c:v>
                </c:pt>
                <c:pt idx="401">
                  <c:v>7.8342350000000005</c:v>
                </c:pt>
                <c:pt idx="402">
                  <c:v>7.8541008000000003</c:v>
                </c:pt>
                <c:pt idx="403">
                  <c:v>7.7663232000000004</c:v>
                </c:pt>
                <c:pt idx="404">
                  <c:v>7.7259938666666672</c:v>
                </c:pt>
                <c:pt idx="405">
                  <c:v>7.8276313333333327</c:v>
                </c:pt>
                <c:pt idx="406">
                  <c:v>7.8344851333333327</c:v>
                </c:pt>
                <c:pt idx="407">
                  <c:v>7.646810266666666</c:v>
                </c:pt>
                <c:pt idx="408">
                  <c:v>7.7746480666666669</c:v>
                </c:pt>
                <c:pt idx="409">
                  <c:v>7.815818066666667</c:v>
                </c:pt>
                <c:pt idx="410">
                  <c:v>7.6881891333333341</c:v>
                </c:pt>
                <c:pt idx="411">
                  <c:v>7.7553904666666664</c:v>
                </c:pt>
                <c:pt idx="412">
                  <c:v>7.7148510666666663</c:v>
                </c:pt>
                <c:pt idx="413">
                  <c:v>7.7479928666666664</c:v>
                </c:pt>
                <c:pt idx="414">
                  <c:v>7.8020657333333334</c:v>
                </c:pt>
                <c:pt idx="415">
                  <c:v>7.6742609333333336</c:v>
                </c:pt>
                <c:pt idx="416">
                  <c:v>7.6679211333333344</c:v>
                </c:pt>
                <c:pt idx="417">
                  <c:v>7.6278856666666677</c:v>
                </c:pt>
                <c:pt idx="418">
                  <c:v>7.7822956000000003</c:v>
                </c:pt>
                <c:pt idx="419">
                  <c:v>7.9703606000000011</c:v>
                </c:pt>
                <c:pt idx="420">
                  <c:v>7.6675389333333328</c:v>
                </c:pt>
                <c:pt idx="421">
                  <c:v>7.7884925333333337</c:v>
                </c:pt>
                <c:pt idx="422">
                  <c:v>7.9226878000000012</c:v>
                </c:pt>
                <c:pt idx="423">
                  <c:v>7.9966675333333344</c:v>
                </c:pt>
                <c:pt idx="424">
                  <c:v>7.7741793333333336</c:v>
                </c:pt>
                <c:pt idx="425">
                  <c:v>7.855056666666667</c:v>
                </c:pt>
                <c:pt idx="426">
                  <c:v>7.7612348666666673</c:v>
                </c:pt>
                <c:pt idx="427">
                  <c:v>7.7880271333333342</c:v>
                </c:pt>
                <c:pt idx="428">
                  <c:v>7.855379066666667</c:v>
                </c:pt>
                <c:pt idx="429">
                  <c:v>7.7877863999999999</c:v>
                </c:pt>
                <c:pt idx="430">
                  <c:v>7.8681653333333328</c:v>
                </c:pt>
                <c:pt idx="431">
                  <c:v>7.753709999999999</c:v>
                </c:pt>
                <c:pt idx="432">
                  <c:v>7.8548683999999991</c:v>
                </c:pt>
                <c:pt idx="433">
                  <c:v>7.7347533999999989</c:v>
                </c:pt>
                <c:pt idx="434">
                  <c:v>7.761758266666666</c:v>
                </c:pt>
                <c:pt idx="435">
                  <c:v>7.8757544000000008</c:v>
                </c:pt>
                <c:pt idx="436">
                  <c:v>7.7618109333333338</c:v>
                </c:pt>
                <c:pt idx="437">
                  <c:v>7.6949524666666669</c:v>
                </c:pt>
                <c:pt idx="438">
                  <c:v>7.7083492666666684</c:v>
                </c:pt>
                <c:pt idx="439">
                  <c:v>7.7425784000000011</c:v>
                </c:pt>
                <c:pt idx="440">
                  <c:v>7.8436348000000011</c:v>
                </c:pt>
                <c:pt idx="441">
                  <c:v>7.8098382666666675</c:v>
                </c:pt>
                <c:pt idx="442">
                  <c:v>7.8497964666666658</c:v>
                </c:pt>
                <c:pt idx="443">
                  <c:v>7.7221132666666668</c:v>
                </c:pt>
                <c:pt idx="444">
                  <c:v>7.7563769333333328</c:v>
                </c:pt>
                <c:pt idx="445">
                  <c:v>7.7432551333333324</c:v>
                </c:pt>
                <c:pt idx="446">
                  <c:v>7.7975672666666656</c:v>
                </c:pt>
                <c:pt idx="447">
                  <c:v>7.7777275999999977</c:v>
                </c:pt>
                <c:pt idx="448">
                  <c:v>7.8651590666666662</c:v>
                </c:pt>
                <c:pt idx="449">
                  <c:v>7.8521244666666661</c:v>
                </c:pt>
                <c:pt idx="450">
                  <c:v>7.7650083999999993</c:v>
                </c:pt>
                <c:pt idx="451">
                  <c:v>7.8792078000000005</c:v>
                </c:pt>
                <c:pt idx="452">
                  <c:v>7.8051760666666672</c:v>
                </c:pt>
                <c:pt idx="453">
                  <c:v>7.8119608666666682</c:v>
                </c:pt>
                <c:pt idx="454">
                  <c:v>7.8726341333333343</c:v>
                </c:pt>
                <c:pt idx="455">
                  <c:v>7.7922065333333341</c:v>
                </c:pt>
                <c:pt idx="456">
                  <c:v>7.8934093999999995</c:v>
                </c:pt>
                <c:pt idx="457">
                  <c:v>7.8069153999999994</c:v>
                </c:pt>
                <c:pt idx="458">
                  <c:v>7.827556333333332</c:v>
                </c:pt>
                <c:pt idx="459">
                  <c:v>7.8336978666666663</c:v>
                </c:pt>
                <c:pt idx="460">
                  <c:v>7.8876981999999991</c:v>
                </c:pt>
                <c:pt idx="461">
                  <c:v>7.9007786666666657</c:v>
                </c:pt>
                <c:pt idx="462">
                  <c:v>7.7866679333333328</c:v>
                </c:pt>
                <c:pt idx="463">
                  <c:v>7.7735169333333323</c:v>
                </c:pt>
                <c:pt idx="464">
                  <c:v>7.6455543333333331</c:v>
                </c:pt>
                <c:pt idx="465">
                  <c:v>7.9140841333333336</c:v>
                </c:pt>
                <c:pt idx="466">
                  <c:v>7.7525320000000004</c:v>
                </c:pt>
                <c:pt idx="467">
                  <c:v>7.8604626666666668</c:v>
                </c:pt>
                <c:pt idx="468">
                  <c:v>7.7937110000000001</c:v>
                </c:pt>
                <c:pt idx="469">
                  <c:v>7.9213407999999994</c:v>
                </c:pt>
                <c:pt idx="470">
                  <c:v>7.9414298000000008</c:v>
                </c:pt>
                <c:pt idx="471">
                  <c:v>7.7797446666666668</c:v>
                </c:pt>
                <c:pt idx="472">
                  <c:v>7.7995060000000018</c:v>
                </c:pt>
                <c:pt idx="473">
                  <c:v>7.9272745333333345</c:v>
                </c:pt>
                <c:pt idx="474">
                  <c:v>7.8674634000000019</c:v>
                </c:pt>
                <c:pt idx="475">
                  <c:v>7.8403304666666687</c:v>
                </c:pt>
                <c:pt idx="476">
                  <c:v>7.7729562666666672</c:v>
                </c:pt>
                <c:pt idx="477">
                  <c:v>7.8801162666666666</c:v>
                </c:pt>
                <c:pt idx="478">
                  <c:v>7.8256178000000007</c:v>
                </c:pt>
                <c:pt idx="479">
                  <c:v>7.9597404666666671</c:v>
                </c:pt>
                <c:pt idx="480">
                  <c:v>7.6848279999999987</c:v>
                </c:pt>
                <c:pt idx="481">
                  <c:v>7.7659278666666669</c:v>
                </c:pt>
                <c:pt idx="482">
                  <c:v>7.7656845333333333</c:v>
                </c:pt>
                <c:pt idx="483">
                  <c:v>7.8598524000000003</c:v>
                </c:pt>
                <c:pt idx="484">
                  <c:v>7.8262579333333333</c:v>
                </c:pt>
                <c:pt idx="485">
                  <c:v>7.7051700000000007</c:v>
                </c:pt>
                <c:pt idx="486">
                  <c:v>7.8665743333333342</c:v>
                </c:pt>
                <c:pt idx="487">
                  <c:v>7.8329485333333331</c:v>
                </c:pt>
                <c:pt idx="488">
                  <c:v>7.7050959999999993</c:v>
                </c:pt>
                <c:pt idx="489">
                  <c:v>7.7648927333333324</c:v>
                </c:pt>
                <c:pt idx="490">
                  <c:v>7.7716605999999997</c:v>
                </c:pt>
                <c:pt idx="491">
                  <c:v>7.7715961333333325</c:v>
                </c:pt>
                <c:pt idx="492">
                  <c:v>7.8454870000000003</c:v>
                </c:pt>
                <c:pt idx="493">
                  <c:v>7.7646888666666678</c:v>
                </c:pt>
                <c:pt idx="494">
                  <c:v>7.7645110000000006</c:v>
                </c:pt>
                <c:pt idx="495">
                  <c:v>7.8721672000000016</c:v>
                </c:pt>
                <c:pt idx="496">
                  <c:v>7.9791713999999994</c:v>
                </c:pt>
                <c:pt idx="497">
                  <c:v>7.9181068000000012</c:v>
                </c:pt>
                <c:pt idx="498">
                  <c:v>7.7159679333333342</c:v>
                </c:pt>
                <c:pt idx="499">
                  <c:v>7.648473533333334</c:v>
                </c:pt>
                <c:pt idx="500">
                  <c:v>7.7755717333333338</c:v>
                </c:pt>
                <c:pt idx="501">
                  <c:v>7.7419321999999999</c:v>
                </c:pt>
                <c:pt idx="502">
                  <c:v>7.8360661333333335</c:v>
                </c:pt>
                <c:pt idx="503">
                  <c:v>7.9232417333333336</c:v>
                </c:pt>
                <c:pt idx="504">
                  <c:v>7.8296582000000008</c:v>
                </c:pt>
                <c:pt idx="505">
                  <c:v>7.8767989333333341</c:v>
                </c:pt>
                <c:pt idx="506">
                  <c:v>7.9440226000000003</c:v>
                </c:pt>
                <c:pt idx="507">
                  <c:v>7.7551885333333335</c:v>
                </c:pt>
                <c:pt idx="508">
                  <c:v>7.9433364000000006</c:v>
                </c:pt>
                <c:pt idx="509">
                  <c:v>7.7755723333333329</c:v>
                </c:pt>
                <c:pt idx="510">
                  <c:v>7.8691978666666662</c:v>
                </c:pt>
                <c:pt idx="511">
                  <c:v>7.8759790666666651</c:v>
                </c:pt>
                <c:pt idx="512">
                  <c:v>7.883406466666667</c:v>
                </c:pt>
                <c:pt idx="513">
                  <c:v>7.9171718000000002</c:v>
                </c:pt>
                <c:pt idx="514">
                  <c:v>7.9104363333333341</c:v>
                </c:pt>
                <c:pt idx="515">
                  <c:v>7.8169705333333335</c:v>
                </c:pt>
                <c:pt idx="516">
                  <c:v>7.8780418000000001</c:v>
                </c:pt>
                <c:pt idx="517">
                  <c:v>7.7837021333333336</c:v>
                </c:pt>
                <c:pt idx="518">
                  <c:v>7.7294050666666667</c:v>
                </c:pt>
                <c:pt idx="519">
                  <c:v>7.8236744000000007</c:v>
                </c:pt>
                <c:pt idx="520">
                  <c:v>7.7090625333333325</c:v>
                </c:pt>
                <c:pt idx="521">
                  <c:v>7.7359537333333321</c:v>
                </c:pt>
                <c:pt idx="522">
                  <c:v>7.8102423333333322</c:v>
                </c:pt>
                <c:pt idx="523">
                  <c:v>7.649425533333333</c:v>
                </c:pt>
                <c:pt idx="524">
                  <c:v>7.8309659333333324</c:v>
                </c:pt>
                <c:pt idx="525">
                  <c:v>7.7705260000000003</c:v>
                </c:pt>
                <c:pt idx="526">
                  <c:v>7.7172153333333329</c:v>
                </c:pt>
                <c:pt idx="527">
                  <c:v>7.7172544666666658</c:v>
                </c:pt>
                <c:pt idx="528">
                  <c:v>7.7913552000000008</c:v>
                </c:pt>
                <c:pt idx="529">
                  <c:v>7.8520388666666667</c:v>
                </c:pt>
                <c:pt idx="530">
                  <c:v>7.8926706000000006</c:v>
                </c:pt>
                <c:pt idx="531">
                  <c:v>7.8385200000000008</c:v>
                </c:pt>
                <c:pt idx="532">
                  <c:v>7.858417733333332</c:v>
                </c:pt>
                <c:pt idx="533">
                  <c:v>7.8989432666666657</c:v>
                </c:pt>
                <c:pt idx="534">
                  <c:v>7.9118867333333336</c:v>
                </c:pt>
                <c:pt idx="535">
                  <c:v>7.9181461333333321</c:v>
                </c:pt>
                <c:pt idx="536">
                  <c:v>7.9585438666666652</c:v>
                </c:pt>
                <c:pt idx="537">
                  <c:v>7.8575513333333342</c:v>
                </c:pt>
                <c:pt idx="538">
                  <c:v>7.9987579999999996</c:v>
                </c:pt>
                <c:pt idx="539">
                  <c:v>7.9045653999999992</c:v>
                </c:pt>
                <c:pt idx="540">
                  <c:v>7.8838012666666666</c:v>
                </c:pt>
                <c:pt idx="541">
                  <c:v>7.7488307999999995</c:v>
                </c:pt>
                <c:pt idx="542">
                  <c:v>7.9093074666666654</c:v>
                </c:pt>
                <c:pt idx="543">
                  <c:v>7.8082203333333329</c:v>
                </c:pt>
                <c:pt idx="544">
                  <c:v>7.847747666666665</c:v>
                </c:pt>
                <c:pt idx="545">
                  <c:v>7.8873127999999992</c:v>
                </c:pt>
                <c:pt idx="546">
                  <c:v>7.7319538666666672</c:v>
                </c:pt>
                <c:pt idx="547">
                  <c:v>7.7861997333333335</c:v>
                </c:pt>
                <c:pt idx="548">
                  <c:v>7.7861630000000002</c:v>
                </c:pt>
                <c:pt idx="549">
                  <c:v>7.7865122666666666</c:v>
                </c:pt>
                <c:pt idx="550">
                  <c:v>7.7328921333333351</c:v>
                </c:pt>
                <c:pt idx="551">
                  <c:v>7.6922532666666683</c:v>
                </c:pt>
                <c:pt idx="552">
                  <c:v>7.7532076000000014</c:v>
                </c:pt>
                <c:pt idx="553">
                  <c:v>7.7794772666666665</c:v>
                </c:pt>
                <c:pt idx="554">
                  <c:v>7.7798916</c:v>
                </c:pt>
                <c:pt idx="555">
                  <c:v>7.8072277333333338</c:v>
                </c:pt>
                <c:pt idx="556">
                  <c:v>7.9617658666666671</c:v>
                </c:pt>
                <c:pt idx="557">
                  <c:v>7.7937395333333326</c:v>
                </c:pt>
                <c:pt idx="558">
                  <c:v>7.9757494666666657</c:v>
                </c:pt>
                <c:pt idx="559">
                  <c:v>7.8552923999999988</c:v>
                </c:pt>
                <c:pt idx="560">
                  <c:v>7.7681486666666659</c:v>
                </c:pt>
                <c:pt idx="561">
                  <c:v>7.9233291333333318</c:v>
                </c:pt>
                <c:pt idx="562">
                  <c:v>7.7885819999999999</c:v>
                </c:pt>
                <c:pt idx="563">
                  <c:v>7.9698693999999994</c:v>
                </c:pt>
                <c:pt idx="564">
                  <c:v>7.8080911333333338</c:v>
                </c:pt>
                <c:pt idx="565">
                  <c:v>7.936357066666667</c:v>
                </c:pt>
                <c:pt idx="566">
                  <c:v>7.8560581999999988</c:v>
                </c:pt>
                <c:pt idx="567">
                  <c:v>7.9901618666666678</c:v>
                </c:pt>
                <c:pt idx="568">
                  <c:v>7.7957264000000022</c:v>
                </c:pt>
                <c:pt idx="569">
                  <c:v>7.8557190666666674</c:v>
                </c:pt>
                <c:pt idx="570">
                  <c:v>7.8826409333333345</c:v>
                </c:pt>
                <c:pt idx="571">
                  <c:v>7.7281069333333337</c:v>
                </c:pt>
                <c:pt idx="572">
                  <c:v>7.6812701333333342</c:v>
                </c:pt>
                <c:pt idx="573">
                  <c:v>7.6806040666666666</c:v>
                </c:pt>
                <c:pt idx="574">
                  <c:v>7.5799949333333352</c:v>
                </c:pt>
                <c:pt idx="575">
                  <c:v>7.7748018666666674</c:v>
                </c:pt>
                <c:pt idx="576">
                  <c:v>7.8213492000000002</c:v>
                </c:pt>
                <c:pt idx="577">
                  <c:v>7.8948460000000011</c:v>
                </c:pt>
                <c:pt idx="578">
                  <c:v>7.7541262666666677</c:v>
                </c:pt>
                <c:pt idx="579">
                  <c:v>7.8011238666666669</c:v>
                </c:pt>
                <c:pt idx="580">
                  <c:v>7.7271790666666655</c:v>
                </c:pt>
                <c:pt idx="581">
                  <c:v>7.8013972666666662</c:v>
                </c:pt>
                <c:pt idx="582">
                  <c:v>7.8086705999999992</c:v>
                </c:pt>
                <c:pt idx="583">
                  <c:v>7.9430821999999983</c:v>
                </c:pt>
                <c:pt idx="584">
                  <c:v>7.7946985999999994</c:v>
                </c:pt>
                <c:pt idx="585">
                  <c:v>7.7341107333333339</c:v>
                </c:pt>
                <c:pt idx="586">
                  <c:v>7.9017315999999997</c:v>
                </c:pt>
                <c:pt idx="587">
                  <c:v>7.8813287999999977</c:v>
                </c:pt>
                <c:pt idx="588">
                  <c:v>7.9288818666666652</c:v>
                </c:pt>
                <c:pt idx="589">
                  <c:v>8.096917333333332</c:v>
                </c:pt>
                <c:pt idx="590">
                  <c:v>7.935737866666666</c:v>
                </c:pt>
                <c:pt idx="591">
                  <c:v>7.9091591999999995</c:v>
                </c:pt>
                <c:pt idx="592">
                  <c:v>7.822824933333334</c:v>
                </c:pt>
                <c:pt idx="593">
                  <c:v>7.8294282000000006</c:v>
                </c:pt>
                <c:pt idx="594">
                  <c:v>7.9508251333333346</c:v>
                </c:pt>
                <c:pt idx="595">
                  <c:v>7.890336266666667</c:v>
                </c:pt>
                <c:pt idx="596">
                  <c:v>7.9638355999999995</c:v>
                </c:pt>
                <c:pt idx="597">
                  <c:v>7.8624152666666669</c:v>
                </c:pt>
                <c:pt idx="598">
                  <c:v>7.8221338000000005</c:v>
                </c:pt>
                <c:pt idx="599">
                  <c:v>7.7822088000000011</c:v>
                </c:pt>
                <c:pt idx="600">
                  <c:v>7.9299783333333336</c:v>
                </c:pt>
                <c:pt idx="601">
                  <c:v>7.8836233333333334</c:v>
                </c:pt>
                <c:pt idx="602">
                  <c:v>7.7722010666666677</c:v>
                </c:pt>
                <c:pt idx="603">
                  <c:v>7.5981066666666672</c:v>
                </c:pt>
                <c:pt idx="604">
                  <c:v>7.6667234666666673</c:v>
                </c:pt>
                <c:pt idx="605">
                  <c:v>7.7828097999999999</c:v>
                </c:pt>
                <c:pt idx="606">
                  <c:v>7.632001866666668</c:v>
                </c:pt>
                <c:pt idx="607">
                  <c:v>7.8617516000000007</c:v>
                </c:pt>
                <c:pt idx="608">
                  <c:v>7.8244576666666665</c:v>
                </c:pt>
                <c:pt idx="609">
                  <c:v>7.6925041333333333</c:v>
                </c:pt>
                <c:pt idx="610">
                  <c:v>7.8286149333333324</c:v>
                </c:pt>
                <c:pt idx="611">
                  <c:v>7.7767733333333329</c:v>
                </c:pt>
                <c:pt idx="612">
                  <c:v>7.6929530666666652</c:v>
                </c:pt>
                <c:pt idx="613">
                  <c:v>7.8221441999999994</c:v>
                </c:pt>
                <c:pt idx="614">
                  <c:v>7.9532983999999987</c:v>
                </c:pt>
                <c:pt idx="615">
                  <c:v>7.8623238000000004</c:v>
                </c:pt>
                <c:pt idx="616">
                  <c:v>7.8719471333333333</c:v>
                </c:pt>
                <c:pt idx="617">
                  <c:v>8.0477549333333336</c:v>
                </c:pt>
                <c:pt idx="618">
                  <c:v>8.0697929333333338</c:v>
                </c:pt>
                <c:pt idx="619">
                  <c:v>7.9572286666666656</c:v>
                </c:pt>
                <c:pt idx="620">
                  <c:v>7.8712579999999983</c:v>
                </c:pt>
                <c:pt idx="621">
                  <c:v>8.0252988666666649</c:v>
                </c:pt>
                <c:pt idx="622">
                  <c:v>7.879637999999999</c:v>
                </c:pt>
                <c:pt idx="623">
                  <c:v>7.9136335999999989</c:v>
                </c:pt>
                <c:pt idx="624">
                  <c:v>8.0548709999999986</c:v>
                </c:pt>
                <c:pt idx="625">
                  <c:v>7.8352387999999999</c:v>
                </c:pt>
                <c:pt idx="626">
                  <c:v>7.8427457333333335</c:v>
                </c:pt>
                <c:pt idx="627">
                  <c:v>8.0298584000000002</c:v>
                </c:pt>
                <c:pt idx="628">
                  <c:v>8.0302619333333318</c:v>
                </c:pt>
                <c:pt idx="629">
                  <c:v>8.0168193333333342</c:v>
                </c:pt>
                <c:pt idx="630">
                  <c:v>7.8167135333333331</c:v>
                </c:pt>
                <c:pt idx="631">
                  <c:v>7.9155825333333336</c:v>
                </c:pt>
                <c:pt idx="632">
                  <c:v>7.8152682000000002</c:v>
                </c:pt>
                <c:pt idx="633">
                  <c:v>7.8689486666666673</c:v>
                </c:pt>
                <c:pt idx="634">
                  <c:v>7.9819892000000019</c:v>
                </c:pt>
                <c:pt idx="635">
                  <c:v>7.9286741333333337</c:v>
                </c:pt>
                <c:pt idx="636">
                  <c:v>7.8284894666666691</c:v>
                </c:pt>
                <c:pt idx="637">
                  <c:v>7.9147967333333344</c:v>
                </c:pt>
                <c:pt idx="638">
                  <c:v>7.8541584000000011</c:v>
                </c:pt>
                <c:pt idx="639">
                  <c:v>7.8136133333333335</c:v>
                </c:pt>
                <c:pt idx="640">
                  <c:v>8.0072162000000002</c:v>
                </c:pt>
                <c:pt idx="641">
                  <c:v>7.887337800000001</c:v>
                </c:pt>
                <c:pt idx="642">
                  <c:v>7.9004058000000006</c:v>
                </c:pt>
                <c:pt idx="643">
                  <c:v>7.7940209999999999</c:v>
                </c:pt>
                <c:pt idx="644">
                  <c:v>7.6134554000000012</c:v>
                </c:pt>
                <c:pt idx="645">
                  <c:v>7.933284266666667</c:v>
                </c:pt>
                <c:pt idx="646">
                  <c:v>7.8075478666666669</c:v>
                </c:pt>
                <c:pt idx="647">
                  <c:v>8.0144249999999992</c:v>
                </c:pt>
                <c:pt idx="648">
                  <c:v>7.9345333333333325</c:v>
                </c:pt>
                <c:pt idx="649">
                  <c:v>7.8279980666666669</c:v>
                </c:pt>
                <c:pt idx="650">
                  <c:v>7.902187333333333</c:v>
                </c:pt>
                <c:pt idx="651">
                  <c:v>7.9833792666666676</c:v>
                </c:pt>
                <c:pt idx="652">
                  <c:v>7.9103057999999997</c:v>
                </c:pt>
                <c:pt idx="653">
                  <c:v>7.917902333333334</c:v>
                </c:pt>
                <c:pt idx="654">
                  <c:v>7.9129168666666674</c:v>
                </c:pt>
                <c:pt idx="655">
                  <c:v>7.8950159333333341</c:v>
                </c:pt>
                <c:pt idx="656">
                  <c:v>7.9567609333333333</c:v>
                </c:pt>
                <c:pt idx="657">
                  <c:v>7.899192066666668</c:v>
                </c:pt>
                <c:pt idx="658">
                  <c:v>7.8741746666666659</c:v>
                </c:pt>
                <c:pt idx="659">
                  <c:v>8.0766930000000006</c:v>
                </c:pt>
                <c:pt idx="660">
                  <c:v>7.9322483999999998</c:v>
                </c:pt>
                <c:pt idx="661">
                  <c:v>7.9081823333333334</c:v>
                </c:pt>
                <c:pt idx="662">
                  <c:v>7.8100289999999992</c:v>
                </c:pt>
                <c:pt idx="663">
                  <c:v>7.9730306666666673</c:v>
                </c:pt>
                <c:pt idx="664">
                  <c:v>7.9351943999999994</c:v>
                </c:pt>
                <c:pt idx="665">
                  <c:v>7.8961003999999999</c:v>
                </c:pt>
                <c:pt idx="666">
                  <c:v>7.8839353999999986</c:v>
                </c:pt>
                <c:pt idx="667">
                  <c:v>7.9131606666666663</c:v>
                </c:pt>
                <c:pt idx="668">
                  <c:v>7.9684180666666675</c:v>
                </c:pt>
                <c:pt idx="669">
                  <c:v>7.8626151333333345</c:v>
                </c:pt>
                <c:pt idx="670">
                  <c:v>7.8763228666666683</c:v>
                </c:pt>
                <c:pt idx="671">
                  <c:v>7.8637124000000007</c:v>
                </c:pt>
                <c:pt idx="672">
                  <c:v>7.7907623333333342</c:v>
                </c:pt>
                <c:pt idx="673">
                  <c:v>7.831628133333334</c:v>
                </c:pt>
                <c:pt idx="674">
                  <c:v>7.7116232666666669</c:v>
                </c:pt>
                <c:pt idx="675">
                  <c:v>7.8862611333333339</c:v>
                </c:pt>
                <c:pt idx="676">
                  <c:v>7.8732433333333338</c:v>
                </c:pt>
                <c:pt idx="677">
                  <c:v>7.8405629999999995</c:v>
                </c:pt>
                <c:pt idx="678">
                  <c:v>7.7671030666666665</c:v>
                </c:pt>
                <c:pt idx="679">
                  <c:v>7.8407372000000004</c:v>
                </c:pt>
                <c:pt idx="680">
                  <c:v>7.8882981999999986</c:v>
                </c:pt>
                <c:pt idx="681">
                  <c:v>7.8413059333333317</c:v>
                </c:pt>
                <c:pt idx="682">
                  <c:v>7.801270999999999</c:v>
                </c:pt>
                <c:pt idx="683">
                  <c:v>7.8488548666666667</c:v>
                </c:pt>
                <c:pt idx="684">
                  <c:v>7.935901266666666</c:v>
                </c:pt>
                <c:pt idx="685">
                  <c:v>7.8899426000000004</c:v>
                </c:pt>
                <c:pt idx="686">
                  <c:v>7.9234089333333344</c:v>
                </c:pt>
                <c:pt idx="687">
                  <c:v>7.8971493333333331</c:v>
                </c:pt>
                <c:pt idx="688">
                  <c:v>7.8974137333333347</c:v>
                </c:pt>
                <c:pt idx="689">
                  <c:v>7.9241562666666665</c:v>
                </c:pt>
                <c:pt idx="690">
                  <c:v>7.7973762666666664</c:v>
                </c:pt>
                <c:pt idx="691">
                  <c:v>7.8707395999999994</c:v>
                </c:pt>
                <c:pt idx="692">
                  <c:v>7.8904313999999998</c:v>
                </c:pt>
                <c:pt idx="693">
                  <c:v>7.7828704666666662</c:v>
                </c:pt>
                <c:pt idx="694">
                  <c:v>7.8771818666666658</c:v>
                </c:pt>
                <c:pt idx="695">
                  <c:v>7.6292757333333316</c:v>
                </c:pt>
                <c:pt idx="696">
                  <c:v>7.8379284666666651</c:v>
                </c:pt>
                <c:pt idx="697">
                  <c:v>7.8647602666666661</c:v>
                </c:pt>
                <c:pt idx="698">
                  <c:v>7.6966139999999985</c:v>
                </c:pt>
                <c:pt idx="699">
                  <c:v>7.7441373999999996</c:v>
                </c:pt>
                <c:pt idx="700">
                  <c:v>7.7976541999999993</c:v>
                </c:pt>
                <c:pt idx="701">
                  <c:v>7.7780092666666665</c:v>
                </c:pt>
                <c:pt idx="702">
                  <c:v>7.804826666666667</c:v>
                </c:pt>
                <c:pt idx="703">
                  <c:v>7.7713129333333333</c:v>
                </c:pt>
                <c:pt idx="704">
                  <c:v>7.9195395333333334</c:v>
                </c:pt>
                <c:pt idx="705">
                  <c:v>7.926549333333333</c:v>
                </c:pt>
                <c:pt idx="706">
                  <c:v>7.8600389999999996</c:v>
                </c:pt>
                <c:pt idx="707">
                  <c:v>7.8676217333333334</c:v>
                </c:pt>
                <c:pt idx="708">
                  <c:v>7.9487476666666659</c:v>
                </c:pt>
                <c:pt idx="709">
                  <c:v>7.7344420666666656</c:v>
                </c:pt>
                <c:pt idx="710">
                  <c:v>8.0365401333333342</c:v>
                </c:pt>
                <c:pt idx="711">
                  <c:v>7.9024950666666678</c:v>
                </c:pt>
                <c:pt idx="712">
                  <c:v>7.795205000000001</c:v>
                </c:pt>
                <c:pt idx="713">
                  <c:v>7.8295341333333353</c:v>
                </c:pt>
                <c:pt idx="714">
                  <c:v>7.8166564000000003</c:v>
                </c:pt>
                <c:pt idx="715">
                  <c:v>7.8638688666666656</c:v>
                </c:pt>
                <c:pt idx="716">
                  <c:v>7.8844362666666656</c:v>
                </c:pt>
                <c:pt idx="717">
                  <c:v>7.938324933333333</c:v>
                </c:pt>
                <c:pt idx="718">
                  <c:v>7.8849935333333319</c:v>
                </c:pt>
                <c:pt idx="719">
                  <c:v>7.8845985333333317</c:v>
                </c:pt>
                <c:pt idx="720">
                  <c:v>7.8239067333333319</c:v>
                </c:pt>
                <c:pt idx="721">
                  <c:v>7.7904188666666654</c:v>
                </c:pt>
                <c:pt idx="722">
                  <c:v>7.9041596000000007</c:v>
                </c:pt>
                <c:pt idx="723">
                  <c:v>7.8508690000000003</c:v>
                </c:pt>
                <c:pt idx="724">
                  <c:v>7.9118855999999997</c:v>
                </c:pt>
                <c:pt idx="725">
                  <c:v>7.9121015333333329</c:v>
                </c:pt>
                <c:pt idx="726">
                  <c:v>7.7982205999999996</c:v>
                </c:pt>
                <c:pt idx="727">
                  <c:v>7.9121961999999995</c:v>
                </c:pt>
                <c:pt idx="728">
                  <c:v>8.012492533333333</c:v>
                </c:pt>
                <c:pt idx="729">
                  <c:v>7.8375950666666654</c:v>
                </c:pt>
                <c:pt idx="730">
                  <c:v>7.8381633999999991</c:v>
                </c:pt>
                <c:pt idx="731">
                  <c:v>7.7772492666666668</c:v>
                </c:pt>
                <c:pt idx="732">
                  <c:v>7.8177273999999999</c:v>
                </c:pt>
                <c:pt idx="733">
                  <c:v>7.8582410000000005</c:v>
                </c:pt>
                <c:pt idx="734">
                  <c:v>7.8857289999999995</c:v>
                </c:pt>
                <c:pt idx="735">
                  <c:v>7.765394866666667</c:v>
                </c:pt>
                <c:pt idx="736">
                  <c:v>7.9130779333333328</c:v>
                </c:pt>
                <c:pt idx="737">
                  <c:v>7.8196352666666673</c:v>
                </c:pt>
                <c:pt idx="738">
                  <c:v>7.7454680000000007</c:v>
                </c:pt>
                <c:pt idx="739">
                  <c:v>7.8931287999999995</c:v>
                </c:pt>
                <c:pt idx="740">
                  <c:v>7.8054012666666663</c:v>
                </c:pt>
                <c:pt idx="741">
                  <c:v>7.8122062666666663</c:v>
                </c:pt>
                <c:pt idx="742">
                  <c:v>7.7791507333333332</c:v>
                </c:pt>
                <c:pt idx="743">
                  <c:v>7.8463988666666653</c:v>
                </c:pt>
                <c:pt idx="744">
                  <c:v>7.9203351999999985</c:v>
                </c:pt>
                <c:pt idx="745">
                  <c:v>7.8933499333333321</c:v>
                </c:pt>
                <c:pt idx="746">
                  <c:v>7.7931544666666666</c:v>
                </c:pt>
                <c:pt idx="747">
                  <c:v>7.8402134666666656</c:v>
                </c:pt>
                <c:pt idx="748">
                  <c:v>7.7865035333333328</c:v>
                </c:pt>
                <c:pt idx="749">
                  <c:v>7.685420399999999</c:v>
                </c:pt>
                <c:pt idx="750">
                  <c:v>7.8534625333333326</c:v>
                </c:pt>
                <c:pt idx="751">
                  <c:v>7.7325028666666658</c:v>
                </c:pt>
                <c:pt idx="752">
                  <c:v>7.7391209999999999</c:v>
                </c:pt>
                <c:pt idx="753">
                  <c:v>7.9199440000000001</c:v>
                </c:pt>
                <c:pt idx="754">
                  <c:v>7.8517774000000005</c:v>
                </c:pt>
                <c:pt idx="755">
                  <c:v>7.7780247333333339</c:v>
                </c:pt>
                <c:pt idx="756">
                  <c:v>7.9187101333333327</c:v>
                </c:pt>
                <c:pt idx="757">
                  <c:v>7.844942333333333</c:v>
                </c:pt>
                <c:pt idx="758">
                  <c:v>7.8111696000000013</c:v>
                </c:pt>
                <c:pt idx="759">
                  <c:v>7.8109351333333334</c:v>
                </c:pt>
                <c:pt idx="760">
                  <c:v>7.7634688000000001</c:v>
                </c:pt>
                <c:pt idx="761">
                  <c:v>8.0446244666666669</c:v>
                </c:pt>
                <c:pt idx="762">
                  <c:v>7.8560603333333336</c:v>
                </c:pt>
                <c:pt idx="763">
                  <c:v>8.0575480666666675</c:v>
                </c:pt>
                <c:pt idx="764">
                  <c:v>7.9564452666666661</c:v>
                </c:pt>
                <c:pt idx="765">
                  <c:v>7.8953604666666672</c:v>
                </c:pt>
                <c:pt idx="766">
                  <c:v>7.9156829333333336</c:v>
                </c:pt>
                <c:pt idx="767">
                  <c:v>7.8215769333333327</c:v>
                </c:pt>
                <c:pt idx="768">
                  <c:v>7.8016602666666675</c:v>
                </c:pt>
                <c:pt idx="769">
                  <c:v>7.7150998</c:v>
                </c:pt>
                <c:pt idx="770">
                  <c:v>7.8694974666666671</c:v>
                </c:pt>
                <c:pt idx="771">
                  <c:v>7.728499600000001</c:v>
                </c:pt>
                <c:pt idx="772">
                  <c:v>7.7615641333333336</c:v>
                </c:pt>
                <c:pt idx="773">
                  <c:v>7.7277713999999982</c:v>
                </c:pt>
                <c:pt idx="774">
                  <c:v>7.8081976666666675</c:v>
                </c:pt>
                <c:pt idx="775">
                  <c:v>7.8212531333333342</c:v>
                </c:pt>
                <c:pt idx="776">
                  <c:v>7.6408091333333337</c:v>
                </c:pt>
                <c:pt idx="777">
                  <c:v>7.8088870666666672</c:v>
                </c:pt>
                <c:pt idx="778">
                  <c:v>7.6410762000000005</c:v>
                </c:pt>
                <c:pt idx="779">
                  <c:v>7.7155986000000016</c:v>
                </c:pt>
                <c:pt idx="780">
                  <c:v>7.6896062666666669</c:v>
                </c:pt>
                <c:pt idx="781">
                  <c:v>7.8710776000000013</c:v>
                </c:pt>
                <c:pt idx="782">
                  <c:v>7.8509173333333342</c:v>
                </c:pt>
                <c:pt idx="783">
                  <c:v>7.8452552666666673</c:v>
                </c:pt>
                <c:pt idx="784">
                  <c:v>7.9395080666666669</c:v>
                </c:pt>
                <c:pt idx="785">
                  <c:v>7.913137333333335</c:v>
                </c:pt>
                <c:pt idx="786">
                  <c:v>8.014311600000001</c:v>
                </c:pt>
                <c:pt idx="787">
                  <c:v>7.9404309333333325</c:v>
                </c:pt>
                <c:pt idx="788">
                  <c:v>7.8533887999999994</c:v>
                </c:pt>
                <c:pt idx="789">
                  <c:v>7.8941410666666663</c:v>
                </c:pt>
                <c:pt idx="790">
                  <c:v>7.8677219333333319</c:v>
                </c:pt>
                <c:pt idx="791">
                  <c:v>7.9214065999999992</c:v>
                </c:pt>
                <c:pt idx="792">
                  <c:v>7.8881548666666657</c:v>
                </c:pt>
                <c:pt idx="793">
                  <c:v>7.9556371999999991</c:v>
                </c:pt>
                <c:pt idx="794">
                  <c:v>7.9356068666666664</c:v>
                </c:pt>
                <c:pt idx="795">
                  <c:v>7.9822927333333347</c:v>
                </c:pt>
                <c:pt idx="796">
                  <c:v>7.8541594000000012</c:v>
                </c:pt>
                <c:pt idx="797">
                  <c:v>7.9212995333333343</c:v>
                </c:pt>
                <c:pt idx="798">
                  <c:v>7.8801679333333352</c:v>
                </c:pt>
                <c:pt idx="799">
                  <c:v>7.8334204000000005</c:v>
                </c:pt>
                <c:pt idx="800">
                  <c:v>7.7193990666666679</c:v>
                </c:pt>
                <c:pt idx="801">
                  <c:v>7.5444866666666668</c:v>
                </c:pt>
                <c:pt idx="802">
                  <c:v>7.8670492000000003</c:v>
                </c:pt>
                <c:pt idx="803">
                  <c:v>7.7869884000000011</c:v>
                </c:pt>
                <c:pt idx="804">
                  <c:v>7.8340167333333346</c:v>
                </c:pt>
                <c:pt idx="805">
                  <c:v>7.7734158666666673</c:v>
                </c:pt>
                <c:pt idx="806">
                  <c:v>7.7931758000000011</c:v>
                </c:pt>
                <c:pt idx="807">
                  <c:v>7.7187932666666672</c:v>
                </c:pt>
                <c:pt idx="808">
                  <c:v>7.7314686666666681</c:v>
                </c:pt>
                <c:pt idx="809">
                  <c:v>7.8721249333333345</c:v>
                </c:pt>
                <c:pt idx="810">
                  <c:v>7.7442218000000009</c:v>
                </c:pt>
                <c:pt idx="811">
                  <c:v>7.7109317333333331</c:v>
                </c:pt>
                <c:pt idx="812">
                  <c:v>7.7646411333333338</c:v>
                </c:pt>
                <c:pt idx="813">
                  <c:v>7.8520666000000006</c:v>
                </c:pt>
                <c:pt idx="814">
                  <c:v>7.8313392000000013</c:v>
                </c:pt>
                <c:pt idx="815">
                  <c:v>7.8646816666666686</c:v>
                </c:pt>
                <c:pt idx="816">
                  <c:v>8.0523786666666677</c:v>
                </c:pt>
                <c:pt idx="817">
                  <c:v>7.7770849333333327</c:v>
                </c:pt>
                <c:pt idx="818">
                  <c:v>7.9916413333333347</c:v>
                </c:pt>
                <c:pt idx="819">
                  <c:v>7.7966899333333339</c:v>
                </c:pt>
                <c:pt idx="820">
                  <c:v>7.9172059333333333</c:v>
                </c:pt>
                <c:pt idx="821">
                  <c:v>7.9239916000000017</c:v>
                </c:pt>
                <c:pt idx="822">
                  <c:v>7.8840270000000006</c:v>
                </c:pt>
                <c:pt idx="823">
                  <c:v>7.7562642000000004</c:v>
                </c:pt>
                <c:pt idx="824">
                  <c:v>7.7430744666666671</c:v>
                </c:pt>
                <c:pt idx="825">
                  <c:v>7.8981026000000005</c:v>
                </c:pt>
                <c:pt idx="826">
                  <c:v>7.8575161333333332</c:v>
                </c:pt>
                <c:pt idx="827">
                  <c:v>7.9112049999999998</c:v>
                </c:pt>
                <c:pt idx="828">
                  <c:v>7.689508533333334</c:v>
                </c:pt>
                <c:pt idx="829">
                  <c:v>7.8910768666666664</c:v>
                </c:pt>
                <c:pt idx="830">
                  <c:v>7.8169325333333335</c:v>
                </c:pt>
                <c:pt idx="831">
                  <c:v>7.8376088000000008</c:v>
                </c:pt>
                <c:pt idx="832">
                  <c:v>7.9314489333333329</c:v>
                </c:pt>
                <c:pt idx="833">
                  <c:v>7.7570826666666672</c:v>
                </c:pt>
                <c:pt idx="834">
                  <c:v>7.898380200000001</c:v>
                </c:pt>
                <c:pt idx="835">
                  <c:v>7.8785464000000012</c:v>
                </c:pt>
                <c:pt idx="836">
                  <c:v>7.7912954666666669</c:v>
                </c:pt>
                <c:pt idx="837">
                  <c:v>7.8037367999999994</c:v>
                </c:pt>
                <c:pt idx="838">
                  <c:v>7.7833190666666674</c:v>
                </c:pt>
                <c:pt idx="839">
                  <c:v>7.8100618666666666</c:v>
                </c:pt>
                <c:pt idx="840">
                  <c:v>7.8301170666666673</c:v>
                </c:pt>
                <c:pt idx="841">
                  <c:v>7.9311007999999985</c:v>
                </c:pt>
                <c:pt idx="842">
                  <c:v>7.8371207333333324</c:v>
                </c:pt>
                <c:pt idx="843">
                  <c:v>7.9988834666666664</c:v>
                </c:pt>
                <c:pt idx="844">
                  <c:v>7.8781672000000009</c:v>
                </c:pt>
                <c:pt idx="845">
                  <c:v>7.9995627999999988</c:v>
                </c:pt>
                <c:pt idx="846">
                  <c:v>7.9590798666666664</c:v>
                </c:pt>
                <c:pt idx="847">
                  <c:v>7.7305013333333328</c:v>
                </c:pt>
                <c:pt idx="848">
                  <c:v>7.8040288666666671</c:v>
                </c:pt>
                <c:pt idx="849">
                  <c:v>7.8507064666666677</c:v>
                </c:pt>
                <c:pt idx="850">
                  <c:v>7.8644921999999999</c:v>
                </c:pt>
                <c:pt idx="851">
                  <c:v>7.7704225999999998</c:v>
                </c:pt>
                <c:pt idx="852">
                  <c:v>7.9253305333333328</c:v>
                </c:pt>
                <c:pt idx="853">
                  <c:v>8.0399266666666662</c:v>
                </c:pt>
                <c:pt idx="854">
                  <c:v>7.8718065999999993</c:v>
                </c:pt>
                <c:pt idx="855">
                  <c:v>7.9184954666666671</c:v>
                </c:pt>
                <c:pt idx="856">
                  <c:v>7.7908762000000005</c:v>
                </c:pt>
                <c:pt idx="857">
                  <c:v>7.8377316666666657</c:v>
                </c:pt>
                <c:pt idx="858">
                  <c:v>7.7433942</c:v>
                </c:pt>
                <c:pt idx="859">
                  <c:v>7.6958004666666664</c:v>
                </c:pt>
                <c:pt idx="860">
                  <c:v>7.7028315333333337</c:v>
                </c:pt>
                <c:pt idx="861">
                  <c:v>7.6962063333333335</c:v>
                </c:pt>
                <c:pt idx="862">
                  <c:v>7.8644601999999999</c:v>
                </c:pt>
                <c:pt idx="863">
                  <c:v>7.8981055333333332</c:v>
                </c:pt>
                <c:pt idx="864">
                  <c:v>7.871542933333334</c:v>
                </c:pt>
                <c:pt idx="865">
                  <c:v>7.7434724666666677</c:v>
                </c:pt>
                <c:pt idx="866">
                  <c:v>7.8919570000000014</c:v>
                </c:pt>
                <c:pt idx="867">
                  <c:v>7.8051507333333339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A6-4E1F-BB59-573B3C1D3D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3314192"/>
        <c:axId val="933321736"/>
      </c:lineChart>
      <c:catAx>
        <c:axId val="5022692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02269616"/>
        <c:crosses val="autoZero"/>
        <c:auto val="1"/>
        <c:lblAlgn val="ctr"/>
        <c:lblOffset val="100"/>
        <c:noMultiLvlLbl val="0"/>
      </c:catAx>
      <c:valAx>
        <c:axId val="50226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02269288"/>
        <c:crosses val="autoZero"/>
        <c:crossBetween val="between"/>
      </c:valAx>
      <c:valAx>
        <c:axId val="93332173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33314192"/>
        <c:crosses val="max"/>
        <c:crossBetween val="between"/>
      </c:valAx>
      <c:catAx>
        <c:axId val="933314192"/>
        <c:scaling>
          <c:orientation val="minMax"/>
        </c:scaling>
        <c:delete val="1"/>
        <c:axPos val="b"/>
        <c:majorTickMark val="out"/>
        <c:minorTickMark val="none"/>
        <c:tickLblPos val="nextTo"/>
        <c:crossAx val="9333217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800" b="0" i="0" baseline="0">
                <a:effectLst/>
              </a:rPr>
              <a:t>Temperatura e média móvel da potência</a:t>
            </a:r>
            <a:endParaRPr lang="pt-BR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zinco3!$B$1</c:f>
              <c:strCache>
                <c:ptCount val="1"/>
                <c:pt idx="0">
                  <c:v>Temperatura (ºC)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zinco3!$B$2:$B$1129</c:f>
              <c:numCache>
                <c:formatCode>General</c:formatCode>
                <c:ptCount val="1128"/>
                <c:pt idx="1">
                  <c:v>300.10000000000002</c:v>
                </c:pt>
                <c:pt idx="2">
                  <c:v>300.02999999999997</c:v>
                </c:pt>
                <c:pt idx="3">
                  <c:v>300.02</c:v>
                </c:pt>
                <c:pt idx="4">
                  <c:v>299.99</c:v>
                </c:pt>
                <c:pt idx="5">
                  <c:v>300.08</c:v>
                </c:pt>
                <c:pt idx="6">
                  <c:v>300.04000000000002</c:v>
                </c:pt>
                <c:pt idx="7">
                  <c:v>300.08</c:v>
                </c:pt>
                <c:pt idx="8">
                  <c:v>300.04000000000002</c:v>
                </c:pt>
                <c:pt idx="9">
                  <c:v>300.02999999999997</c:v>
                </c:pt>
                <c:pt idx="10">
                  <c:v>300.10000000000002</c:v>
                </c:pt>
                <c:pt idx="11">
                  <c:v>299.95999999999998</c:v>
                </c:pt>
                <c:pt idx="12">
                  <c:v>300.04000000000002</c:v>
                </c:pt>
                <c:pt idx="13">
                  <c:v>300.08999999999997</c:v>
                </c:pt>
                <c:pt idx="14">
                  <c:v>300.12</c:v>
                </c:pt>
                <c:pt idx="15">
                  <c:v>300.08</c:v>
                </c:pt>
                <c:pt idx="16">
                  <c:v>300.10000000000002</c:v>
                </c:pt>
                <c:pt idx="17">
                  <c:v>300.16000000000003</c:v>
                </c:pt>
                <c:pt idx="18">
                  <c:v>300.17</c:v>
                </c:pt>
                <c:pt idx="19">
                  <c:v>300.13</c:v>
                </c:pt>
                <c:pt idx="20">
                  <c:v>300.22000000000003</c:v>
                </c:pt>
                <c:pt idx="21">
                  <c:v>300.13</c:v>
                </c:pt>
                <c:pt idx="22">
                  <c:v>300.17</c:v>
                </c:pt>
                <c:pt idx="23">
                  <c:v>300.17</c:v>
                </c:pt>
                <c:pt idx="24">
                  <c:v>300.18</c:v>
                </c:pt>
                <c:pt idx="25">
                  <c:v>300.23</c:v>
                </c:pt>
                <c:pt idx="26">
                  <c:v>300.12</c:v>
                </c:pt>
                <c:pt idx="27">
                  <c:v>300.18</c:v>
                </c:pt>
                <c:pt idx="28">
                  <c:v>300.23</c:v>
                </c:pt>
                <c:pt idx="29">
                  <c:v>300.17</c:v>
                </c:pt>
                <c:pt idx="30">
                  <c:v>300.2</c:v>
                </c:pt>
                <c:pt idx="31">
                  <c:v>300.18</c:v>
                </c:pt>
                <c:pt idx="32">
                  <c:v>300.17</c:v>
                </c:pt>
                <c:pt idx="33">
                  <c:v>300.2</c:v>
                </c:pt>
                <c:pt idx="34">
                  <c:v>300.22000000000003</c:v>
                </c:pt>
                <c:pt idx="35">
                  <c:v>300.24</c:v>
                </c:pt>
                <c:pt idx="36">
                  <c:v>300.22000000000003</c:v>
                </c:pt>
                <c:pt idx="37">
                  <c:v>300.17</c:v>
                </c:pt>
                <c:pt idx="38">
                  <c:v>300.14</c:v>
                </c:pt>
                <c:pt idx="39">
                  <c:v>300.2</c:v>
                </c:pt>
                <c:pt idx="40">
                  <c:v>300.2</c:v>
                </c:pt>
                <c:pt idx="41">
                  <c:v>300.17</c:v>
                </c:pt>
                <c:pt idx="42">
                  <c:v>300.10000000000002</c:v>
                </c:pt>
                <c:pt idx="43">
                  <c:v>300.2</c:v>
                </c:pt>
                <c:pt idx="44">
                  <c:v>300.16000000000003</c:v>
                </c:pt>
                <c:pt idx="45">
                  <c:v>300.17</c:v>
                </c:pt>
                <c:pt idx="46">
                  <c:v>300.10000000000002</c:v>
                </c:pt>
                <c:pt idx="47">
                  <c:v>300.14</c:v>
                </c:pt>
                <c:pt idx="48">
                  <c:v>300.10000000000002</c:v>
                </c:pt>
                <c:pt idx="49">
                  <c:v>300.08999999999997</c:v>
                </c:pt>
                <c:pt idx="50">
                  <c:v>300.10000000000002</c:v>
                </c:pt>
                <c:pt idx="51">
                  <c:v>300.14999999999998</c:v>
                </c:pt>
                <c:pt idx="52">
                  <c:v>300.08999999999997</c:v>
                </c:pt>
                <c:pt idx="53">
                  <c:v>300.10000000000002</c:v>
                </c:pt>
                <c:pt idx="54">
                  <c:v>300.13</c:v>
                </c:pt>
                <c:pt idx="55">
                  <c:v>300.13</c:v>
                </c:pt>
                <c:pt idx="56">
                  <c:v>300.12</c:v>
                </c:pt>
                <c:pt idx="57">
                  <c:v>300.08</c:v>
                </c:pt>
                <c:pt idx="58">
                  <c:v>300.10000000000002</c:v>
                </c:pt>
                <c:pt idx="59">
                  <c:v>300.04000000000002</c:v>
                </c:pt>
                <c:pt idx="60">
                  <c:v>300.13</c:v>
                </c:pt>
                <c:pt idx="61">
                  <c:v>300.08</c:v>
                </c:pt>
                <c:pt idx="62">
                  <c:v>300.17</c:v>
                </c:pt>
                <c:pt idx="63">
                  <c:v>300.16000000000003</c:v>
                </c:pt>
                <c:pt idx="64">
                  <c:v>300.13</c:v>
                </c:pt>
                <c:pt idx="65">
                  <c:v>300.08</c:v>
                </c:pt>
                <c:pt idx="66">
                  <c:v>300.16000000000003</c:v>
                </c:pt>
                <c:pt idx="67">
                  <c:v>300.16000000000003</c:v>
                </c:pt>
                <c:pt idx="68">
                  <c:v>300.13</c:v>
                </c:pt>
                <c:pt idx="69">
                  <c:v>300.14</c:v>
                </c:pt>
                <c:pt idx="70">
                  <c:v>300.08999999999997</c:v>
                </c:pt>
                <c:pt idx="71">
                  <c:v>300.12</c:v>
                </c:pt>
                <c:pt idx="72">
                  <c:v>300.16000000000003</c:v>
                </c:pt>
                <c:pt idx="73">
                  <c:v>300.13</c:v>
                </c:pt>
                <c:pt idx="74">
                  <c:v>300.08999999999997</c:v>
                </c:pt>
                <c:pt idx="75">
                  <c:v>300.17</c:v>
                </c:pt>
                <c:pt idx="76">
                  <c:v>300.14999999999998</c:v>
                </c:pt>
                <c:pt idx="77">
                  <c:v>300.10000000000002</c:v>
                </c:pt>
                <c:pt idx="78">
                  <c:v>300.14999999999998</c:v>
                </c:pt>
                <c:pt idx="79">
                  <c:v>300.14999999999998</c:v>
                </c:pt>
                <c:pt idx="80">
                  <c:v>300.13</c:v>
                </c:pt>
                <c:pt idx="81">
                  <c:v>300.10000000000002</c:v>
                </c:pt>
                <c:pt idx="82">
                  <c:v>300.12</c:v>
                </c:pt>
                <c:pt idx="83">
                  <c:v>300.14999999999998</c:v>
                </c:pt>
                <c:pt idx="84">
                  <c:v>300.08999999999997</c:v>
                </c:pt>
                <c:pt idx="85">
                  <c:v>300.08999999999997</c:v>
                </c:pt>
                <c:pt idx="86">
                  <c:v>300.10000000000002</c:v>
                </c:pt>
                <c:pt idx="87">
                  <c:v>300.05</c:v>
                </c:pt>
                <c:pt idx="88">
                  <c:v>300.08</c:v>
                </c:pt>
                <c:pt idx="89">
                  <c:v>300.08999999999997</c:v>
                </c:pt>
                <c:pt idx="90">
                  <c:v>300.02999999999997</c:v>
                </c:pt>
                <c:pt idx="91">
                  <c:v>300.10000000000002</c:v>
                </c:pt>
                <c:pt idx="92">
                  <c:v>300.08999999999997</c:v>
                </c:pt>
                <c:pt idx="93">
                  <c:v>300.05</c:v>
                </c:pt>
                <c:pt idx="94">
                  <c:v>300.05</c:v>
                </c:pt>
                <c:pt idx="95">
                  <c:v>300.02999999999997</c:v>
                </c:pt>
                <c:pt idx="96">
                  <c:v>300.04000000000002</c:v>
                </c:pt>
                <c:pt idx="97">
                  <c:v>300.08</c:v>
                </c:pt>
                <c:pt idx="98">
                  <c:v>300.02</c:v>
                </c:pt>
                <c:pt idx="99">
                  <c:v>299.99</c:v>
                </c:pt>
                <c:pt idx="100">
                  <c:v>300.04000000000002</c:v>
                </c:pt>
                <c:pt idx="101">
                  <c:v>300.01</c:v>
                </c:pt>
                <c:pt idx="102">
                  <c:v>300.04000000000002</c:v>
                </c:pt>
                <c:pt idx="103">
                  <c:v>300.08999999999997</c:v>
                </c:pt>
                <c:pt idx="104">
                  <c:v>300.08</c:v>
                </c:pt>
                <c:pt idx="105">
                  <c:v>300.08999999999997</c:v>
                </c:pt>
                <c:pt idx="106">
                  <c:v>300.04000000000002</c:v>
                </c:pt>
                <c:pt idx="107">
                  <c:v>300.04000000000002</c:v>
                </c:pt>
                <c:pt idx="108">
                  <c:v>300.14999999999998</c:v>
                </c:pt>
                <c:pt idx="109">
                  <c:v>300.14999999999998</c:v>
                </c:pt>
                <c:pt idx="110">
                  <c:v>300.13</c:v>
                </c:pt>
                <c:pt idx="111">
                  <c:v>300.14999999999998</c:v>
                </c:pt>
                <c:pt idx="112">
                  <c:v>300.14</c:v>
                </c:pt>
                <c:pt idx="113">
                  <c:v>300.14</c:v>
                </c:pt>
                <c:pt idx="114">
                  <c:v>300.13</c:v>
                </c:pt>
                <c:pt idx="115">
                  <c:v>300.16000000000003</c:v>
                </c:pt>
                <c:pt idx="116">
                  <c:v>300.17</c:v>
                </c:pt>
                <c:pt idx="117">
                  <c:v>300.16000000000003</c:v>
                </c:pt>
                <c:pt idx="118">
                  <c:v>300.14999999999998</c:v>
                </c:pt>
                <c:pt idx="119">
                  <c:v>300.12</c:v>
                </c:pt>
                <c:pt idx="120">
                  <c:v>300.10000000000002</c:v>
                </c:pt>
                <c:pt idx="121">
                  <c:v>300.12</c:v>
                </c:pt>
                <c:pt idx="122">
                  <c:v>300.10000000000002</c:v>
                </c:pt>
                <c:pt idx="123">
                  <c:v>300.08999999999997</c:v>
                </c:pt>
                <c:pt idx="124">
                  <c:v>300.04000000000002</c:v>
                </c:pt>
                <c:pt idx="125">
                  <c:v>300.13</c:v>
                </c:pt>
                <c:pt idx="126">
                  <c:v>300.10000000000002</c:v>
                </c:pt>
                <c:pt idx="127">
                  <c:v>300.12</c:v>
                </c:pt>
                <c:pt idx="128">
                  <c:v>300.16000000000003</c:v>
                </c:pt>
                <c:pt idx="129">
                  <c:v>300.16000000000003</c:v>
                </c:pt>
                <c:pt idx="130">
                  <c:v>300.2</c:v>
                </c:pt>
                <c:pt idx="131">
                  <c:v>300.14</c:v>
                </c:pt>
                <c:pt idx="132">
                  <c:v>300.10000000000002</c:v>
                </c:pt>
                <c:pt idx="133">
                  <c:v>300.13</c:v>
                </c:pt>
                <c:pt idx="134">
                  <c:v>300.06</c:v>
                </c:pt>
                <c:pt idx="135">
                  <c:v>300.13</c:v>
                </c:pt>
                <c:pt idx="136">
                  <c:v>300.14999999999998</c:v>
                </c:pt>
                <c:pt idx="137">
                  <c:v>300.17</c:v>
                </c:pt>
                <c:pt idx="138">
                  <c:v>300.16000000000003</c:v>
                </c:pt>
                <c:pt idx="139">
                  <c:v>300.17</c:v>
                </c:pt>
                <c:pt idx="140">
                  <c:v>300.14</c:v>
                </c:pt>
                <c:pt idx="141">
                  <c:v>300.08999999999997</c:v>
                </c:pt>
                <c:pt idx="142">
                  <c:v>300.12</c:v>
                </c:pt>
                <c:pt idx="143">
                  <c:v>300.13</c:v>
                </c:pt>
                <c:pt idx="144">
                  <c:v>300.06</c:v>
                </c:pt>
                <c:pt idx="145">
                  <c:v>300.14999999999998</c:v>
                </c:pt>
                <c:pt idx="146">
                  <c:v>300.10000000000002</c:v>
                </c:pt>
                <c:pt idx="147">
                  <c:v>300.02999999999997</c:v>
                </c:pt>
                <c:pt idx="148">
                  <c:v>300.10000000000002</c:v>
                </c:pt>
                <c:pt idx="149">
                  <c:v>300.14</c:v>
                </c:pt>
                <c:pt idx="150">
                  <c:v>300.06</c:v>
                </c:pt>
                <c:pt idx="151">
                  <c:v>300.08</c:v>
                </c:pt>
                <c:pt idx="152">
                  <c:v>300.04000000000002</c:v>
                </c:pt>
                <c:pt idx="153">
                  <c:v>300.13</c:v>
                </c:pt>
                <c:pt idx="154">
                  <c:v>300.14</c:v>
                </c:pt>
                <c:pt idx="155">
                  <c:v>300.13</c:v>
                </c:pt>
                <c:pt idx="156">
                  <c:v>300.08999999999997</c:v>
                </c:pt>
                <c:pt idx="157">
                  <c:v>300.02</c:v>
                </c:pt>
                <c:pt idx="158">
                  <c:v>299.97000000000003</c:v>
                </c:pt>
                <c:pt idx="159">
                  <c:v>300.04000000000002</c:v>
                </c:pt>
                <c:pt idx="160">
                  <c:v>300.12</c:v>
                </c:pt>
                <c:pt idx="161">
                  <c:v>300.17</c:v>
                </c:pt>
                <c:pt idx="162">
                  <c:v>300.14999999999998</c:v>
                </c:pt>
                <c:pt idx="163">
                  <c:v>300.08999999999997</c:v>
                </c:pt>
                <c:pt idx="164">
                  <c:v>300.12</c:v>
                </c:pt>
                <c:pt idx="165">
                  <c:v>300.16000000000003</c:v>
                </c:pt>
                <c:pt idx="166">
                  <c:v>300.12</c:v>
                </c:pt>
                <c:pt idx="167">
                  <c:v>300.12</c:v>
                </c:pt>
                <c:pt idx="168">
                  <c:v>300.14</c:v>
                </c:pt>
                <c:pt idx="169">
                  <c:v>299.99</c:v>
                </c:pt>
                <c:pt idx="170">
                  <c:v>300.12</c:v>
                </c:pt>
                <c:pt idx="171">
                  <c:v>300.04000000000002</c:v>
                </c:pt>
                <c:pt idx="172">
                  <c:v>300.04000000000002</c:v>
                </c:pt>
                <c:pt idx="173">
                  <c:v>300.08999999999997</c:v>
                </c:pt>
                <c:pt idx="174">
                  <c:v>300.14999999999998</c:v>
                </c:pt>
                <c:pt idx="175">
                  <c:v>300.13</c:v>
                </c:pt>
                <c:pt idx="176">
                  <c:v>299.97000000000003</c:v>
                </c:pt>
                <c:pt idx="177">
                  <c:v>300.08</c:v>
                </c:pt>
                <c:pt idx="178">
                  <c:v>300.02</c:v>
                </c:pt>
                <c:pt idx="179">
                  <c:v>300.02</c:v>
                </c:pt>
                <c:pt idx="180">
                  <c:v>300.04000000000002</c:v>
                </c:pt>
                <c:pt idx="181">
                  <c:v>299.99</c:v>
                </c:pt>
                <c:pt idx="182">
                  <c:v>300.06</c:v>
                </c:pt>
                <c:pt idx="183">
                  <c:v>300.16000000000003</c:v>
                </c:pt>
                <c:pt idx="184">
                  <c:v>300.08</c:v>
                </c:pt>
                <c:pt idx="185">
                  <c:v>300.01</c:v>
                </c:pt>
                <c:pt idx="186">
                  <c:v>300.04000000000002</c:v>
                </c:pt>
                <c:pt idx="187">
                  <c:v>300.08999999999997</c:v>
                </c:pt>
                <c:pt idx="188">
                  <c:v>299.98</c:v>
                </c:pt>
                <c:pt idx="189">
                  <c:v>300.12</c:v>
                </c:pt>
                <c:pt idx="190">
                  <c:v>300.04000000000002</c:v>
                </c:pt>
                <c:pt idx="191">
                  <c:v>300.06</c:v>
                </c:pt>
                <c:pt idx="192">
                  <c:v>300.16000000000003</c:v>
                </c:pt>
                <c:pt idx="193">
                  <c:v>300.05</c:v>
                </c:pt>
                <c:pt idx="194">
                  <c:v>300.02999999999997</c:v>
                </c:pt>
                <c:pt idx="195">
                  <c:v>299.99</c:v>
                </c:pt>
                <c:pt idx="196">
                  <c:v>300.04000000000002</c:v>
                </c:pt>
                <c:pt idx="197">
                  <c:v>300.08</c:v>
                </c:pt>
                <c:pt idx="198">
                  <c:v>300.02999999999997</c:v>
                </c:pt>
                <c:pt idx="199">
                  <c:v>299.97000000000003</c:v>
                </c:pt>
                <c:pt idx="200">
                  <c:v>299.99</c:v>
                </c:pt>
                <c:pt idx="201">
                  <c:v>299.95999999999998</c:v>
                </c:pt>
                <c:pt idx="202">
                  <c:v>299.98</c:v>
                </c:pt>
                <c:pt idx="203">
                  <c:v>300.04000000000002</c:v>
                </c:pt>
                <c:pt idx="204">
                  <c:v>300.04000000000002</c:v>
                </c:pt>
                <c:pt idx="205">
                  <c:v>300.04000000000002</c:v>
                </c:pt>
                <c:pt idx="206">
                  <c:v>300.08</c:v>
                </c:pt>
                <c:pt idx="207">
                  <c:v>300.02</c:v>
                </c:pt>
                <c:pt idx="208">
                  <c:v>300.08999999999997</c:v>
                </c:pt>
                <c:pt idx="209">
                  <c:v>300.02999999999997</c:v>
                </c:pt>
                <c:pt idx="210">
                  <c:v>300.01</c:v>
                </c:pt>
                <c:pt idx="211">
                  <c:v>300.04000000000002</c:v>
                </c:pt>
                <c:pt idx="212">
                  <c:v>300.08</c:v>
                </c:pt>
                <c:pt idx="213">
                  <c:v>300.10000000000002</c:v>
                </c:pt>
                <c:pt idx="214">
                  <c:v>300.08999999999997</c:v>
                </c:pt>
                <c:pt idx="215">
                  <c:v>300.12</c:v>
                </c:pt>
                <c:pt idx="216">
                  <c:v>300.12</c:v>
                </c:pt>
                <c:pt idx="217">
                  <c:v>300.04000000000002</c:v>
                </c:pt>
                <c:pt idx="218">
                  <c:v>300.05</c:v>
                </c:pt>
                <c:pt idx="219">
                  <c:v>300.12</c:v>
                </c:pt>
                <c:pt idx="220">
                  <c:v>300.08</c:v>
                </c:pt>
                <c:pt idx="221">
                  <c:v>300.02</c:v>
                </c:pt>
                <c:pt idx="222">
                  <c:v>300.06</c:v>
                </c:pt>
                <c:pt idx="223">
                  <c:v>300.04000000000002</c:v>
                </c:pt>
                <c:pt idx="224">
                  <c:v>300.08999999999997</c:v>
                </c:pt>
                <c:pt idx="225">
                  <c:v>300.05</c:v>
                </c:pt>
                <c:pt idx="226">
                  <c:v>300.08</c:v>
                </c:pt>
                <c:pt idx="227">
                  <c:v>300.10000000000002</c:v>
                </c:pt>
                <c:pt idx="228">
                  <c:v>299.92</c:v>
                </c:pt>
                <c:pt idx="229">
                  <c:v>300.06</c:v>
                </c:pt>
                <c:pt idx="230">
                  <c:v>300.04000000000002</c:v>
                </c:pt>
                <c:pt idx="231">
                  <c:v>300.06</c:v>
                </c:pt>
                <c:pt idx="232">
                  <c:v>300.02999999999997</c:v>
                </c:pt>
                <c:pt idx="233">
                  <c:v>300.02</c:v>
                </c:pt>
                <c:pt idx="234">
                  <c:v>299.98</c:v>
                </c:pt>
                <c:pt idx="235">
                  <c:v>299.95</c:v>
                </c:pt>
                <c:pt idx="236">
                  <c:v>300.02999999999997</c:v>
                </c:pt>
                <c:pt idx="237">
                  <c:v>299.98</c:v>
                </c:pt>
                <c:pt idx="238">
                  <c:v>300.02999999999997</c:v>
                </c:pt>
                <c:pt idx="239">
                  <c:v>300.10000000000002</c:v>
                </c:pt>
                <c:pt idx="240">
                  <c:v>300.02</c:v>
                </c:pt>
                <c:pt idx="241">
                  <c:v>299.95</c:v>
                </c:pt>
                <c:pt idx="242">
                  <c:v>300.08</c:v>
                </c:pt>
                <c:pt idx="243">
                  <c:v>300.02999999999997</c:v>
                </c:pt>
                <c:pt idx="244">
                  <c:v>300.08999999999997</c:v>
                </c:pt>
                <c:pt idx="245">
                  <c:v>300.05</c:v>
                </c:pt>
                <c:pt idx="246">
                  <c:v>299.99</c:v>
                </c:pt>
                <c:pt idx="247">
                  <c:v>300.05</c:v>
                </c:pt>
                <c:pt idx="248">
                  <c:v>300.02</c:v>
                </c:pt>
                <c:pt idx="249">
                  <c:v>300.02</c:v>
                </c:pt>
                <c:pt idx="250">
                  <c:v>300.02</c:v>
                </c:pt>
                <c:pt idx="251">
                  <c:v>300.05</c:v>
                </c:pt>
                <c:pt idx="252">
                  <c:v>300.10000000000002</c:v>
                </c:pt>
                <c:pt idx="253">
                  <c:v>300.05</c:v>
                </c:pt>
                <c:pt idx="254">
                  <c:v>300.05</c:v>
                </c:pt>
                <c:pt idx="255">
                  <c:v>300.04000000000002</c:v>
                </c:pt>
                <c:pt idx="256">
                  <c:v>299.98</c:v>
                </c:pt>
                <c:pt idx="257">
                  <c:v>300.10000000000002</c:v>
                </c:pt>
                <c:pt idx="258">
                  <c:v>300.04000000000002</c:v>
                </c:pt>
                <c:pt idx="259">
                  <c:v>300.02</c:v>
                </c:pt>
                <c:pt idx="260">
                  <c:v>300.08999999999997</c:v>
                </c:pt>
                <c:pt idx="261">
                  <c:v>300.02</c:v>
                </c:pt>
                <c:pt idx="262">
                  <c:v>300.04000000000002</c:v>
                </c:pt>
                <c:pt idx="263">
                  <c:v>300.08</c:v>
                </c:pt>
                <c:pt idx="264">
                  <c:v>300.06</c:v>
                </c:pt>
                <c:pt idx="265">
                  <c:v>300.02999999999997</c:v>
                </c:pt>
                <c:pt idx="266">
                  <c:v>300.05</c:v>
                </c:pt>
                <c:pt idx="267">
                  <c:v>300.02</c:v>
                </c:pt>
                <c:pt idx="268">
                  <c:v>300.02</c:v>
                </c:pt>
                <c:pt idx="269">
                  <c:v>300.06</c:v>
                </c:pt>
                <c:pt idx="270">
                  <c:v>300.13</c:v>
                </c:pt>
                <c:pt idx="271">
                  <c:v>300.10000000000002</c:v>
                </c:pt>
                <c:pt idx="272">
                  <c:v>300.05</c:v>
                </c:pt>
                <c:pt idx="273">
                  <c:v>300.02999999999997</c:v>
                </c:pt>
                <c:pt idx="274">
                  <c:v>300.10000000000002</c:v>
                </c:pt>
                <c:pt idx="275">
                  <c:v>300.13</c:v>
                </c:pt>
                <c:pt idx="276">
                  <c:v>300.02</c:v>
                </c:pt>
                <c:pt idx="277">
                  <c:v>300.08</c:v>
                </c:pt>
                <c:pt idx="278">
                  <c:v>299.97000000000003</c:v>
                </c:pt>
                <c:pt idx="279">
                  <c:v>300.02</c:v>
                </c:pt>
                <c:pt idx="280">
                  <c:v>299.98</c:v>
                </c:pt>
                <c:pt idx="281">
                  <c:v>300.02999999999997</c:v>
                </c:pt>
                <c:pt idx="282">
                  <c:v>300.06</c:v>
                </c:pt>
                <c:pt idx="283">
                  <c:v>300.06</c:v>
                </c:pt>
                <c:pt idx="284">
                  <c:v>300.12</c:v>
                </c:pt>
                <c:pt idx="285">
                  <c:v>300.14</c:v>
                </c:pt>
                <c:pt idx="286">
                  <c:v>299.99</c:v>
                </c:pt>
                <c:pt idx="287">
                  <c:v>300.14</c:v>
                </c:pt>
                <c:pt idx="288">
                  <c:v>300.08999999999997</c:v>
                </c:pt>
                <c:pt idx="289">
                  <c:v>299.99</c:v>
                </c:pt>
                <c:pt idx="290">
                  <c:v>300.02</c:v>
                </c:pt>
                <c:pt idx="291">
                  <c:v>300.10000000000002</c:v>
                </c:pt>
                <c:pt idx="292">
                  <c:v>300.01</c:v>
                </c:pt>
                <c:pt idx="293">
                  <c:v>300.05</c:v>
                </c:pt>
                <c:pt idx="294">
                  <c:v>300.01</c:v>
                </c:pt>
                <c:pt idx="295">
                  <c:v>300.02</c:v>
                </c:pt>
                <c:pt idx="296">
                  <c:v>300.02999999999997</c:v>
                </c:pt>
                <c:pt idx="297">
                  <c:v>300.02999999999997</c:v>
                </c:pt>
                <c:pt idx="298">
                  <c:v>299.99</c:v>
                </c:pt>
                <c:pt idx="299">
                  <c:v>300.02999999999997</c:v>
                </c:pt>
                <c:pt idx="300">
                  <c:v>300.08</c:v>
                </c:pt>
                <c:pt idx="301">
                  <c:v>300.04000000000002</c:v>
                </c:pt>
                <c:pt idx="302">
                  <c:v>300.01</c:v>
                </c:pt>
                <c:pt idx="303">
                  <c:v>300.02</c:v>
                </c:pt>
                <c:pt idx="304">
                  <c:v>300.04000000000002</c:v>
                </c:pt>
                <c:pt idx="305">
                  <c:v>300.10000000000002</c:v>
                </c:pt>
                <c:pt idx="306">
                  <c:v>300.08</c:v>
                </c:pt>
                <c:pt idx="307">
                  <c:v>300.05</c:v>
                </c:pt>
                <c:pt idx="308">
                  <c:v>300.10000000000002</c:v>
                </c:pt>
                <c:pt idx="309">
                  <c:v>300.12</c:v>
                </c:pt>
                <c:pt idx="310">
                  <c:v>300.08999999999997</c:v>
                </c:pt>
                <c:pt idx="311">
                  <c:v>300.14</c:v>
                </c:pt>
                <c:pt idx="312">
                  <c:v>300.12</c:v>
                </c:pt>
                <c:pt idx="313">
                  <c:v>300.14999999999998</c:v>
                </c:pt>
                <c:pt idx="314">
                  <c:v>300.14</c:v>
                </c:pt>
                <c:pt idx="315">
                  <c:v>300.06</c:v>
                </c:pt>
                <c:pt idx="316">
                  <c:v>300.05</c:v>
                </c:pt>
                <c:pt idx="317">
                  <c:v>300.05</c:v>
                </c:pt>
                <c:pt idx="318">
                  <c:v>300.05</c:v>
                </c:pt>
                <c:pt idx="319">
                  <c:v>300.08999999999997</c:v>
                </c:pt>
                <c:pt idx="320">
                  <c:v>300.04000000000002</c:v>
                </c:pt>
                <c:pt idx="321">
                  <c:v>300.02999999999997</c:v>
                </c:pt>
                <c:pt idx="322">
                  <c:v>300.06</c:v>
                </c:pt>
                <c:pt idx="323">
                  <c:v>300.08999999999997</c:v>
                </c:pt>
                <c:pt idx="324">
                  <c:v>300.02</c:v>
                </c:pt>
                <c:pt idx="325">
                  <c:v>300.14</c:v>
                </c:pt>
                <c:pt idx="326">
                  <c:v>300.04000000000002</c:v>
                </c:pt>
                <c:pt idx="327">
                  <c:v>300.16000000000003</c:v>
                </c:pt>
                <c:pt idx="328">
                  <c:v>300.06</c:v>
                </c:pt>
                <c:pt idx="329">
                  <c:v>300.10000000000002</c:v>
                </c:pt>
                <c:pt idx="330">
                  <c:v>300.02999999999997</c:v>
                </c:pt>
                <c:pt idx="331">
                  <c:v>300.14</c:v>
                </c:pt>
                <c:pt idx="332">
                  <c:v>300.02999999999997</c:v>
                </c:pt>
                <c:pt idx="333">
                  <c:v>300.02</c:v>
                </c:pt>
                <c:pt idx="334">
                  <c:v>300.13</c:v>
                </c:pt>
                <c:pt idx="335">
                  <c:v>300.05</c:v>
                </c:pt>
                <c:pt idx="336">
                  <c:v>300.05</c:v>
                </c:pt>
                <c:pt idx="337">
                  <c:v>300.02</c:v>
                </c:pt>
                <c:pt idx="338">
                  <c:v>299.99</c:v>
                </c:pt>
                <c:pt idx="339">
                  <c:v>300.06</c:v>
                </c:pt>
                <c:pt idx="340">
                  <c:v>300.02999999999997</c:v>
                </c:pt>
                <c:pt idx="341">
                  <c:v>300.04000000000002</c:v>
                </c:pt>
                <c:pt idx="342">
                  <c:v>299.98</c:v>
                </c:pt>
                <c:pt idx="343">
                  <c:v>300.02</c:v>
                </c:pt>
                <c:pt idx="344">
                  <c:v>300.02999999999997</c:v>
                </c:pt>
                <c:pt idx="345">
                  <c:v>299.99</c:v>
                </c:pt>
                <c:pt idx="346">
                  <c:v>300.04000000000002</c:v>
                </c:pt>
                <c:pt idx="347">
                  <c:v>300.08</c:v>
                </c:pt>
                <c:pt idx="348">
                  <c:v>300.08999999999997</c:v>
                </c:pt>
                <c:pt idx="349">
                  <c:v>300.10000000000002</c:v>
                </c:pt>
                <c:pt idx="350">
                  <c:v>300.08</c:v>
                </c:pt>
                <c:pt idx="351">
                  <c:v>300.08999999999997</c:v>
                </c:pt>
                <c:pt idx="352">
                  <c:v>300.08999999999997</c:v>
                </c:pt>
                <c:pt idx="353">
                  <c:v>300.05</c:v>
                </c:pt>
                <c:pt idx="354">
                  <c:v>300.10000000000002</c:v>
                </c:pt>
                <c:pt idx="355">
                  <c:v>300.10000000000002</c:v>
                </c:pt>
                <c:pt idx="356">
                  <c:v>300.02999999999997</c:v>
                </c:pt>
                <c:pt idx="357">
                  <c:v>300.14999999999998</c:v>
                </c:pt>
                <c:pt idx="358">
                  <c:v>300.17</c:v>
                </c:pt>
                <c:pt idx="359">
                  <c:v>300.14</c:v>
                </c:pt>
                <c:pt idx="360">
                  <c:v>300.12</c:v>
                </c:pt>
                <c:pt idx="361">
                  <c:v>300.14</c:v>
                </c:pt>
                <c:pt idx="362">
                  <c:v>300.13</c:v>
                </c:pt>
                <c:pt idx="363">
                  <c:v>300.06</c:v>
                </c:pt>
                <c:pt idx="364">
                  <c:v>300.05</c:v>
                </c:pt>
                <c:pt idx="365">
                  <c:v>300.12</c:v>
                </c:pt>
                <c:pt idx="366">
                  <c:v>300.02</c:v>
                </c:pt>
                <c:pt idx="367">
                  <c:v>300.08999999999997</c:v>
                </c:pt>
                <c:pt idx="368">
                  <c:v>299.95</c:v>
                </c:pt>
                <c:pt idx="369">
                  <c:v>299.94</c:v>
                </c:pt>
                <c:pt idx="370">
                  <c:v>299.95</c:v>
                </c:pt>
                <c:pt idx="371">
                  <c:v>299.89999999999998</c:v>
                </c:pt>
                <c:pt idx="372">
                  <c:v>300.02</c:v>
                </c:pt>
                <c:pt idx="373">
                  <c:v>299.89999999999998</c:v>
                </c:pt>
                <c:pt idx="374">
                  <c:v>299.91000000000003</c:v>
                </c:pt>
                <c:pt idx="375">
                  <c:v>299.89</c:v>
                </c:pt>
                <c:pt idx="376">
                  <c:v>299.83</c:v>
                </c:pt>
                <c:pt idx="377">
                  <c:v>299.89</c:v>
                </c:pt>
                <c:pt idx="378">
                  <c:v>299.88</c:v>
                </c:pt>
                <c:pt idx="379">
                  <c:v>299.92</c:v>
                </c:pt>
                <c:pt idx="380">
                  <c:v>299.89</c:v>
                </c:pt>
                <c:pt idx="381">
                  <c:v>299.91000000000003</c:v>
                </c:pt>
                <c:pt idx="382">
                  <c:v>299.83</c:v>
                </c:pt>
                <c:pt idx="383">
                  <c:v>299.85000000000002</c:v>
                </c:pt>
                <c:pt idx="384">
                  <c:v>299.87</c:v>
                </c:pt>
                <c:pt idx="385">
                  <c:v>299.83</c:v>
                </c:pt>
                <c:pt idx="386">
                  <c:v>299.95</c:v>
                </c:pt>
                <c:pt idx="387">
                  <c:v>299.89</c:v>
                </c:pt>
                <c:pt idx="388">
                  <c:v>299.87</c:v>
                </c:pt>
                <c:pt idx="389">
                  <c:v>299.95</c:v>
                </c:pt>
                <c:pt idx="390">
                  <c:v>299.95</c:v>
                </c:pt>
                <c:pt idx="391">
                  <c:v>299.89999999999998</c:v>
                </c:pt>
                <c:pt idx="392">
                  <c:v>299.92</c:v>
                </c:pt>
                <c:pt idx="393">
                  <c:v>299.83999999999997</c:v>
                </c:pt>
                <c:pt idx="394">
                  <c:v>299.83</c:v>
                </c:pt>
                <c:pt idx="395">
                  <c:v>299.91000000000003</c:v>
                </c:pt>
                <c:pt idx="396">
                  <c:v>299.88</c:v>
                </c:pt>
                <c:pt idx="397">
                  <c:v>299.82</c:v>
                </c:pt>
                <c:pt idx="398">
                  <c:v>299.70999999999998</c:v>
                </c:pt>
                <c:pt idx="399">
                  <c:v>299.77999999999997</c:v>
                </c:pt>
                <c:pt idx="400">
                  <c:v>298.66000000000003</c:v>
                </c:pt>
                <c:pt idx="401">
                  <c:v>295.86</c:v>
                </c:pt>
                <c:pt idx="402">
                  <c:v>292.35000000000002</c:v>
                </c:pt>
                <c:pt idx="403">
                  <c:v>289.16000000000003</c:v>
                </c:pt>
                <c:pt idx="404">
                  <c:v>286.08999999999997</c:v>
                </c:pt>
                <c:pt idx="405">
                  <c:v>283.44</c:v>
                </c:pt>
                <c:pt idx="406">
                  <c:v>281.23</c:v>
                </c:pt>
                <c:pt idx="407">
                  <c:v>279.23</c:v>
                </c:pt>
                <c:pt idx="408">
                  <c:v>277.5</c:v>
                </c:pt>
                <c:pt idx="409">
                  <c:v>276.02</c:v>
                </c:pt>
                <c:pt idx="410">
                  <c:v>274.77</c:v>
                </c:pt>
                <c:pt idx="411">
                  <c:v>273.73</c:v>
                </c:pt>
                <c:pt idx="412">
                  <c:v>272.77</c:v>
                </c:pt>
                <c:pt idx="413">
                  <c:v>272.12</c:v>
                </c:pt>
                <c:pt idx="414">
                  <c:v>271.45999999999998</c:v>
                </c:pt>
                <c:pt idx="415">
                  <c:v>270.95999999999998</c:v>
                </c:pt>
                <c:pt idx="416">
                  <c:v>270.69</c:v>
                </c:pt>
                <c:pt idx="417">
                  <c:v>270.39</c:v>
                </c:pt>
                <c:pt idx="418">
                  <c:v>270.06</c:v>
                </c:pt>
                <c:pt idx="419">
                  <c:v>270.13</c:v>
                </c:pt>
                <c:pt idx="420">
                  <c:v>270.10000000000002</c:v>
                </c:pt>
                <c:pt idx="421">
                  <c:v>270.12</c:v>
                </c:pt>
                <c:pt idx="422">
                  <c:v>270.26</c:v>
                </c:pt>
                <c:pt idx="423">
                  <c:v>270.42</c:v>
                </c:pt>
                <c:pt idx="424">
                  <c:v>270.70999999999998</c:v>
                </c:pt>
                <c:pt idx="425">
                  <c:v>270.87</c:v>
                </c:pt>
                <c:pt idx="426">
                  <c:v>271.29000000000002</c:v>
                </c:pt>
                <c:pt idx="427">
                  <c:v>271.69</c:v>
                </c:pt>
                <c:pt idx="428">
                  <c:v>272.02</c:v>
                </c:pt>
                <c:pt idx="429">
                  <c:v>272.43</c:v>
                </c:pt>
                <c:pt idx="430">
                  <c:v>272.88</c:v>
                </c:pt>
                <c:pt idx="431">
                  <c:v>273.33999999999997</c:v>
                </c:pt>
                <c:pt idx="432">
                  <c:v>273.89</c:v>
                </c:pt>
                <c:pt idx="433">
                  <c:v>274.39</c:v>
                </c:pt>
                <c:pt idx="434">
                  <c:v>274.89</c:v>
                </c:pt>
                <c:pt idx="435">
                  <c:v>275.60000000000002</c:v>
                </c:pt>
                <c:pt idx="436">
                  <c:v>276.12</c:v>
                </c:pt>
                <c:pt idx="437">
                  <c:v>276.8</c:v>
                </c:pt>
                <c:pt idx="438">
                  <c:v>277.35000000000002</c:v>
                </c:pt>
                <c:pt idx="439">
                  <c:v>277.85000000000002</c:v>
                </c:pt>
                <c:pt idx="440">
                  <c:v>278.48</c:v>
                </c:pt>
                <c:pt idx="441">
                  <c:v>279.18</c:v>
                </c:pt>
                <c:pt idx="442">
                  <c:v>279.8</c:v>
                </c:pt>
                <c:pt idx="443">
                  <c:v>280.52</c:v>
                </c:pt>
                <c:pt idx="444">
                  <c:v>281.24</c:v>
                </c:pt>
                <c:pt idx="445">
                  <c:v>281.92</c:v>
                </c:pt>
                <c:pt idx="446">
                  <c:v>282.58999999999997</c:v>
                </c:pt>
                <c:pt idx="447">
                  <c:v>283.27</c:v>
                </c:pt>
                <c:pt idx="448">
                  <c:v>283.95999999999998</c:v>
                </c:pt>
                <c:pt idx="449">
                  <c:v>284.70999999999998</c:v>
                </c:pt>
                <c:pt idx="450">
                  <c:v>285.33999999999997</c:v>
                </c:pt>
                <c:pt idx="451">
                  <c:v>286.07</c:v>
                </c:pt>
                <c:pt idx="452">
                  <c:v>286.74</c:v>
                </c:pt>
                <c:pt idx="453">
                  <c:v>287.37</c:v>
                </c:pt>
                <c:pt idx="454">
                  <c:v>287.97000000000003</c:v>
                </c:pt>
                <c:pt idx="455">
                  <c:v>288.73</c:v>
                </c:pt>
                <c:pt idx="456">
                  <c:v>289.33999999999997</c:v>
                </c:pt>
                <c:pt idx="457">
                  <c:v>289.98</c:v>
                </c:pt>
                <c:pt idx="458">
                  <c:v>290.48</c:v>
                </c:pt>
                <c:pt idx="459">
                  <c:v>291.02</c:v>
                </c:pt>
                <c:pt idx="460">
                  <c:v>291.5</c:v>
                </c:pt>
                <c:pt idx="461">
                  <c:v>292.02999999999997</c:v>
                </c:pt>
                <c:pt idx="462">
                  <c:v>292.48</c:v>
                </c:pt>
                <c:pt idx="463">
                  <c:v>292.94</c:v>
                </c:pt>
                <c:pt idx="464">
                  <c:v>293.27999999999997</c:v>
                </c:pt>
                <c:pt idx="465">
                  <c:v>293.70999999999998</c:v>
                </c:pt>
                <c:pt idx="466">
                  <c:v>294.08</c:v>
                </c:pt>
                <c:pt idx="467">
                  <c:v>294.43</c:v>
                </c:pt>
                <c:pt idx="468">
                  <c:v>294.74</c:v>
                </c:pt>
                <c:pt idx="469">
                  <c:v>294.95</c:v>
                </c:pt>
                <c:pt idx="470">
                  <c:v>295.3</c:v>
                </c:pt>
                <c:pt idx="471">
                  <c:v>295.52</c:v>
                </c:pt>
                <c:pt idx="472">
                  <c:v>295.83999999999997</c:v>
                </c:pt>
                <c:pt idx="473">
                  <c:v>296.02</c:v>
                </c:pt>
                <c:pt idx="474">
                  <c:v>296.26</c:v>
                </c:pt>
                <c:pt idx="475">
                  <c:v>296.48</c:v>
                </c:pt>
                <c:pt idx="476">
                  <c:v>296.70999999999998</c:v>
                </c:pt>
                <c:pt idx="477">
                  <c:v>296.85000000000002</c:v>
                </c:pt>
                <c:pt idx="478">
                  <c:v>296.97000000000003</c:v>
                </c:pt>
                <c:pt idx="479">
                  <c:v>297.17</c:v>
                </c:pt>
                <c:pt idx="480">
                  <c:v>297.36</c:v>
                </c:pt>
                <c:pt idx="481">
                  <c:v>297.52</c:v>
                </c:pt>
                <c:pt idx="482">
                  <c:v>297.68</c:v>
                </c:pt>
                <c:pt idx="483">
                  <c:v>297.8</c:v>
                </c:pt>
                <c:pt idx="484">
                  <c:v>297.83999999999997</c:v>
                </c:pt>
                <c:pt idx="485">
                  <c:v>298.02</c:v>
                </c:pt>
                <c:pt idx="486">
                  <c:v>298.13</c:v>
                </c:pt>
                <c:pt idx="487">
                  <c:v>298.29000000000002</c:v>
                </c:pt>
                <c:pt idx="488">
                  <c:v>298.36</c:v>
                </c:pt>
                <c:pt idx="489">
                  <c:v>298.45</c:v>
                </c:pt>
                <c:pt idx="490">
                  <c:v>298.52</c:v>
                </c:pt>
                <c:pt idx="491">
                  <c:v>298.68</c:v>
                </c:pt>
                <c:pt idx="492">
                  <c:v>298.7</c:v>
                </c:pt>
                <c:pt idx="493">
                  <c:v>298.83999999999997</c:v>
                </c:pt>
                <c:pt idx="494">
                  <c:v>298.94</c:v>
                </c:pt>
                <c:pt idx="495">
                  <c:v>299</c:v>
                </c:pt>
                <c:pt idx="496">
                  <c:v>299.07</c:v>
                </c:pt>
                <c:pt idx="497">
                  <c:v>299.2</c:v>
                </c:pt>
                <c:pt idx="498">
                  <c:v>299.16000000000003</c:v>
                </c:pt>
                <c:pt idx="499">
                  <c:v>299.18</c:v>
                </c:pt>
                <c:pt idx="500">
                  <c:v>299.32</c:v>
                </c:pt>
                <c:pt idx="501">
                  <c:v>299.39</c:v>
                </c:pt>
                <c:pt idx="502">
                  <c:v>299.33999999999997</c:v>
                </c:pt>
                <c:pt idx="503">
                  <c:v>299.41000000000003</c:v>
                </c:pt>
                <c:pt idx="504">
                  <c:v>299.5</c:v>
                </c:pt>
                <c:pt idx="505">
                  <c:v>299.48</c:v>
                </c:pt>
                <c:pt idx="506">
                  <c:v>299.60000000000002</c:v>
                </c:pt>
                <c:pt idx="507">
                  <c:v>299.62</c:v>
                </c:pt>
                <c:pt idx="508">
                  <c:v>299.69</c:v>
                </c:pt>
                <c:pt idx="509">
                  <c:v>299.66000000000003</c:v>
                </c:pt>
                <c:pt idx="510">
                  <c:v>299.73</c:v>
                </c:pt>
                <c:pt idx="511">
                  <c:v>299.73</c:v>
                </c:pt>
                <c:pt idx="512">
                  <c:v>299.69</c:v>
                </c:pt>
                <c:pt idx="513">
                  <c:v>299.82</c:v>
                </c:pt>
                <c:pt idx="514">
                  <c:v>299.72000000000003</c:v>
                </c:pt>
                <c:pt idx="515">
                  <c:v>299.85000000000002</c:v>
                </c:pt>
                <c:pt idx="516">
                  <c:v>299.74</c:v>
                </c:pt>
                <c:pt idx="517">
                  <c:v>299.77</c:v>
                </c:pt>
                <c:pt idx="518">
                  <c:v>299.88</c:v>
                </c:pt>
                <c:pt idx="519">
                  <c:v>299.83999999999997</c:v>
                </c:pt>
                <c:pt idx="520">
                  <c:v>299.83999999999997</c:v>
                </c:pt>
                <c:pt idx="521">
                  <c:v>299.91000000000003</c:v>
                </c:pt>
                <c:pt idx="522">
                  <c:v>299.95999999999998</c:v>
                </c:pt>
                <c:pt idx="523">
                  <c:v>299.94</c:v>
                </c:pt>
                <c:pt idx="524">
                  <c:v>299.95</c:v>
                </c:pt>
                <c:pt idx="525">
                  <c:v>299.94</c:v>
                </c:pt>
                <c:pt idx="526">
                  <c:v>299.91000000000003</c:v>
                </c:pt>
                <c:pt idx="527">
                  <c:v>299.92</c:v>
                </c:pt>
                <c:pt idx="528">
                  <c:v>299.95999999999998</c:v>
                </c:pt>
                <c:pt idx="529">
                  <c:v>300.02</c:v>
                </c:pt>
                <c:pt idx="530">
                  <c:v>299.97000000000003</c:v>
                </c:pt>
                <c:pt idx="531">
                  <c:v>300.08999999999997</c:v>
                </c:pt>
                <c:pt idx="532">
                  <c:v>299.95</c:v>
                </c:pt>
                <c:pt idx="533">
                  <c:v>299.99</c:v>
                </c:pt>
                <c:pt idx="534">
                  <c:v>299.97000000000003</c:v>
                </c:pt>
                <c:pt idx="535">
                  <c:v>299.95999999999998</c:v>
                </c:pt>
                <c:pt idx="536">
                  <c:v>300.02999999999997</c:v>
                </c:pt>
                <c:pt idx="537">
                  <c:v>299.94</c:v>
                </c:pt>
                <c:pt idx="538">
                  <c:v>299.97000000000003</c:v>
                </c:pt>
                <c:pt idx="539">
                  <c:v>300.01</c:v>
                </c:pt>
                <c:pt idx="540">
                  <c:v>299.99</c:v>
                </c:pt>
                <c:pt idx="541">
                  <c:v>300.02999999999997</c:v>
                </c:pt>
                <c:pt idx="542">
                  <c:v>299.98</c:v>
                </c:pt>
                <c:pt idx="543">
                  <c:v>300.02</c:v>
                </c:pt>
                <c:pt idx="544">
                  <c:v>300.02999999999997</c:v>
                </c:pt>
                <c:pt idx="545">
                  <c:v>300.02</c:v>
                </c:pt>
                <c:pt idx="546">
                  <c:v>300.01</c:v>
                </c:pt>
                <c:pt idx="547">
                  <c:v>299.99</c:v>
                </c:pt>
                <c:pt idx="548">
                  <c:v>299.97000000000003</c:v>
                </c:pt>
                <c:pt idx="549">
                  <c:v>300.01</c:v>
                </c:pt>
                <c:pt idx="550">
                  <c:v>299.98</c:v>
                </c:pt>
                <c:pt idx="551">
                  <c:v>300.02999999999997</c:v>
                </c:pt>
                <c:pt idx="552">
                  <c:v>300.02999999999997</c:v>
                </c:pt>
                <c:pt idx="553">
                  <c:v>299.98</c:v>
                </c:pt>
                <c:pt idx="554">
                  <c:v>300.04000000000002</c:v>
                </c:pt>
                <c:pt idx="555">
                  <c:v>299.98</c:v>
                </c:pt>
                <c:pt idx="556">
                  <c:v>300.02999999999997</c:v>
                </c:pt>
                <c:pt idx="557">
                  <c:v>300.04000000000002</c:v>
                </c:pt>
                <c:pt idx="558">
                  <c:v>300.06</c:v>
                </c:pt>
                <c:pt idx="559">
                  <c:v>300.06</c:v>
                </c:pt>
                <c:pt idx="560">
                  <c:v>300.01</c:v>
                </c:pt>
                <c:pt idx="561">
                  <c:v>300.02</c:v>
                </c:pt>
                <c:pt idx="562">
                  <c:v>299.98</c:v>
                </c:pt>
                <c:pt idx="563">
                  <c:v>299.95999999999998</c:v>
                </c:pt>
                <c:pt idx="564">
                  <c:v>299.99</c:v>
                </c:pt>
                <c:pt idx="565">
                  <c:v>299.97000000000003</c:v>
                </c:pt>
                <c:pt idx="566">
                  <c:v>299.99</c:v>
                </c:pt>
                <c:pt idx="567">
                  <c:v>300.02</c:v>
                </c:pt>
                <c:pt idx="568">
                  <c:v>299.99</c:v>
                </c:pt>
                <c:pt idx="569">
                  <c:v>299.95</c:v>
                </c:pt>
                <c:pt idx="570">
                  <c:v>300.02</c:v>
                </c:pt>
                <c:pt idx="571">
                  <c:v>300.02999999999997</c:v>
                </c:pt>
                <c:pt idx="572">
                  <c:v>300.04000000000002</c:v>
                </c:pt>
                <c:pt idx="573">
                  <c:v>300.02999999999997</c:v>
                </c:pt>
                <c:pt idx="574">
                  <c:v>299.95</c:v>
                </c:pt>
                <c:pt idx="575">
                  <c:v>299.98</c:v>
                </c:pt>
                <c:pt idx="576">
                  <c:v>300.04000000000002</c:v>
                </c:pt>
                <c:pt idx="577">
                  <c:v>300.02999999999997</c:v>
                </c:pt>
                <c:pt idx="578">
                  <c:v>299.99</c:v>
                </c:pt>
                <c:pt idx="579">
                  <c:v>299.97000000000003</c:v>
                </c:pt>
                <c:pt idx="580">
                  <c:v>299.99</c:v>
                </c:pt>
                <c:pt idx="581">
                  <c:v>300.02999999999997</c:v>
                </c:pt>
                <c:pt idx="582">
                  <c:v>299.98</c:v>
                </c:pt>
                <c:pt idx="583">
                  <c:v>300.02999999999997</c:v>
                </c:pt>
                <c:pt idx="584">
                  <c:v>300.04000000000002</c:v>
                </c:pt>
                <c:pt idx="585">
                  <c:v>300.04000000000002</c:v>
                </c:pt>
                <c:pt idx="586">
                  <c:v>299.99</c:v>
                </c:pt>
                <c:pt idx="587">
                  <c:v>300.02</c:v>
                </c:pt>
                <c:pt idx="588">
                  <c:v>300.01</c:v>
                </c:pt>
                <c:pt idx="589">
                  <c:v>300.05</c:v>
                </c:pt>
                <c:pt idx="590">
                  <c:v>300.02</c:v>
                </c:pt>
                <c:pt idx="591">
                  <c:v>300.06</c:v>
                </c:pt>
                <c:pt idx="592">
                  <c:v>299.97000000000003</c:v>
                </c:pt>
                <c:pt idx="593">
                  <c:v>299.98</c:v>
                </c:pt>
                <c:pt idx="594">
                  <c:v>299.95999999999998</c:v>
                </c:pt>
                <c:pt idx="595">
                  <c:v>300.08</c:v>
                </c:pt>
                <c:pt idx="596">
                  <c:v>300.02</c:v>
                </c:pt>
                <c:pt idx="597">
                  <c:v>300.08999999999997</c:v>
                </c:pt>
                <c:pt idx="598">
                  <c:v>300.05</c:v>
                </c:pt>
                <c:pt idx="599">
                  <c:v>300.10000000000002</c:v>
                </c:pt>
                <c:pt idx="600">
                  <c:v>300.10000000000002</c:v>
                </c:pt>
                <c:pt idx="601">
                  <c:v>300.02999999999997</c:v>
                </c:pt>
                <c:pt idx="602">
                  <c:v>300.05</c:v>
                </c:pt>
                <c:pt idx="603">
                  <c:v>299.99</c:v>
                </c:pt>
                <c:pt idx="604">
                  <c:v>300.06</c:v>
                </c:pt>
                <c:pt idx="605">
                  <c:v>300.06</c:v>
                </c:pt>
                <c:pt idx="606">
                  <c:v>300.08999999999997</c:v>
                </c:pt>
                <c:pt idx="607">
                  <c:v>300.02</c:v>
                </c:pt>
                <c:pt idx="608">
                  <c:v>300.02</c:v>
                </c:pt>
                <c:pt idx="609">
                  <c:v>300.08</c:v>
                </c:pt>
                <c:pt idx="610">
                  <c:v>300.05</c:v>
                </c:pt>
                <c:pt idx="611">
                  <c:v>300.04000000000002</c:v>
                </c:pt>
                <c:pt idx="612">
                  <c:v>300.06</c:v>
                </c:pt>
                <c:pt idx="613">
                  <c:v>300.02999999999997</c:v>
                </c:pt>
                <c:pt idx="614">
                  <c:v>300.02</c:v>
                </c:pt>
                <c:pt idx="615">
                  <c:v>300.08</c:v>
                </c:pt>
                <c:pt idx="616">
                  <c:v>300.08</c:v>
                </c:pt>
                <c:pt idx="617">
                  <c:v>300.06</c:v>
                </c:pt>
                <c:pt idx="618">
                  <c:v>299.99</c:v>
                </c:pt>
                <c:pt idx="619">
                  <c:v>300.08</c:v>
                </c:pt>
                <c:pt idx="620">
                  <c:v>299.99</c:v>
                </c:pt>
                <c:pt idx="621">
                  <c:v>300.14</c:v>
                </c:pt>
                <c:pt idx="622">
                  <c:v>300.13</c:v>
                </c:pt>
                <c:pt idx="623">
                  <c:v>300.06</c:v>
                </c:pt>
                <c:pt idx="624">
                  <c:v>300.05</c:v>
                </c:pt>
                <c:pt idx="625">
                  <c:v>300.08999999999997</c:v>
                </c:pt>
                <c:pt idx="626">
                  <c:v>300.05</c:v>
                </c:pt>
                <c:pt idx="627">
                  <c:v>300.01</c:v>
                </c:pt>
                <c:pt idx="628">
                  <c:v>300.02</c:v>
                </c:pt>
                <c:pt idx="629">
                  <c:v>300.08999999999997</c:v>
                </c:pt>
                <c:pt idx="630">
                  <c:v>300.02999999999997</c:v>
                </c:pt>
                <c:pt idx="631">
                  <c:v>300.02</c:v>
                </c:pt>
                <c:pt idx="632">
                  <c:v>299.97000000000003</c:v>
                </c:pt>
                <c:pt idx="633">
                  <c:v>300.05</c:v>
                </c:pt>
                <c:pt idx="634">
                  <c:v>299.98</c:v>
                </c:pt>
                <c:pt idx="635">
                  <c:v>300.12</c:v>
                </c:pt>
                <c:pt idx="636">
                  <c:v>300.08</c:v>
                </c:pt>
                <c:pt idx="637">
                  <c:v>300.05</c:v>
                </c:pt>
                <c:pt idx="638">
                  <c:v>300.02</c:v>
                </c:pt>
                <c:pt idx="639">
                  <c:v>300.02</c:v>
                </c:pt>
                <c:pt idx="640">
                  <c:v>300.08999999999997</c:v>
                </c:pt>
                <c:pt idx="641">
                  <c:v>299.95999999999998</c:v>
                </c:pt>
                <c:pt idx="642">
                  <c:v>300.06</c:v>
                </c:pt>
                <c:pt idx="643">
                  <c:v>300.02999999999997</c:v>
                </c:pt>
                <c:pt idx="644">
                  <c:v>300.04000000000002</c:v>
                </c:pt>
                <c:pt idx="645">
                  <c:v>299.98</c:v>
                </c:pt>
                <c:pt idx="646">
                  <c:v>300.04000000000002</c:v>
                </c:pt>
                <c:pt idx="647">
                  <c:v>300.05</c:v>
                </c:pt>
                <c:pt idx="648">
                  <c:v>300.04000000000002</c:v>
                </c:pt>
                <c:pt idx="649">
                  <c:v>300.06</c:v>
                </c:pt>
                <c:pt idx="650">
                  <c:v>299.99</c:v>
                </c:pt>
                <c:pt idx="651">
                  <c:v>300.04000000000002</c:v>
                </c:pt>
                <c:pt idx="652">
                  <c:v>299.99</c:v>
                </c:pt>
                <c:pt idx="653">
                  <c:v>300.02</c:v>
                </c:pt>
                <c:pt idx="654">
                  <c:v>300.04000000000002</c:v>
                </c:pt>
                <c:pt idx="655">
                  <c:v>300.12</c:v>
                </c:pt>
                <c:pt idx="656">
                  <c:v>299.99</c:v>
                </c:pt>
                <c:pt idx="657">
                  <c:v>299.92</c:v>
                </c:pt>
                <c:pt idx="658">
                  <c:v>300.01</c:v>
                </c:pt>
                <c:pt idx="659">
                  <c:v>300.04000000000002</c:v>
                </c:pt>
                <c:pt idx="660">
                  <c:v>300.02999999999997</c:v>
                </c:pt>
                <c:pt idx="661">
                  <c:v>300.05</c:v>
                </c:pt>
                <c:pt idx="662">
                  <c:v>300.01</c:v>
                </c:pt>
                <c:pt idx="663">
                  <c:v>300.08</c:v>
                </c:pt>
                <c:pt idx="664">
                  <c:v>300.12</c:v>
                </c:pt>
                <c:pt idx="665">
                  <c:v>300.08</c:v>
                </c:pt>
                <c:pt idx="666">
                  <c:v>300.06</c:v>
                </c:pt>
                <c:pt idx="667">
                  <c:v>300.10000000000002</c:v>
                </c:pt>
                <c:pt idx="668">
                  <c:v>300.05</c:v>
                </c:pt>
                <c:pt idx="669">
                  <c:v>300.02999999999997</c:v>
                </c:pt>
                <c:pt idx="670">
                  <c:v>300.04000000000002</c:v>
                </c:pt>
                <c:pt idx="671">
                  <c:v>300.06</c:v>
                </c:pt>
                <c:pt idx="672">
                  <c:v>300.04000000000002</c:v>
                </c:pt>
                <c:pt idx="673">
                  <c:v>300.05</c:v>
                </c:pt>
                <c:pt idx="674">
                  <c:v>300.08</c:v>
                </c:pt>
                <c:pt idx="675">
                  <c:v>300.10000000000002</c:v>
                </c:pt>
                <c:pt idx="676">
                  <c:v>300.01</c:v>
                </c:pt>
                <c:pt idx="677">
                  <c:v>300.04000000000002</c:v>
                </c:pt>
                <c:pt idx="678">
                  <c:v>300.01</c:v>
                </c:pt>
                <c:pt idx="679">
                  <c:v>300.08999999999997</c:v>
                </c:pt>
                <c:pt idx="680">
                  <c:v>300.06</c:v>
                </c:pt>
                <c:pt idx="681">
                  <c:v>300.10000000000002</c:v>
                </c:pt>
                <c:pt idx="682">
                  <c:v>300.04000000000002</c:v>
                </c:pt>
                <c:pt idx="683">
                  <c:v>300.02999999999997</c:v>
                </c:pt>
                <c:pt idx="684">
                  <c:v>300.08999999999997</c:v>
                </c:pt>
                <c:pt idx="685">
                  <c:v>300.02999999999997</c:v>
                </c:pt>
                <c:pt idx="686">
                  <c:v>300.05</c:v>
                </c:pt>
                <c:pt idx="687">
                  <c:v>300.05</c:v>
                </c:pt>
                <c:pt idx="688">
                  <c:v>300.08</c:v>
                </c:pt>
                <c:pt idx="689">
                  <c:v>300.02999999999997</c:v>
                </c:pt>
                <c:pt idx="690">
                  <c:v>300.10000000000002</c:v>
                </c:pt>
                <c:pt idx="691">
                  <c:v>300.04000000000002</c:v>
                </c:pt>
                <c:pt idx="692">
                  <c:v>300.02999999999997</c:v>
                </c:pt>
                <c:pt idx="693">
                  <c:v>300.04000000000002</c:v>
                </c:pt>
                <c:pt idx="694">
                  <c:v>300.05</c:v>
                </c:pt>
                <c:pt idx="695">
                  <c:v>299.99</c:v>
                </c:pt>
                <c:pt idx="696">
                  <c:v>300.08</c:v>
                </c:pt>
                <c:pt idx="697">
                  <c:v>300.02999999999997</c:v>
                </c:pt>
                <c:pt idx="698">
                  <c:v>300.10000000000002</c:v>
                </c:pt>
                <c:pt idx="699">
                  <c:v>300.02999999999997</c:v>
                </c:pt>
                <c:pt idx="700">
                  <c:v>299.97000000000003</c:v>
                </c:pt>
                <c:pt idx="701">
                  <c:v>300.02999999999997</c:v>
                </c:pt>
                <c:pt idx="702">
                  <c:v>300.01</c:v>
                </c:pt>
                <c:pt idx="703">
                  <c:v>300.06</c:v>
                </c:pt>
                <c:pt idx="704">
                  <c:v>300.08999999999997</c:v>
                </c:pt>
                <c:pt idx="705">
                  <c:v>300.01</c:v>
                </c:pt>
                <c:pt idx="706">
                  <c:v>300.16000000000003</c:v>
                </c:pt>
                <c:pt idx="707">
                  <c:v>300.06</c:v>
                </c:pt>
                <c:pt idx="708">
                  <c:v>300.02999999999997</c:v>
                </c:pt>
                <c:pt idx="709">
                  <c:v>300.06</c:v>
                </c:pt>
                <c:pt idx="710">
                  <c:v>300.14</c:v>
                </c:pt>
                <c:pt idx="711">
                  <c:v>300.06</c:v>
                </c:pt>
                <c:pt idx="712">
                  <c:v>300.02</c:v>
                </c:pt>
                <c:pt idx="713">
                  <c:v>300.08</c:v>
                </c:pt>
                <c:pt idx="714">
                  <c:v>300.04000000000002</c:v>
                </c:pt>
                <c:pt idx="715">
                  <c:v>300.13</c:v>
                </c:pt>
                <c:pt idx="716">
                  <c:v>300.02999999999997</c:v>
                </c:pt>
                <c:pt idx="717">
                  <c:v>300.13</c:v>
                </c:pt>
                <c:pt idx="718">
                  <c:v>300.04000000000002</c:v>
                </c:pt>
                <c:pt idx="719">
                  <c:v>300.08</c:v>
                </c:pt>
                <c:pt idx="720">
                  <c:v>300.02999999999997</c:v>
                </c:pt>
                <c:pt idx="721">
                  <c:v>300.12</c:v>
                </c:pt>
                <c:pt idx="722">
                  <c:v>300.08</c:v>
                </c:pt>
                <c:pt idx="723">
                  <c:v>300.13</c:v>
                </c:pt>
                <c:pt idx="724">
                  <c:v>300.13</c:v>
                </c:pt>
                <c:pt idx="725">
                  <c:v>300.04000000000002</c:v>
                </c:pt>
                <c:pt idx="726">
                  <c:v>300.10000000000002</c:v>
                </c:pt>
                <c:pt idx="727">
                  <c:v>300.02</c:v>
                </c:pt>
                <c:pt idx="728">
                  <c:v>300.06</c:v>
                </c:pt>
                <c:pt idx="729">
                  <c:v>300.04000000000002</c:v>
                </c:pt>
                <c:pt idx="730">
                  <c:v>299.99</c:v>
                </c:pt>
                <c:pt idx="731">
                  <c:v>300.08</c:v>
                </c:pt>
                <c:pt idx="732">
                  <c:v>300.02</c:v>
                </c:pt>
                <c:pt idx="733">
                  <c:v>300.01</c:v>
                </c:pt>
                <c:pt idx="734">
                  <c:v>300.08</c:v>
                </c:pt>
                <c:pt idx="735">
                  <c:v>300.02999999999997</c:v>
                </c:pt>
                <c:pt idx="736">
                  <c:v>300.02</c:v>
                </c:pt>
                <c:pt idx="737">
                  <c:v>300.13</c:v>
                </c:pt>
                <c:pt idx="738">
                  <c:v>299.95999999999998</c:v>
                </c:pt>
                <c:pt idx="739">
                  <c:v>300.05</c:v>
                </c:pt>
                <c:pt idx="740">
                  <c:v>300.02</c:v>
                </c:pt>
                <c:pt idx="741">
                  <c:v>300.04000000000002</c:v>
                </c:pt>
                <c:pt idx="742">
                  <c:v>300.06</c:v>
                </c:pt>
                <c:pt idx="743">
                  <c:v>300.12</c:v>
                </c:pt>
                <c:pt idx="744">
                  <c:v>300.04000000000002</c:v>
                </c:pt>
                <c:pt idx="745">
                  <c:v>300.04000000000002</c:v>
                </c:pt>
                <c:pt idx="746">
                  <c:v>299.95999999999998</c:v>
                </c:pt>
                <c:pt idx="747">
                  <c:v>300.02999999999997</c:v>
                </c:pt>
                <c:pt idx="748">
                  <c:v>300.02</c:v>
                </c:pt>
                <c:pt idx="749">
                  <c:v>300.05</c:v>
                </c:pt>
                <c:pt idx="750">
                  <c:v>299.99</c:v>
                </c:pt>
                <c:pt idx="751">
                  <c:v>300.02</c:v>
                </c:pt>
                <c:pt idx="752">
                  <c:v>300.06</c:v>
                </c:pt>
                <c:pt idx="753">
                  <c:v>300.01</c:v>
                </c:pt>
                <c:pt idx="754">
                  <c:v>300.02</c:v>
                </c:pt>
                <c:pt idx="755">
                  <c:v>300.05</c:v>
                </c:pt>
                <c:pt idx="756">
                  <c:v>299.97000000000003</c:v>
                </c:pt>
                <c:pt idx="757">
                  <c:v>300.06</c:v>
                </c:pt>
                <c:pt idx="758">
                  <c:v>299.97000000000003</c:v>
                </c:pt>
                <c:pt idx="759">
                  <c:v>299.99</c:v>
                </c:pt>
                <c:pt idx="760">
                  <c:v>299.99</c:v>
                </c:pt>
                <c:pt idx="761">
                  <c:v>300.02999999999997</c:v>
                </c:pt>
                <c:pt idx="762">
                  <c:v>300.02999999999997</c:v>
                </c:pt>
                <c:pt idx="763">
                  <c:v>300.02</c:v>
                </c:pt>
                <c:pt idx="764">
                  <c:v>299.99</c:v>
                </c:pt>
                <c:pt idx="765">
                  <c:v>300.04000000000002</c:v>
                </c:pt>
                <c:pt idx="766">
                  <c:v>299.99</c:v>
                </c:pt>
                <c:pt idx="767">
                  <c:v>300.02999999999997</c:v>
                </c:pt>
                <c:pt idx="768">
                  <c:v>300.10000000000002</c:v>
                </c:pt>
                <c:pt idx="769">
                  <c:v>300.14</c:v>
                </c:pt>
                <c:pt idx="770">
                  <c:v>300.04000000000002</c:v>
                </c:pt>
                <c:pt idx="771">
                  <c:v>300.06</c:v>
                </c:pt>
                <c:pt idx="772">
                  <c:v>299.99</c:v>
                </c:pt>
                <c:pt idx="773">
                  <c:v>299.97000000000003</c:v>
                </c:pt>
                <c:pt idx="774">
                  <c:v>300.01</c:v>
                </c:pt>
                <c:pt idx="775">
                  <c:v>299.95</c:v>
                </c:pt>
                <c:pt idx="776">
                  <c:v>300.04000000000002</c:v>
                </c:pt>
                <c:pt idx="777">
                  <c:v>299.95</c:v>
                </c:pt>
                <c:pt idx="778">
                  <c:v>299.99</c:v>
                </c:pt>
                <c:pt idx="779">
                  <c:v>299.95</c:v>
                </c:pt>
                <c:pt idx="780">
                  <c:v>299.97000000000003</c:v>
                </c:pt>
                <c:pt idx="781">
                  <c:v>299.98</c:v>
                </c:pt>
                <c:pt idx="782">
                  <c:v>299.94</c:v>
                </c:pt>
                <c:pt idx="783">
                  <c:v>299.97000000000003</c:v>
                </c:pt>
                <c:pt idx="784">
                  <c:v>299.95</c:v>
                </c:pt>
                <c:pt idx="785">
                  <c:v>300.08999999999997</c:v>
                </c:pt>
                <c:pt idx="786">
                  <c:v>299.99</c:v>
                </c:pt>
                <c:pt idx="787">
                  <c:v>299.99</c:v>
                </c:pt>
                <c:pt idx="788">
                  <c:v>300.04000000000002</c:v>
                </c:pt>
                <c:pt idx="789">
                  <c:v>300.12</c:v>
                </c:pt>
                <c:pt idx="790">
                  <c:v>300.04000000000002</c:v>
                </c:pt>
                <c:pt idx="791">
                  <c:v>299.95999999999998</c:v>
                </c:pt>
                <c:pt idx="792">
                  <c:v>299.95</c:v>
                </c:pt>
                <c:pt idx="793">
                  <c:v>300.04000000000002</c:v>
                </c:pt>
                <c:pt idx="794">
                  <c:v>299.98</c:v>
                </c:pt>
                <c:pt idx="795">
                  <c:v>300.02</c:v>
                </c:pt>
                <c:pt idx="796">
                  <c:v>300.01</c:v>
                </c:pt>
                <c:pt idx="797">
                  <c:v>300.04000000000002</c:v>
                </c:pt>
                <c:pt idx="798">
                  <c:v>300.04000000000002</c:v>
                </c:pt>
                <c:pt idx="799">
                  <c:v>300.04000000000002</c:v>
                </c:pt>
                <c:pt idx="800">
                  <c:v>300.02</c:v>
                </c:pt>
                <c:pt idx="801">
                  <c:v>300.08</c:v>
                </c:pt>
                <c:pt idx="802">
                  <c:v>300.02999999999997</c:v>
                </c:pt>
                <c:pt idx="803">
                  <c:v>300.08</c:v>
                </c:pt>
                <c:pt idx="804">
                  <c:v>300.10000000000002</c:v>
                </c:pt>
                <c:pt idx="805">
                  <c:v>300.04000000000002</c:v>
                </c:pt>
                <c:pt idx="806">
                  <c:v>300.02999999999997</c:v>
                </c:pt>
                <c:pt idx="807">
                  <c:v>300.01</c:v>
                </c:pt>
                <c:pt idx="808">
                  <c:v>300.08</c:v>
                </c:pt>
                <c:pt idx="809">
                  <c:v>300.05</c:v>
                </c:pt>
                <c:pt idx="810">
                  <c:v>299.99</c:v>
                </c:pt>
                <c:pt idx="811">
                  <c:v>299.94</c:v>
                </c:pt>
                <c:pt idx="812">
                  <c:v>300.12</c:v>
                </c:pt>
                <c:pt idx="813">
                  <c:v>300.06</c:v>
                </c:pt>
                <c:pt idx="814">
                  <c:v>300.08</c:v>
                </c:pt>
                <c:pt idx="815">
                  <c:v>300.08</c:v>
                </c:pt>
                <c:pt idx="816">
                  <c:v>300.08</c:v>
                </c:pt>
                <c:pt idx="817">
                  <c:v>300.08</c:v>
                </c:pt>
                <c:pt idx="818">
                  <c:v>300.12</c:v>
                </c:pt>
                <c:pt idx="819">
                  <c:v>300.08</c:v>
                </c:pt>
                <c:pt idx="820">
                  <c:v>300.04000000000002</c:v>
                </c:pt>
                <c:pt idx="821">
                  <c:v>300.06</c:v>
                </c:pt>
                <c:pt idx="822">
                  <c:v>300.04000000000002</c:v>
                </c:pt>
                <c:pt idx="823">
                  <c:v>300.06</c:v>
                </c:pt>
                <c:pt idx="824">
                  <c:v>300.05</c:v>
                </c:pt>
                <c:pt idx="825">
                  <c:v>299.99</c:v>
                </c:pt>
                <c:pt idx="826">
                  <c:v>300.02999999999997</c:v>
                </c:pt>
                <c:pt idx="827">
                  <c:v>300.12</c:v>
                </c:pt>
                <c:pt idx="828">
                  <c:v>299.98</c:v>
                </c:pt>
                <c:pt idx="829">
                  <c:v>300.06</c:v>
                </c:pt>
                <c:pt idx="830">
                  <c:v>300.02999999999997</c:v>
                </c:pt>
                <c:pt idx="831">
                  <c:v>300.04000000000002</c:v>
                </c:pt>
                <c:pt idx="832">
                  <c:v>299.99</c:v>
                </c:pt>
                <c:pt idx="833">
                  <c:v>300.04000000000002</c:v>
                </c:pt>
                <c:pt idx="834">
                  <c:v>299.98</c:v>
                </c:pt>
                <c:pt idx="835">
                  <c:v>299.95</c:v>
                </c:pt>
                <c:pt idx="836">
                  <c:v>299.97000000000003</c:v>
                </c:pt>
                <c:pt idx="837">
                  <c:v>300.02</c:v>
                </c:pt>
                <c:pt idx="838">
                  <c:v>299.99</c:v>
                </c:pt>
                <c:pt idx="839">
                  <c:v>300.04000000000002</c:v>
                </c:pt>
                <c:pt idx="840">
                  <c:v>299.95999999999998</c:v>
                </c:pt>
                <c:pt idx="841">
                  <c:v>300.10000000000002</c:v>
                </c:pt>
                <c:pt idx="842">
                  <c:v>300.04000000000002</c:v>
                </c:pt>
                <c:pt idx="843">
                  <c:v>300.01</c:v>
                </c:pt>
                <c:pt idx="844">
                  <c:v>300.02999999999997</c:v>
                </c:pt>
                <c:pt idx="845">
                  <c:v>300.08999999999997</c:v>
                </c:pt>
                <c:pt idx="846">
                  <c:v>300.08</c:v>
                </c:pt>
                <c:pt idx="847">
                  <c:v>300.01</c:v>
                </c:pt>
                <c:pt idx="848">
                  <c:v>299.98</c:v>
                </c:pt>
                <c:pt idx="849">
                  <c:v>300.01</c:v>
                </c:pt>
                <c:pt idx="850">
                  <c:v>300.10000000000002</c:v>
                </c:pt>
                <c:pt idx="851">
                  <c:v>300.01</c:v>
                </c:pt>
                <c:pt idx="852">
                  <c:v>300.08</c:v>
                </c:pt>
                <c:pt idx="853">
                  <c:v>299.94</c:v>
                </c:pt>
                <c:pt idx="854">
                  <c:v>300.08</c:v>
                </c:pt>
                <c:pt idx="855">
                  <c:v>300.02999999999997</c:v>
                </c:pt>
                <c:pt idx="856">
                  <c:v>299.98</c:v>
                </c:pt>
                <c:pt idx="857">
                  <c:v>300.02999999999997</c:v>
                </c:pt>
                <c:pt idx="858">
                  <c:v>300.02999999999997</c:v>
                </c:pt>
                <c:pt idx="859">
                  <c:v>300.05</c:v>
                </c:pt>
                <c:pt idx="860">
                  <c:v>300.01</c:v>
                </c:pt>
                <c:pt idx="861">
                  <c:v>300.06</c:v>
                </c:pt>
                <c:pt idx="862">
                  <c:v>300.05</c:v>
                </c:pt>
                <c:pt idx="863">
                  <c:v>300.08</c:v>
                </c:pt>
                <c:pt idx="864">
                  <c:v>299.95999999999998</c:v>
                </c:pt>
                <c:pt idx="865">
                  <c:v>299.97000000000003</c:v>
                </c:pt>
                <c:pt idx="866">
                  <c:v>300.02999999999997</c:v>
                </c:pt>
                <c:pt idx="867">
                  <c:v>300.02</c:v>
                </c:pt>
                <c:pt idx="868">
                  <c:v>300.08999999999997</c:v>
                </c:pt>
                <c:pt idx="869">
                  <c:v>299.89</c:v>
                </c:pt>
                <c:pt idx="870">
                  <c:v>299.95</c:v>
                </c:pt>
                <c:pt idx="871">
                  <c:v>299.99</c:v>
                </c:pt>
                <c:pt idx="872">
                  <c:v>299.97000000000003</c:v>
                </c:pt>
                <c:pt idx="873">
                  <c:v>299.99</c:v>
                </c:pt>
                <c:pt idx="874">
                  <c:v>299.94</c:v>
                </c:pt>
                <c:pt idx="875">
                  <c:v>300.08</c:v>
                </c:pt>
                <c:pt idx="876">
                  <c:v>299.99</c:v>
                </c:pt>
                <c:pt idx="877">
                  <c:v>299.97000000000003</c:v>
                </c:pt>
                <c:pt idx="878">
                  <c:v>300.02</c:v>
                </c:pt>
                <c:pt idx="879">
                  <c:v>300.05</c:v>
                </c:pt>
                <c:pt idx="880">
                  <c:v>300.01</c:v>
                </c:pt>
                <c:pt idx="881">
                  <c:v>300.02</c:v>
                </c:pt>
                <c:pt idx="882">
                  <c:v>300.02</c:v>
                </c:pt>
                <c:pt idx="883">
                  <c:v>299.97000000000003</c:v>
                </c:pt>
                <c:pt idx="884">
                  <c:v>299.97000000000003</c:v>
                </c:pt>
                <c:pt idx="885">
                  <c:v>299.99</c:v>
                </c:pt>
                <c:pt idx="886">
                  <c:v>299.95999999999998</c:v>
                </c:pt>
                <c:pt idx="887">
                  <c:v>299.98</c:v>
                </c:pt>
                <c:pt idx="888">
                  <c:v>300.12</c:v>
                </c:pt>
                <c:pt idx="889">
                  <c:v>300.02999999999997</c:v>
                </c:pt>
                <c:pt idx="890">
                  <c:v>300.08</c:v>
                </c:pt>
                <c:pt idx="891">
                  <c:v>300.02</c:v>
                </c:pt>
                <c:pt idx="892">
                  <c:v>299.98</c:v>
                </c:pt>
                <c:pt idx="893">
                  <c:v>299.99</c:v>
                </c:pt>
                <c:pt idx="894">
                  <c:v>300.01</c:v>
                </c:pt>
                <c:pt idx="895">
                  <c:v>300.08999999999997</c:v>
                </c:pt>
                <c:pt idx="896">
                  <c:v>299.99</c:v>
                </c:pt>
                <c:pt idx="897">
                  <c:v>300.01</c:v>
                </c:pt>
                <c:pt idx="898">
                  <c:v>300.02999999999997</c:v>
                </c:pt>
                <c:pt idx="899">
                  <c:v>300.04000000000002</c:v>
                </c:pt>
                <c:pt idx="900">
                  <c:v>299.99</c:v>
                </c:pt>
                <c:pt idx="901">
                  <c:v>299.91000000000003</c:v>
                </c:pt>
                <c:pt idx="902">
                  <c:v>299.95999999999998</c:v>
                </c:pt>
                <c:pt idx="903">
                  <c:v>300.02999999999997</c:v>
                </c:pt>
                <c:pt idx="904">
                  <c:v>300.05</c:v>
                </c:pt>
                <c:pt idx="905">
                  <c:v>299.95999999999998</c:v>
                </c:pt>
                <c:pt idx="906">
                  <c:v>299.99</c:v>
                </c:pt>
                <c:pt idx="907">
                  <c:v>300.02</c:v>
                </c:pt>
                <c:pt idx="908">
                  <c:v>299.99</c:v>
                </c:pt>
                <c:pt idx="909">
                  <c:v>300.01</c:v>
                </c:pt>
                <c:pt idx="910">
                  <c:v>300.05</c:v>
                </c:pt>
                <c:pt idx="911">
                  <c:v>300.01</c:v>
                </c:pt>
                <c:pt idx="912">
                  <c:v>299.97000000000003</c:v>
                </c:pt>
                <c:pt idx="913">
                  <c:v>300.06</c:v>
                </c:pt>
                <c:pt idx="914">
                  <c:v>299.95</c:v>
                </c:pt>
                <c:pt idx="915">
                  <c:v>300.08999999999997</c:v>
                </c:pt>
                <c:pt idx="916">
                  <c:v>299.98</c:v>
                </c:pt>
                <c:pt idx="917">
                  <c:v>300.02999999999997</c:v>
                </c:pt>
                <c:pt idx="918">
                  <c:v>299.95999999999998</c:v>
                </c:pt>
                <c:pt idx="919">
                  <c:v>299.99</c:v>
                </c:pt>
                <c:pt idx="920">
                  <c:v>299.95999999999998</c:v>
                </c:pt>
                <c:pt idx="921">
                  <c:v>299.99</c:v>
                </c:pt>
                <c:pt idx="922">
                  <c:v>299.99</c:v>
                </c:pt>
                <c:pt idx="923">
                  <c:v>300.02</c:v>
                </c:pt>
                <c:pt idx="924">
                  <c:v>300.10000000000002</c:v>
                </c:pt>
                <c:pt idx="925">
                  <c:v>300.01</c:v>
                </c:pt>
                <c:pt idx="926">
                  <c:v>300.05</c:v>
                </c:pt>
                <c:pt idx="927">
                  <c:v>300.01</c:v>
                </c:pt>
                <c:pt idx="928">
                  <c:v>300.08999999999997</c:v>
                </c:pt>
                <c:pt idx="929">
                  <c:v>300.02</c:v>
                </c:pt>
                <c:pt idx="930">
                  <c:v>300.02999999999997</c:v>
                </c:pt>
                <c:pt idx="931">
                  <c:v>300.12</c:v>
                </c:pt>
                <c:pt idx="932">
                  <c:v>300.06</c:v>
                </c:pt>
                <c:pt idx="933">
                  <c:v>299.95</c:v>
                </c:pt>
                <c:pt idx="934">
                  <c:v>300.05</c:v>
                </c:pt>
                <c:pt idx="935">
                  <c:v>300.02999999999997</c:v>
                </c:pt>
                <c:pt idx="936">
                  <c:v>300.05</c:v>
                </c:pt>
                <c:pt idx="937">
                  <c:v>299.95999999999998</c:v>
                </c:pt>
                <c:pt idx="938">
                  <c:v>299.95999999999998</c:v>
                </c:pt>
                <c:pt idx="939">
                  <c:v>300.01</c:v>
                </c:pt>
                <c:pt idx="940">
                  <c:v>299.95999999999998</c:v>
                </c:pt>
                <c:pt idx="941">
                  <c:v>300.02</c:v>
                </c:pt>
                <c:pt idx="942">
                  <c:v>300.04000000000002</c:v>
                </c:pt>
                <c:pt idx="943">
                  <c:v>300.02</c:v>
                </c:pt>
                <c:pt idx="944">
                  <c:v>300.08</c:v>
                </c:pt>
                <c:pt idx="945">
                  <c:v>299.94</c:v>
                </c:pt>
                <c:pt idx="946">
                  <c:v>300.01</c:v>
                </c:pt>
                <c:pt idx="947">
                  <c:v>300.04000000000002</c:v>
                </c:pt>
                <c:pt idx="948">
                  <c:v>299.95</c:v>
                </c:pt>
                <c:pt idx="949">
                  <c:v>300.02999999999997</c:v>
                </c:pt>
                <c:pt idx="950">
                  <c:v>299.98</c:v>
                </c:pt>
                <c:pt idx="951">
                  <c:v>299.99</c:v>
                </c:pt>
                <c:pt idx="952">
                  <c:v>299.99</c:v>
                </c:pt>
                <c:pt idx="953">
                  <c:v>299.99</c:v>
                </c:pt>
                <c:pt idx="954">
                  <c:v>300.01</c:v>
                </c:pt>
                <c:pt idx="955">
                  <c:v>300.01</c:v>
                </c:pt>
                <c:pt idx="956">
                  <c:v>299.95999999999998</c:v>
                </c:pt>
                <c:pt idx="957">
                  <c:v>299.99</c:v>
                </c:pt>
                <c:pt idx="958">
                  <c:v>300.04000000000002</c:v>
                </c:pt>
                <c:pt idx="959">
                  <c:v>300.02999999999997</c:v>
                </c:pt>
                <c:pt idx="960">
                  <c:v>299.95999999999998</c:v>
                </c:pt>
                <c:pt idx="961">
                  <c:v>300.04000000000002</c:v>
                </c:pt>
                <c:pt idx="962">
                  <c:v>300.08</c:v>
                </c:pt>
                <c:pt idx="963">
                  <c:v>300.05</c:v>
                </c:pt>
                <c:pt idx="964">
                  <c:v>300.01</c:v>
                </c:pt>
                <c:pt idx="965">
                  <c:v>299.95</c:v>
                </c:pt>
                <c:pt idx="966">
                  <c:v>300.01</c:v>
                </c:pt>
                <c:pt idx="967">
                  <c:v>299.97000000000003</c:v>
                </c:pt>
                <c:pt idx="968">
                  <c:v>299.99</c:v>
                </c:pt>
                <c:pt idx="969">
                  <c:v>299.99</c:v>
                </c:pt>
                <c:pt idx="970">
                  <c:v>299.95999999999998</c:v>
                </c:pt>
                <c:pt idx="971">
                  <c:v>299.98</c:v>
                </c:pt>
                <c:pt idx="972">
                  <c:v>300.02999999999997</c:v>
                </c:pt>
                <c:pt idx="973">
                  <c:v>300.01</c:v>
                </c:pt>
                <c:pt idx="974">
                  <c:v>299.99</c:v>
                </c:pt>
                <c:pt idx="975">
                  <c:v>300.02999999999997</c:v>
                </c:pt>
                <c:pt idx="976">
                  <c:v>300.02999999999997</c:v>
                </c:pt>
                <c:pt idx="977">
                  <c:v>300.01</c:v>
                </c:pt>
                <c:pt idx="978">
                  <c:v>300.02</c:v>
                </c:pt>
                <c:pt idx="979">
                  <c:v>300.05</c:v>
                </c:pt>
                <c:pt idx="980">
                  <c:v>300.01</c:v>
                </c:pt>
                <c:pt idx="981">
                  <c:v>299.99</c:v>
                </c:pt>
                <c:pt idx="982">
                  <c:v>300.01</c:v>
                </c:pt>
                <c:pt idx="983">
                  <c:v>300.01</c:v>
                </c:pt>
                <c:pt idx="984">
                  <c:v>300.02</c:v>
                </c:pt>
                <c:pt idx="985">
                  <c:v>300.05</c:v>
                </c:pt>
                <c:pt idx="986">
                  <c:v>299.97000000000003</c:v>
                </c:pt>
                <c:pt idx="987">
                  <c:v>299.98</c:v>
                </c:pt>
                <c:pt idx="988">
                  <c:v>300.06</c:v>
                </c:pt>
                <c:pt idx="989">
                  <c:v>300.06</c:v>
                </c:pt>
                <c:pt idx="990">
                  <c:v>299.95999999999998</c:v>
                </c:pt>
                <c:pt idx="991">
                  <c:v>299.98</c:v>
                </c:pt>
                <c:pt idx="992">
                  <c:v>299.98</c:v>
                </c:pt>
                <c:pt idx="993">
                  <c:v>300.01</c:v>
                </c:pt>
                <c:pt idx="994">
                  <c:v>299.99</c:v>
                </c:pt>
                <c:pt idx="995">
                  <c:v>299.98</c:v>
                </c:pt>
                <c:pt idx="996">
                  <c:v>300.02</c:v>
                </c:pt>
                <c:pt idx="997">
                  <c:v>300.01</c:v>
                </c:pt>
                <c:pt idx="998">
                  <c:v>300.02999999999997</c:v>
                </c:pt>
                <c:pt idx="999">
                  <c:v>300.02999999999997</c:v>
                </c:pt>
                <c:pt idx="1000">
                  <c:v>300.02</c:v>
                </c:pt>
                <c:pt idx="1001">
                  <c:v>299.97000000000003</c:v>
                </c:pt>
                <c:pt idx="1002">
                  <c:v>300.05</c:v>
                </c:pt>
                <c:pt idx="1003">
                  <c:v>299.99</c:v>
                </c:pt>
                <c:pt idx="1004">
                  <c:v>299.95</c:v>
                </c:pt>
                <c:pt idx="1005">
                  <c:v>299.95</c:v>
                </c:pt>
                <c:pt idx="1006">
                  <c:v>299.99</c:v>
                </c:pt>
                <c:pt idx="1007">
                  <c:v>300.02999999999997</c:v>
                </c:pt>
                <c:pt idx="1008">
                  <c:v>299.97000000000003</c:v>
                </c:pt>
                <c:pt idx="1009">
                  <c:v>299.95</c:v>
                </c:pt>
                <c:pt idx="1010">
                  <c:v>299.95</c:v>
                </c:pt>
                <c:pt idx="1011">
                  <c:v>299.99</c:v>
                </c:pt>
                <c:pt idx="1012">
                  <c:v>300.08</c:v>
                </c:pt>
                <c:pt idx="1013">
                  <c:v>300.06</c:v>
                </c:pt>
                <c:pt idx="1014">
                  <c:v>300.02999999999997</c:v>
                </c:pt>
                <c:pt idx="1015">
                  <c:v>300.02999999999997</c:v>
                </c:pt>
                <c:pt idx="1016">
                  <c:v>300.04000000000002</c:v>
                </c:pt>
                <c:pt idx="1017">
                  <c:v>299.99</c:v>
                </c:pt>
                <c:pt idx="1018">
                  <c:v>300.02999999999997</c:v>
                </c:pt>
                <c:pt idx="1019">
                  <c:v>300.02999999999997</c:v>
                </c:pt>
                <c:pt idx="1020">
                  <c:v>299.97000000000003</c:v>
                </c:pt>
                <c:pt idx="1021">
                  <c:v>299.95</c:v>
                </c:pt>
                <c:pt idx="1022">
                  <c:v>299.97000000000003</c:v>
                </c:pt>
                <c:pt idx="1023">
                  <c:v>300.04000000000002</c:v>
                </c:pt>
                <c:pt idx="1024">
                  <c:v>300.02</c:v>
                </c:pt>
                <c:pt idx="1025">
                  <c:v>300.02</c:v>
                </c:pt>
                <c:pt idx="1026">
                  <c:v>300.02</c:v>
                </c:pt>
                <c:pt idx="1027">
                  <c:v>300.01</c:v>
                </c:pt>
                <c:pt idx="1028">
                  <c:v>300.05</c:v>
                </c:pt>
                <c:pt idx="1029">
                  <c:v>300.01</c:v>
                </c:pt>
                <c:pt idx="1030">
                  <c:v>299.99</c:v>
                </c:pt>
                <c:pt idx="1031">
                  <c:v>300.01</c:v>
                </c:pt>
                <c:pt idx="1032">
                  <c:v>300.02</c:v>
                </c:pt>
                <c:pt idx="1033">
                  <c:v>300.04000000000002</c:v>
                </c:pt>
                <c:pt idx="1034">
                  <c:v>299.98</c:v>
                </c:pt>
                <c:pt idx="1035">
                  <c:v>300.06</c:v>
                </c:pt>
                <c:pt idx="1036">
                  <c:v>299.95</c:v>
                </c:pt>
                <c:pt idx="1037">
                  <c:v>299.99</c:v>
                </c:pt>
                <c:pt idx="1038">
                  <c:v>299.98</c:v>
                </c:pt>
                <c:pt idx="1039">
                  <c:v>300.05</c:v>
                </c:pt>
                <c:pt idx="1040">
                  <c:v>300.06</c:v>
                </c:pt>
                <c:pt idx="1041">
                  <c:v>299.95999999999998</c:v>
                </c:pt>
                <c:pt idx="1042">
                  <c:v>300.02999999999997</c:v>
                </c:pt>
                <c:pt idx="1043">
                  <c:v>299.97000000000003</c:v>
                </c:pt>
                <c:pt idx="1044">
                  <c:v>299.97000000000003</c:v>
                </c:pt>
                <c:pt idx="1045">
                  <c:v>300.08</c:v>
                </c:pt>
                <c:pt idx="1046">
                  <c:v>299.99</c:v>
                </c:pt>
                <c:pt idx="1047">
                  <c:v>300.05</c:v>
                </c:pt>
                <c:pt idx="1048">
                  <c:v>299.95</c:v>
                </c:pt>
                <c:pt idx="1049">
                  <c:v>299.95999999999998</c:v>
                </c:pt>
                <c:pt idx="1050">
                  <c:v>299.99</c:v>
                </c:pt>
                <c:pt idx="1051">
                  <c:v>299.99</c:v>
                </c:pt>
                <c:pt idx="1052">
                  <c:v>299.95</c:v>
                </c:pt>
                <c:pt idx="1053">
                  <c:v>299.97000000000003</c:v>
                </c:pt>
                <c:pt idx="1054">
                  <c:v>299.89999999999998</c:v>
                </c:pt>
                <c:pt idx="1055">
                  <c:v>299.94</c:v>
                </c:pt>
                <c:pt idx="1056">
                  <c:v>299.91000000000003</c:v>
                </c:pt>
                <c:pt idx="1057">
                  <c:v>299.95</c:v>
                </c:pt>
                <c:pt idx="1058">
                  <c:v>299.99</c:v>
                </c:pt>
                <c:pt idx="1059">
                  <c:v>299.97000000000003</c:v>
                </c:pt>
                <c:pt idx="1060">
                  <c:v>299.98</c:v>
                </c:pt>
                <c:pt idx="1061">
                  <c:v>300.01</c:v>
                </c:pt>
                <c:pt idx="1062">
                  <c:v>300.02</c:v>
                </c:pt>
                <c:pt idx="1063">
                  <c:v>299.95999999999998</c:v>
                </c:pt>
                <c:pt idx="1064">
                  <c:v>300.01</c:v>
                </c:pt>
                <c:pt idx="1065">
                  <c:v>300.02999999999997</c:v>
                </c:pt>
                <c:pt idx="1066">
                  <c:v>299.99</c:v>
                </c:pt>
                <c:pt idx="1067">
                  <c:v>299.91000000000003</c:v>
                </c:pt>
                <c:pt idx="1068">
                  <c:v>300.01</c:v>
                </c:pt>
                <c:pt idx="1069">
                  <c:v>300.01</c:v>
                </c:pt>
                <c:pt idx="1070">
                  <c:v>300.02999999999997</c:v>
                </c:pt>
                <c:pt idx="1071">
                  <c:v>300.02999999999997</c:v>
                </c:pt>
                <c:pt idx="1072">
                  <c:v>299.89999999999998</c:v>
                </c:pt>
                <c:pt idx="1073">
                  <c:v>299.98</c:v>
                </c:pt>
                <c:pt idx="1074">
                  <c:v>300.02999999999997</c:v>
                </c:pt>
                <c:pt idx="1075">
                  <c:v>299.95999999999998</c:v>
                </c:pt>
                <c:pt idx="1076">
                  <c:v>300.02999999999997</c:v>
                </c:pt>
                <c:pt idx="1077">
                  <c:v>300.02999999999997</c:v>
                </c:pt>
                <c:pt idx="1078">
                  <c:v>300.08</c:v>
                </c:pt>
                <c:pt idx="1079">
                  <c:v>300.01</c:v>
                </c:pt>
                <c:pt idx="1080">
                  <c:v>299.98</c:v>
                </c:pt>
                <c:pt idx="1081">
                  <c:v>299.95</c:v>
                </c:pt>
                <c:pt idx="1082">
                  <c:v>300.04000000000002</c:v>
                </c:pt>
                <c:pt idx="1083">
                  <c:v>299.99</c:v>
                </c:pt>
                <c:pt idx="1084">
                  <c:v>300.01</c:v>
                </c:pt>
                <c:pt idx="1085">
                  <c:v>300.08</c:v>
                </c:pt>
                <c:pt idx="1086">
                  <c:v>300.02999999999997</c:v>
                </c:pt>
                <c:pt idx="1087">
                  <c:v>300.02999999999997</c:v>
                </c:pt>
                <c:pt idx="1088">
                  <c:v>299.95</c:v>
                </c:pt>
                <c:pt idx="1089">
                  <c:v>300.02999999999997</c:v>
                </c:pt>
                <c:pt idx="1090">
                  <c:v>299.95999999999998</c:v>
                </c:pt>
                <c:pt idx="1091">
                  <c:v>300.10000000000002</c:v>
                </c:pt>
                <c:pt idx="1092">
                  <c:v>299.95999999999998</c:v>
                </c:pt>
                <c:pt idx="1093">
                  <c:v>300.02</c:v>
                </c:pt>
                <c:pt idx="1094">
                  <c:v>299.98</c:v>
                </c:pt>
                <c:pt idx="1095">
                  <c:v>299.95999999999998</c:v>
                </c:pt>
                <c:pt idx="1096">
                  <c:v>300.01</c:v>
                </c:pt>
                <c:pt idx="1097">
                  <c:v>300.02999999999997</c:v>
                </c:pt>
                <c:pt idx="1098">
                  <c:v>299.95</c:v>
                </c:pt>
                <c:pt idx="1099">
                  <c:v>300.08</c:v>
                </c:pt>
                <c:pt idx="1100">
                  <c:v>300.02</c:v>
                </c:pt>
                <c:pt idx="1101">
                  <c:v>300.02</c:v>
                </c:pt>
                <c:pt idx="1102">
                  <c:v>300.04000000000002</c:v>
                </c:pt>
                <c:pt idx="1103">
                  <c:v>300.02</c:v>
                </c:pt>
                <c:pt idx="1104">
                  <c:v>299.98</c:v>
                </c:pt>
                <c:pt idx="1105">
                  <c:v>300.12</c:v>
                </c:pt>
                <c:pt idx="1106">
                  <c:v>300.12</c:v>
                </c:pt>
                <c:pt idx="1107">
                  <c:v>300.02999999999997</c:v>
                </c:pt>
                <c:pt idx="1108">
                  <c:v>300.02</c:v>
                </c:pt>
                <c:pt idx="1109">
                  <c:v>299.99</c:v>
                </c:pt>
                <c:pt idx="1110">
                  <c:v>300.02</c:v>
                </c:pt>
                <c:pt idx="1111">
                  <c:v>300.01</c:v>
                </c:pt>
                <c:pt idx="1112">
                  <c:v>299.88</c:v>
                </c:pt>
                <c:pt idx="1113">
                  <c:v>299.8</c:v>
                </c:pt>
                <c:pt idx="1114">
                  <c:v>299.82</c:v>
                </c:pt>
                <c:pt idx="1115">
                  <c:v>299.77999999999997</c:v>
                </c:pt>
                <c:pt idx="1116">
                  <c:v>299.74</c:v>
                </c:pt>
                <c:pt idx="1117">
                  <c:v>299.64</c:v>
                </c:pt>
                <c:pt idx="1118">
                  <c:v>299.63</c:v>
                </c:pt>
                <c:pt idx="1119">
                  <c:v>299.66000000000003</c:v>
                </c:pt>
                <c:pt idx="1120">
                  <c:v>299.62</c:v>
                </c:pt>
                <c:pt idx="1121">
                  <c:v>299.67</c:v>
                </c:pt>
                <c:pt idx="1122">
                  <c:v>299.64</c:v>
                </c:pt>
                <c:pt idx="1123">
                  <c:v>299.73</c:v>
                </c:pt>
                <c:pt idx="1124">
                  <c:v>299.85000000000002</c:v>
                </c:pt>
                <c:pt idx="1125">
                  <c:v>299.77</c:v>
                </c:pt>
                <c:pt idx="1126">
                  <c:v>299.83999999999997</c:v>
                </c:pt>
                <c:pt idx="1127">
                  <c:v>299.87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D3-49E8-94DC-B9AC8B0760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2285504"/>
        <c:axId val="512289768"/>
      </c:lineChart>
      <c:lineChart>
        <c:grouping val="standard"/>
        <c:varyColors val="0"/>
        <c:ser>
          <c:idx val="1"/>
          <c:order val="1"/>
          <c:tx>
            <c:strRef>
              <c:f>zinco3!$D$1</c:f>
              <c:strCache>
                <c:ptCount val="1"/>
                <c:pt idx="0">
                  <c:v>Coluna1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zinco3!$D$2:$D$1129</c:f>
              <c:numCache>
                <c:formatCode>General</c:formatCode>
                <c:ptCount val="1128"/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9.0459260000000015</c:v>
                </c:pt>
                <c:pt idx="16">
                  <c:v>9.1324734666666654</c:v>
                </c:pt>
                <c:pt idx="17">
                  <c:v>9.2177614000000005</c:v>
                </c:pt>
                <c:pt idx="18">
                  <c:v>9.086661666666668</c:v>
                </c:pt>
                <c:pt idx="19">
                  <c:v>9.0607269333333349</c:v>
                </c:pt>
                <c:pt idx="20">
                  <c:v>9.0738722666666654</c:v>
                </c:pt>
                <c:pt idx="21">
                  <c:v>9.0494716666666672</c:v>
                </c:pt>
                <c:pt idx="22">
                  <c:v>9.0976227999999999</c:v>
                </c:pt>
                <c:pt idx="23">
                  <c:v>9.0839883333333322</c:v>
                </c:pt>
                <c:pt idx="24">
                  <c:v>9.0354821333333302</c:v>
                </c:pt>
                <c:pt idx="25">
                  <c:v>9.0001899333333313</c:v>
                </c:pt>
                <c:pt idx="26">
                  <c:v>8.9996291333333343</c:v>
                </c:pt>
                <c:pt idx="27">
                  <c:v>8.9603339333333327</c:v>
                </c:pt>
                <c:pt idx="28">
                  <c:v>8.9574659333333333</c:v>
                </c:pt>
                <c:pt idx="29">
                  <c:v>8.9352509333333341</c:v>
                </c:pt>
                <c:pt idx="30">
                  <c:v>9.0108410666666678</c:v>
                </c:pt>
                <c:pt idx="31">
                  <c:v>8.9348750666666685</c:v>
                </c:pt>
                <c:pt idx="32">
                  <c:v>8.9581876666666673</c:v>
                </c:pt>
                <c:pt idx="33">
                  <c:v>9.0143061333333314</c:v>
                </c:pt>
                <c:pt idx="34">
                  <c:v>8.9778092666666662</c:v>
                </c:pt>
                <c:pt idx="35">
                  <c:v>8.9007418666666656</c:v>
                </c:pt>
                <c:pt idx="36">
                  <c:v>8.9630628666666663</c:v>
                </c:pt>
                <c:pt idx="37">
                  <c:v>8.8805885999999994</c:v>
                </c:pt>
                <c:pt idx="38">
                  <c:v>8.9605239999999995</c:v>
                </c:pt>
                <c:pt idx="39">
                  <c:v>8.983379733333333</c:v>
                </c:pt>
                <c:pt idx="40">
                  <c:v>8.9349499999999988</c:v>
                </c:pt>
                <c:pt idx="41">
                  <c:v>8.9793347333333333</c:v>
                </c:pt>
                <c:pt idx="42">
                  <c:v>8.8792733333333338</c:v>
                </c:pt>
                <c:pt idx="43">
                  <c:v>9.011345733333334</c:v>
                </c:pt>
                <c:pt idx="44">
                  <c:v>8.971757666666667</c:v>
                </c:pt>
                <c:pt idx="45">
                  <c:v>8.9398311999999986</c:v>
                </c:pt>
                <c:pt idx="46">
                  <c:v>8.9479509333333347</c:v>
                </c:pt>
                <c:pt idx="47">
                  <c:v>9.0078809333333325</c:v>
                </c:pt>
                <c:pt idx="48">
                  <c:v>8.9632836000000005</c:v>
                </c:pt>
                <c:pt idx="49">
                  <c:v>9.0368956666666644</c:v>
                </c:pt>
                <c:pt idx="50">
                  <c:v>9.077489533333333</c:v>
                </c:pt>
                <c:pt idx="51">
                  <c:v>9.0916584666666669</c:v>
                </c:pt>
                <c:pt idx="52">
                  <c:v>9.0273034666666678</c:v>
                </c:pt>
                <c:pt idx="53">
                  <c:v>9.0495800000000006</c:v>
                </c:pt>
                <c:pt idx="54">
                  <c:v>9.007263666666665</c:v>
                </c:pt>
                <c:pt idx="55">
                  <c:v>9.0365824666666672</c:v>
                </c:pt>
                <c:pt idx="56">
                  <c:v>9.044706866666667</c:v>
                </c:pt>
                <c:pt idx="57">
                  <c:v>9.0335099333333329</c:v>
                </c:pt>
                <c:pt idx="58">
                  <c:v>9.0020314666666668</c:v>
                </c:pt>
                <c:pt idx="59">
                  <c:v>9.0747019333333352</c:v>
                </c:pt>
                <c:pt idx="60">
                  <c:v>9.1146749333333332</c:v>
                </c:pt>
                <c:pt idx="61">
                  <c:v>9.0427593999999996</c:v>
                </c:pt>
                <c:pt idx="62">
                  <c:v>9.0173604000000012</c:v>
                </c:pt>
                <c:pt idx="63">
                  <c:v>8.9578277333333354</c:v>
                </c:pt>
                <c:pt idx="64">
                  <c:v>8.9187863999999983</c:v>
                </c:pt>
                <c:pt idx="65">
                  <c:v>8.9324157333333307</c:v>
                </c:pt>
                <c:pt idx="66">
                  <c:v>8.991686933333332</c:v>
                </c:pt>
                <c:pt idx="67">
                  <c:v>8.945388866666665</c:v>
                </c:pt>
                <c:pt idx="68">
                  <c:v>8.8741623333333326</c:v>
                </c:pt>
                <c:pt idx="69">
                  <c:v>8.9183124666666664</c:v>
                </c:pt>
                <c:pt idx="70">
                  <c:v>8.9222246666666667</c:v>
                </c:pt>
                <c:pt idx="71">
                  <c:v>8.9729778666666675</c:v>
                </c:pt>
                <c:pt idx="72">
                  <c:v>8.9305346666666665</c:v>
                </c:pt>
                <c:pt idx="73">
                  <c:v>8.836652599999999</c:v>
                </c:pt>
                <c:pt idx="74">
                  <c:v>8.8878309333333334</c:v>
                </c:pt>
                <c:pt idx="75">
                  <c:v>8.8529453999999994</c:v>
                </c:pt>
                <c:pt idx="76">
                  <c:v>8.8448115999999981</c:v>
                </c:pt>
                <c:pt idx="77">
                  <c:v>8.8099375333333345</c:v>
                </c:pt>
                <c:pt idx="78">
                  <c:v>8.9461040666666651</c:v>
                </c:pt>
                <c:pt idx="79">
                  <c:v>8.8904698</c:v>
                </c:pt>
                <c:pt idx="80">
                  <c:v>8.8474371999999999</c:v>
                </c:pt>
                <c:pt idx="81">
                  <c:v>8.8172493333333328</c:v>
                </c:pt>
                <c:pt idx="82">
                  <c:v>8.9249360666666675</c:v>
                </c:pt>
                <c:pt idx="83">
                  <c:v>8.9088833333333355</c:v>
                </c:pt>
                <c:pt idx="84">
                  <c:v>8.8334197333333329</c:v>
                </c:pt>
                <c:pt idx="85">
                  <c:v>8.9101179333333338</c:v>
                </c:pt>
                <c:pt idx="86">
                  <c:v>8.8511523333333351</c:v>
                </c:pt>
                <c:pt idx="87">
                  <c:v>8.865118866666668</c:v>
                </c:pt>
                <c:pt idx="88">
                  <c:v>8.9631960666666668</c:v>
                </c:pt>
                <c:pt idx="89">
                  <c:v>8.9036294666666684</c:v>
                </c:pt>
                <c:pt idx="90">
                  <c:v>8.8577335999999995</c:v>
                </c:pt>
                <c:pt idx="91">
                  <c:v>9.0029729333333339</c:v>
                </c:pt>
                <c:pt idx="92">
                  <c:v>8.9183969333333337</c:v>
                </c:pt>
                <c:pt idx="93">
                  <c:v>8.8941234000000016</c:v>
                </c:pt>
                <c:pt idx="94">
                  <c:v>8.975122333333335</c:v>
                </c:pt>
                <c:pt idx="95">
                  <c:v>8.9851239333333339</c:v>
                </c:pt>
                <c:pt idx="96">
                  <c:v>8.9903708000000009</c:v>
                </c:pt>
                <c:pt idx="97">
                  <c:v>8.9687674666666677</c:v>
                </c:pt>
                <c:pt idx="98">
                  <c:v>8.9518731333333328</c:v>
                </c:pt>
                <c:pt idx="99">
                  <c:v>9.0538186000000014</c:v>
                </c:pt>
                <c:pt idx="100">
                  <c:v>9.0232697999999996</c:v>
                </c:pt>
                <c:pt idx="101">
                  <c:v>8.9836672000000011</c:v>
                </c:pt>
                <c:pt idx="102">
                  <c:v>9.0368253333333328</c:v>
                </c:pt>
                <c:pt idx="103">
                  <c:v>8.9600344666666665</c:v>
                </c:pt>
                <c:pt idx="104">
                  <c:v>8.9361612666666659</c:v>
                </c:pt>
                <c:pt idx="105">
                  <c:v>8.9500955999999992</c:v>
                </c:pt>
                <c:pt idx="106">
                  <c:v>8.8839778666666671</c:v>
                </c:pt>
                <c:pt idx="107">
                  <c:v>9.0025000666666681</c:v>
                </c:pt>
                <c:pt idx="108">
                  <c:v>8.9881021333333333</c:v>
                </c:pt>
                <c:pt idx="109">
                  <c:v>8.843424933333333</c:v>
                </c:pt>
                <c:pt idx="110">
                  <c:v>8.8302480666666661</c:v>
                </c:pt>
                <c:pt idx="111">
                  <c:v>8.8228810000000006</c:v>
                </c:pt>
                <c:pt idx="112">
                  <c:v>8.796359866666668</c:v>
                </c:pt>
                <c:pt idx="113">
                  <c:v>8.8303747333333344</c:v>
                </c:pt>
                <c:pt idx="114">
                  <c:v>8.7587142000000018</c:v>
                </c:pt>
                <c:pt idx="115">
                  <c:v>8.7392709333333336</c:v>
                </c:pt>
                <c:pt idx="116">
                  <c:v>8.7342743333333352</c:v>
                </c:pt>
                <c:pt idx="117">
                  <c:v>8.6829792666666687</c:v>
                </c:pt>
                <c:pt idx="118">
                  <c:v>8.708080200000003</c:v>
                </c:pt>
                <c:pt idx="119">
                  <c:v>8.7599995333333354</c:v>
                </c:pt>
                <c:pt idx="120">
                  <c:v>8.7809234666666676</c:v>
                </c:pt>
                <c:pt idx="121">
                  <c:v>8.8018858000000009</c:v>
                </c:pt>
                <c:pt idx="122">
                  <c:v>8.7311492666666677</c:v>
                </c:pt>
                <c:pt idx="123">
                  <c:v>8.7405353333333338</c:v>
                </c:pt>
                <c:pt idx="124">
                  <c:v>8.8681049333333331</c:v>
                </c:pt>
                <c:pt idx="125">
                  <c:v>8.9224260666666666</c:v>
                </c:pt>
                <c:pt idx="126">
                  <c:v>8.8120494666666662</c:v>
                </c:pt>
                <c:pt idx="127">
                  <c:v>8.8591429333333345</c:v>
                </c:pt>
                <c:pt idx="128">
                  <c:v>8.8394381333333332</c:v>
                </c:pt>
                <c:pt idx="129">
                  <c:v>8.794569533333334</c:v>
                </c:pt>
                <c:pt idx="130">
                  <c:v>8.7703724000000012</c:v>
                </c:pt>
                <c:pt idx="131">
                  <c:v>8.7703705333333328</c:v>
                </c:pt>
                <c:pt idx="132">
                  <c:v>8.8285859333333327</c:v>
                </c:pt>
                <c:pt idx="133">
                  <c:v>8.8614251333333343</c:v>
                </c:pt>
                <c:pt idx="134">
                  <c:v>8.8214325999999996</c:v>
                </c:pt>
                <c:pt idx="135">
                  <c:v>8.8520074666666648</c:v>
                </c:pt>
                <c:pt idx="136">
                  <c:v>8.7729365333333327</c:v>
                </c:pt>
                <c:pt idx="137">
                  <c:v>8.7578824666666684</c:v>
                </c:pt>
                <c:pt idx="138">
                  <c:v>8.7093386000000006</c:v>
                </c:pt>
                <c:pt idx="139">
                  <c:v>8.6878146666666662</c:v>
                </c:pt>
                <c:pt idx="140">
                  <c:v>8.620949133333335</c:v>
                </c:pt>
                <c:pt idx="141">
                  <c:v>8.7312285333333346</c:v>
                </c:pt>
                <c:pt idx="142">
                  <c:v>8.7567772000000037</c:v>
                </c:pt>
                <c:pt idx="143">
                  <c:v>8.7374207999999989</c:v>
                </c:pt>
                <c:pt idx="144">
                  <c:v>8.7687488000000009</c:v>
                </c:pt>
                <c:pt idx="145">
                  <c:v>8.8347134000000018</c:v>
                </c:pt>
                <c:pt idx="146">
                  <c:v>8.7888895333333341</c:v>
                </c:pt>
                <c:pt idx="147">
                  <c:v>8.7756864666666665</c:v>
                </c:pt>
                <c:pt idx="148">
                  <c:v>8.8093277999999984</c:v>
                </c:pt>
                <c:pt idx="149">
                  <c:v>8.7639551999999981</c:v>
                </c:pt>
                <c:pt idx="150">
                  <c:v>8.6537688666666668</c:v>
                </c:pt>
                <c:pt idx="151">
                  <c:v>8.7836315999999997</c:v>
                </c:pt>
                <c:pt idx="152">
                  <c:v>8.7964634666666655</c:v>
                </c:pt>
                <c:pt idx="153">
                  <c:v>8.8624529333333335</c:v>
                </c:pt>
                <c:pt idx="154">
                  <c:v>8.7769987999999994</c:v>
                </c:pt>
                <c:pt idx="155">
                  <c:v>8.7699468666666665</c:v>
                </c:pt>
                <c:pt idx="156">
                  <c:v>8.7502134666666667</c:v>
                </c:pt>
                <c:pt idx="157">
                  <c:v>8.7304165333333312</c:v>
                </c:pt>
                <c:pt idx="158">
                  <c:v>8.8350664666666638</c:v>
                </c:pt>
                <c:pt idx="159">
                  <c:v>8.901517733333332</c:v>
                </c:pt>
                <c:pt idx="160">
                  <c:v>8.7760245333333327</c:v>
                </c:pt>
                <c:pt idx="161">
                  <c:v>8.7820311333333336</c:v>
                </c:pt>
                <c:pt idx="162">
                  <c:v>8.6762976666666685</c:v>
                </c:pt>
                <c:pt idx="163">
                  <c:v>8.617690399999999</c:v>
                </c:pt>
                <c:pt idx="164">
                  <c:v>8.7509475999999999</c:v>
                </c:pt>
                <c:pt idx="165">
                  <c:v>8.7585030666666661</c:v>
                </c:pt>
                <c:pt idx="166">
                  <c:v>8.6356277333333331</c:v>
                </c:pt>
                <c:pt idx="167">
                  <c:v>8.6907307333333339</c:v>
                </c:pt>
                <c:pt idx="168">
                  <c:v>8.6472138000000012</c:v>
                </c:pt>
                <c:pt idx="169">
                  <c:v>8.7013045999999985</c:v>
                </c:pt>
                <c:pt idx="170">
                  <c:v>8.8672184000000023</c:v>
                </c:pt>
                <c:pt idx="171">
                  <c:v>8.7365055999999992</c:v>
                </c:pt>
                <c:pt idx="172">
                  <c:v>8.7764150000000019</c:v>
                </c:pt>
                <c:pt idx="173">
                  <c:v>8.7044798000000014</c:v>
                </c:pt>
                <c:pt idx="174">
                  <c:v>8.5994581999999991</c:v>
                </c:pt>
                <c:pt idx="175">
                  <c:v>8.5924073999999973</c:v>
                </c:pt>
                <c:pt idx="176">
                  <c:v>8.6845421999999992</c:v>
                </c:pt>
                <c:pt idx="177">
                  <c:v>8.9025915999999992</c:v>
                </c:pt>
                <c:pt idx="178">
                  <c:v>8.7764529999999983</c:v>
                </c:pt>
                <c:pt idx="179">
                  <c:v>8.7737069999999999</c:v>
                </c:pt>
                <c:pt idx="180">
                  <c:v>8.8123107999999988</c:v>
                </c:pt>
                <c:pt idx="181">
                  <c:v>8.8374393333333323</c:v>
                </c:pt>
                <c:pt idx="182">
                  <c:v>8.841368666666666</c:v>
                </c:pt>
                <c:pt idx="183">
                  <c:v>8.7724376666666668</c:v>
                </c:pt>
                <c:pt idx="184">
                  <c:v>8.6906566000000005</c:v>
                </c:pt>
                <c:pt idx="185">
                  <c:v>8.622037933333333</c:v>
                </c:pt>
                <c:pt idx="186">
                  <c:v>8.8118681333333324</c:v>
                </c:pt>
                <c:pt idx="187">
                  <c:v>8.7064123333333328</c:v>
                </c:pt>
                <c:pt idx="188">
                  <c:v>8.6528466666666688</c:v>
                </c:pt>
                <c:pt idx="189">
                  <c:v>8.8024956666666654</c:v>
                </c:pt>
                <c:pt idx="190">
                  <c:v>8.7368487333333338</c:v>
                </c:pt>
                <c:pt idx="191">
                  <c:v>8.7938045333333328</c:v>
                </c:pt>
                <c:pt idx="192">
                  <c:v>8.6148568666666652</c:v>
                </c:pt>
                <c:pt idx="193">
                  <c:v>8.615435999999999</c:v>
                </c:pt>
                <c:pt idx="194">
                  <c:v>8.653933333333331</c:v>
                </c:pt>
                <c:pt idx="195">
                  <c:v>8.6727400666666679</c:v>
                </c:pt>
                <c:pt idx="196">
                  <c:v>8.7378027333333321</c:v>
                </c:pt>
                <c:pt idx="197">
                  <c:v>8.6476324666666677</c:v>
                </c:pt>
                <c:pt idx="198">
                  <c:v>8.6747122666666669</c:v>
                </c:pt>
                <c:pt idx="199">
                  <c:v>8.826242266666668</c:v>
                </c:pt>
                <c:pt idx="200">
                  <c:v>8.8072963333333352</c:v>
                </c:pt>
                <c:pt idx="201">
                  <c:v>8.7212818000000016</c:v>
                </c:pt>
                <c:pt idx="202">
                  <c:v>8.7865657333333349</c:v>
                </c:pt>
                <c:pt idx="203">
                  <c:v>8.8198361333333342</c:v>
                </c:pt>
                <c:pt idx="204">
                  <c:v>8.6637690000000003</c:v>
                </c:pt>
                <c:pt idx="205">
                  <c:v>8.7958936666666681</c:v>
                </c:pt>
                <c:pt idx="206">
                  <c:v>8.7200993333333336</c:v>
                </c:pt>
                <c:pt idx="207">
                  <c:v>8.702133400000001</c:v>
                </c:pt>
                <c:pt idx="208">
                  <c:v>8.8709175333333334</c:v>
                </c:pt>
                <c:pt idx="209">
                  <c:v>8.7008974000000006</c:v>
                </c:pt>
                <c:pt idx="210">
                  <c:v>8.726825933333334</c:v>
                </c:pt>
                <c:pt idx="211">
                  <c:v>8.7070003333333315</c:v>
                </c:pt>
                <c:pt idx="212">
                  <c:v>8.718596999999999</c:v>
                </c:pt>
                <c:pt idx="213">
                  <c:v>8.7178580000000014</c:v>
                </c:pt>
                <c:pt idx="214">
                  <c:v>8.6457426666666688</c:v>
                </c:pt>
                <c:pt idx="215">
                  <c:v>8.5924128</c:v>
                </c:pt>
                <c:pt idx="216">
                  <c:v>8.5719983333333349</c:v>
                </c:pt>
                <c:pt idx="217">
                  <c:v>8.5238156666666676</c:v>
                </c:pt>
                <c:pt idx="218">
                  <c:v>8.6131499333333341</c:v>
                </c:pt>
                <c:pt idx="219">
                  <c:v>8.6497905999999993</c:v>
                </c:pt>
                <c:pt idx="220">
                  <c:v>8.5815566666666658</c:v>
                </c:pt>
                <c:pt idx="221">
                  <c:v>8.6100276666666673</c:v>
                </c:pt>
                <c:pt idx="222">
                  <c:v>8.7118413999999991</c:v>
                </c:pt>
                <c:pt idx="223">
                  <c:v>8.6005453333333346</c:v>
                </c:pt>
                <c:pt idx="224">
                  <c:v>8.6904624666666681</c:v>
                </c:pt>
                <c:pt idx="225">
                  <c:v>8.5905967999999984</c:v>
                </c:pt>
                <c:pt idx="226">
                  <c:v>8.5888626666666674</c:v>
                </c:pt>
                <c:pt idx="227">
                  <c:v>8.587309666666668</c:v>
                </c:pt>
                <c:pt idx="228">
                  <c:v>8.599604533333336</c:v>
                </c:pt>
                <c:pt idx="229">
                  <c:v>8.8080325333333338</c:v>
                </c:pt>
                <c:pt idx="230">
                  <c:v>8.6568260666666674</c:v>
                </c:pt>
                <c:pt idx="231">
                  <c:v>8.7090010666666675</c:v>
                </c:pt>
                <c:pt idx="232">
                  <c:v>8.6901382666666684</c:v>
                </c:pt>
                <c:pt idx="233">
                  <c:v>8.6442288666666673</c:v>
                </c:pt>
                <c:pt idx="234">
                  <c:v>8.6770249333333336</c:v>
                </c:pt>
                <c:pt idx="235">
                  <c:v>8.7756000000000007</c:v>
                </c:pt>
                <c:pt idx="236">
                  <c:v>8.7904457999999988</c:v>
                </c:pt>
                <c:pt idx="237">
                  <c:v>8.6479019333333333</c:v>
                </c:pt>
                <c:pt idx="238">
                  <c:v>8.7441499999999994</c:v>
                </c:pt>
                <c:pt idx="239">
                  <c:v>8.6724896666666673</c:v>
                </c:pt>
                <c:pt idx="240">
                  <c:v>8.646106266666667</c:v>
                </c:pt>
                <c:pt idx="241">
                  <c:v>8.7058940666666675</c:v>
                </c:pt>
                <c:pt idx="242">
                  <c:v>8.804832600000001</c:v>
                </c:pt>
                <c:pt idx="243">
                  <c:v>8.7006658666666681</c:v>
                </c:pt>
                <c:pt idx="244">
                  <c:v>8.5624587333333331</c:v>
                </c:pt>
                <c:pt idx="245">
                  <c:v>8.6423887333333322</c:v>
                </c:pt>
                <c:pt idx="246">
                  <c:v>8.6497714666666656</c:v>
                </c:pt>
                <c:pt idx="247">
                  <c:v>8.7431699333333324</c:v>
                </c:pt>
                <c:pt idx="248">
                  <c:v>8.654221999999999</c:v>
                </c:pt>
                <c:pt idx="249">
                  <c:v>8.6754049999999996</c:v>
                </c:pt>
                <c:pt idx="250">
                  <c:v>8.6443317999999998</c:v>
                </c:pt>
                <c:pt idx="251">
                  <c:v>8.5990609333333321</c:v>
                </c:pt>
                <c:pt idx="252">
                  <c:v>8.6391848666666657</c:v>
                </c:pt>
                <c:pt idx="253">
                  <c:v>8.5385544666666657</c:v>
                </c:pt>
                <c:pt idx="254">
                  <c:v>8.6319024000000013</c:v>
                </c:pt>
                <c:pt idx="255">
                  <c:v>8.7060323333333329</c:v>
                </c:pt>
                <c:pt idx="256">
                  <c:v>8.6348874000000002</c:v>
                </c:pt>
                <c:pt idx="257">
                  <c:v>8.6226546666666675</c:v>
                </c:pt>
                <c:pt idx="258">
                  <c:v>8.6366054000000023</c:v>
                </c:pt>
                <c:pt idx="259">
                  <c:v>8.6506558000000009</c:v>
                </c:pt>
                <c:pt idx="260">
                  <c:v>8.7350454666666675</c:v>
                </c:pt>
                <c:pt idx="261">
                  <c:v>8.6366329333333329</c:v>
                </c:pt>
                <c:pt idx="262">
                  <c:v>8.6355742000000006</c:v>
                </c:pt>
                <c:pt idx="263">
                  <c:v>8.6673999333333338</c:v>
                </c:pt>
                <c:pt idx="264">
                  <c:v>8.5895189333333342</c:v>
                </c:pt>
                <c:pt idx="265">
                  <c:v>8.6006317333333335</c:v>
                </c:pt>
                <c:pt idx="266">
                  <c:v>8.6267887333333348</c:v>
                </c:pt>
                <c:pt idx="267">
                  <c:v>8.6384711333333328</c:v>
                </c:pt>
                <c:pt idx="268">
                  <c:v>8.7280472666666675</c:v>
                </c:pt>
                <c:pt idx="269">
                  <c:v>8.6811153333333344</c:v>
                </c:pt>
                <c:pt idx="270">
                  <c:v>8.6347531333333336</c:v>
                </c:pt>
                <c:pt idx="271">
                  <c:v>8.5489809333333344</c:v>
                </c:pt>
                <c:pt idx="272">
                  <c:v>8.5022676666666666</c:v>
                </c:pt>
                <c:pt idx="273">
                  <c:v>8.6587002000000002</c:v>
                </c:pt>
                <c:pt idx="274">
                  <c:v>8.6205497999999992</c:v>
                </c:pt>
                <c:pt idx="275">
                  <c:v>8.5228763999999995</c:v>
                </c:pt>
                <c:pt idx="276">
                  <c:v>8.5625167999999992</c:v>
                </c:pt>
                <c:pt idx="277">
                  <c:v>8.6017119333333323</c:v>
                </c:pt>
                <c:pt idx="278">
                  <c:v>8.5632839333333326</c:v>
                </c:pt>
                <c:pt idx="279">
                  <c:v>8.7076343333333295</c:v>
                </c:pt>
                <c:pt idx="280">
                  <c:v>8.6511510666666673</c:v>
                </c:pt>
                <c:pt idx="281">
                  <c:v>8.6585258666666682</c:v>
                </c:pt>
                <c:pt idx="282">
                  <c:v>8.6409611999999996</c:v>
                </c:pt>
                <c:pt idx="283">
                  <c:v>8.5707182666666668</c:v>
                </c:pt>
                <c:pt idx="284">
                  <c:v>8.5662509999999994</c:v>
                </c:pt>
                <c:pt idx="285">
                  <c:v>8.5479324666666692</c:v>
                </c:pt>
                <c:pt idx="286">
                  <c:v>8.5884041333333343</c:v>
                </c:pt>
                <c:pt idx="287">
                  <c:v>8.7216511333333333</c:v>
                </c:pt>
                <c:pt idx="288">
                  <c:v>8.527056</c:v>
                </c:pt>
                <c:pt idx="289">
                  <c:v>8.5540125999999983</c:v>
                </c:pt>
                <c:pt idx="290">
                  <c:v>8.7201932666666657</c:v>
                </c:pt>
                <c:pt idx="291">
                  <c:v>8.7289936666666659</c:v>
                </c:pt>
                <c:pt idx="292">
                  <c:v>8.5334717333333341</c:v>
                </c:pt>
                <c:pt idx="293">
                  <c:v>8.6842107333333338</c:v>
                </c:pt>
                <c:pt idx="294">
                  <c:v>8.5280392000000003</c:v>
                </c:pt>
                <c:pt idx="295">
                  <c:v>8.6199004666666674</c:v>
                </c:pt>
                <c:pt idx="296">
                  <c:v>8.5754809333333331</c:v>
                </c:pt>
                <c:pt idx="297">
                  <c:v>8.6011095333333341</c:v>
                </c:pt>
                <c:pt idx="298">
                  <c:v>8.6277708000000004</c:v>
                </c:pt>
                <c:pt idx="299">
                  <c:v>8.6740253333333346</c:v>
                </c:pt>
                <c:pt idx="300">
                  <c:v>8.7009192666666664</c:v>
                </c:pt>
                <c:pt idx="301">
                  <c:v>8.6811065333333328</c:v>
                </c:pt>
                <c:pt idx="302">
                  <c:v>8.5704292000000013</c:v>
                </c:pt>
                <c:pt idx="303">
                  <c:v>8.7548380000000012</c:v>
                </c:pt>
                <c:pt idx="304">
                  <c:v>8.6965789999999981</c:v>
                </c:pt>
                <c:pt idx="305">
                  <c:v>8.5774646000000025</c:v>
                </c:pt>
                <c:pt idx="306">
                  <c:v>8.530655666666668</c:v>
                </c:pt>
                <c:pt idx="307">
                  <c:v>8.6352300666666668</c:v>
                </c:pt>
                <c:pt idx="308">
                  <c:v>8.5641216</c:v>
                </c:pt>
                <c:pt idx="309">
                  <c:v>8.563343866666667</c:v>
                </c:pt>
                <c:pt idx="310">
                  <c:v>8.4908279333333336</c:v>
                </c:pt>
                <c:pt idx="311">
                  <c:v>8.5228444000000021</c:v>
                </c:pt>
                <c:pt idx="312">
                  <c:v>8.4773282666666674</c:v>
                </c:pt>
                <c:pt idx="313">
                  <c:v>8.4960126666666671</c:v>
                </c:pt>
                <c:pt idx="314">
                  <c:v>8.4109966666666676</c:v>
                </c:pt>
                <c:pt idx="315">
                  <c:v>8.4427688666666665</c:v>
                </c:pt>
                <c:pt idx="316">
                  <c:v>8.5620821333333357</c:v>
                </c:pt>
                <c:pt idx="317">
                  <c:v>8.5289914000000007</c:v>
                </c:pt>
                <c:pt idx="318">
                  <c:v>8.4942285999999996</c:v>
                </c:pt>
                <c:pt idx="319">
                  <c:v>8.4997847999999987</c:v>
                </c:pt>
                <c:pt idx="320">
                  <c:v>8.4863738666666659</c:v>
                </c:pt>
                <c:pt idx="321">
                  <c:v>8.5985947333333304</c:v>
                </c:pt>
                <c:pt idx="322">
                  <c:v>8.5871265999999995</c:v>
                </c:pt>
                <c:pt idx="323">
                  <c:v>8.5337222666666683</c:v>
                </c:pt>
                <c:pt idx="324">
                  <c:v>8.5527865333333342</c:v>
                </c:pt>
                <c:pt idx="325">
                  <c:v>8.6384095999999992</c:v>
                </c:pt>
                <c:pt idx="326">
                  <c:v>8.4814112000000002</c:v>
                </c:pt>
                <c:pt idx="327">
                  <c:v>8.6376153333333345</c:v>
                </c:pt>
                <c:pt idx="328">
                  <c:v>8.4869988666666689</c:v>
                </c:pt>
                <c:pt idx="329">
                  <c:v>8.6164748000000007</c:v>
                </c:pt>
                <c:pt idx="330">
                  <c:v>8.5712787333333349</c:v>
                </c:pt>
                <c:pt idx="331">
                  <c:v>8.5634796000000009</c:v>
                </c:pt>
                <c:pt idx="332">
                  <c:v>8.4379820666666667</c:v>
                </c:pt>
                <c:pt idx="333">
                  <c:v>8.5420103333333337</c:v>
                </c:pt>
                <c:pt idx="334">
                  <c:v>8.5556027999999991</c:v>
                </c:pt>
                <c:pt idx="335">
                  <c:v>8.4763807333333325</c:v>
                </c:pt>
                <c:pt idx="336">
                  <c:v>8.4958636666666667</c:v>
                </c:pt>
                <c:pt idx="337">
                  <c:v>8.4832262666666658</c:v>
                </c:pt>
                <c:pt idx="338">
                  <c:v>8.5564713333333327</c:v>
                </c:pt>
                <c:pt idx="339">
                  <c:v>8.610526066666667</c:v>
                </c:pt>
                <c:pt idx="340">
                  <c:v>8.4734179333333319</c:v>
                </c:pt>
                <c:pt idx="341">
                  <c:v>8.6311903999999995</c:v>
                </c:pt>
                <c:pt idx="342">
                  <c:v>8.5230423333333327</c:v>
                </c:pt>
                <c:pt idx="343">
                  <c:v>8.709694333333335</c:v>
                </c:pt>
                <c:pt idx="344">
                  <c:v>8.587995066666668</c:v>
                </c:pt>
                <c:pt idx="345">
                  <c:v>8.6148954</c:v>
                </c:pt>
                <c:pt idx="346">
                  <c:v>8.5911598666666666</c:v>
                </c:pt>
                <c:pt idx="347">
                  <c:v>8.6656632000000009</c:v>
                </c:pt>
                <c:pt idx="348">
                  <c:v>8.5184918000000014</c:v>
                </c:pt>
                <c:pt idx="349">
                  <c:v>8.4939210666666671</c:v>
                </c:pt>
                <c:pt idx="350">
                  <c:v>8.5820131333333336</c:v>
                </c:pt>
                <c:pt idx="351">
                  <c:v>8.5317576666666675</c:v>
                </c:pt>
                <c:pt idx="352">
                  <c:v>8.5261790000000008</c:v>
                </c:pt>
                <c:pt idx="353">
                  <c:v>8.4815026666666675</c:v>
                </c:pt>
                <c:pt idx="354">
                  <c:v>8.483096999999999</c:v>
                </c:pt>
                <c:pt idx="355">
                  <c:v>8.5040028000000003</c:v>
                </c:pt>
                <c:pt idx="356">
                  <c:v>8.4717394666666657</c:v>
                </c:pt>
                <c:pt idx="357">
                  <c:v>8.5505487333333328</c:v>
                </c:pt>
                <c:pt idx="358">
                  <c:v>8.3707677333333326</c:v>
                </c:pt>
                <c:pt idx="359">
                  <c:v>8.3528047333333326</c:v>
                </c:pt>
                <c:pt idx="360">
                  <c:v>8.3840434666666663</c:v>
                </c:pt>
                <c:pt idx="361">
                  <c:v>8.3507912666666666</c:v>
                </c:pt>
                <c:pt idx="362">
                  <c:v>8.351045066666666</c:v>
                </c:pt>
                <c:pt idx="363">
                  <c:v>8.3885886666666671</c:v>
                </c:pt>
                <c:pt idx="364">
                  <c:v>8.4469955999999993</c:v>
                </c:pt>
                <c:pt idx="365">
                  <c:v>8.4661589333333342</c:v>
                </c:pt>
                <c:pt idx="366">
                  <c:v>8.3743660000000002</c:v>
                </c:pt>
                <c:pt idx="367">
                  <c:v>8.4706667333333332</c:v>
                </c:pt>
                <c:pt idx="368">
                  <c:v>8.3911508000000001</c:v>
                </c:pt>
                <c:pt idx="369">
                  <c:v>8.4929638000000001</c:v>
                </c:pt>
                <c:pt idx="370">
                  <c:v>8.5442642666666657</c:v>
                </c:pt>
                <c:pt idx="371">
                  <c:v>8.5367040666666654</c:v>
                </c:pt>
                <c:pt idx="372">
                  <c:v>8.5135221333333337</c:v>
                </c:pt>
                <c:pt idx="373">
                  <c:v>8.5150218666666664</c:v>
                </c:pt>
                <c:pt idx="374">
                  <c:v>8.6743573999999999</c:v>
                </c:pt>
                <c:pt idx="375">
                  <c:v>8.6424303333333317</c:v>
                </c:pt>
                <c:pt idx="376">
                  <c:v>8.6524177333333334</c:v>
                </c:pt>
                <c:pt idx="377">
                  <c:v>8.7594975333333327</c:v>
                </c:pt>
                <c:pt idx="378">
                  <c:v>8.7051885999999978</c:v>
                </c:pt>
                <c:pt idx="379">
                  <c:v>8.6735895333333346</c:v>
                </c:pt>
                <c:pt idx="380">
                  <c:v>8.6286217999999995</c:v>
                </c:pt>
                <c:pt idx="381">
                  <c:v>8.7321795333333334</c:v>
                </c:pt>
                <c:pt idx="382">
                  <c:v>8.6231147999999997</c:v>
                </c:pt>
                <c:pt idx="383">
                  <c:v>8.7924536666666668</c:v>
                </c:pt>
                <c:pt idx="384">
                  <c:v>8.6382885999999992</c:v>
                </c:pt>
                <c:pt idx="385">
                  <c:v>8.6210839999999997</c:v>
                </c:pt>
                <c:pt idx="386">
                  <c:v>8.6756136666666652</c:v>
                </c:pt>
                <c:pt idx="387">
                  <c:v>8.5178044666666661</c:v>
                </c:pt>
                <c:pt idx="388">
                  <c:v>8.6888379333333319</c:v>
                </c:pt>
                <c:pt idx="389">
                  <c:v>8.6017741999999995</c:v>
                </c:pt>
                <c:pt idx="390">
                  <c:v>8.5406432666666667</c:v>
                </c:pt>
                <c:pt idx="391">
                  <c:v>8.5200118666666658</c:v>
                </c:pt>
                <c:pt idx="392">
                  <c:v>8.4993900666666669</c:v>
                </c:pt>
                <c:pt idx="393">
                  <c:v>8.5383650666666657</c:v>
                </c:pt>
                <c:pt idx="394">
                  <c:v>8.6035529999999998</c:v>
                </c:pt>
                <c:pt idx="395">
                  <c:v>8.6781615999999993</c:v>
                </c:pt>
                <c:pt idx="396">
                  <c:v>8.5693657999999981</c:v>
                </c:pt>
                <c:pt idx="397">
                  <c:v>8.6324199333333329</c:v>
                </c:pt>
                <c:pt idx="398">
                  <c:v>8.6070712666666687</c:v>
                </c:pt>
                <c:pt idx="399">
                  <c:v>8.7489375999999996</c:v>
                </c:pt>
                <c:pt idx="400">
                  <c:v>8.7108117999999983</c:v>
                </c:pt>
                <c:pt idx="401">
                  <c:v>8.894880933333333</c:v>
                </c:pt>
                <c:pt idx="402">
                  <c:v>9.2356820000000006</c:v>
                </c:pt>
                <c:pt idx="403">
                  <c:v>9.416641133333334</c:v>
                </c:pt>
                <c:pt idx="404">
                  <c:v>9.6220896000000007</c:v>
                </c:pt>
                <c:pt idx="405">
                  <c:v>9.9315144666666644</c:v>
                </c:pt>
                <c:pt idx="406">
                  <c:v>10.163760599999998</c:v>
                </c:pt>
                <c:pt idx="407">
                  <c:v>10.350574799999999</c:v>
                </c:pt>
                <c:pt idx="408">
                  <c:v>10.601953933333332</c:v>
                </c:pt>
                <c:pt idx="409">
                  <c:v>10.7513118</c:v>
                </c:pt>
                <c:pt idx="410">
                  <c:v>10.956709199999999</c:v>
                </c:pt>
                <c:pt idx="411">
                  <c:v>11.267964266666667</c:v>
                </c:pt>
                <c:pt idx="412">
                  <c:v>11.458125733333334</c:v>
                </c:pt>
                <c:pt idx="413">
                  <c:v>11.627725866666667</c:v>
                </c:pt>
                <c:pt idx="414">
                  <c:v>11.739498266666667</c:v>
                </c:pt>
                <c:pt idx="415">
                  <c:v>12.0241436</c:v>
                </c:pt>
                <c:pt idx="416">
                  <c:v>12.028100333333331</c:v>
                </c:pt>
                <c:pt idx="417">
                  <c:v>12.030723799999999</c:v>
                </c:pt>
                <c:pt idx="418">
                  <c:v>12.032490133333333</c:v>
                </c:pt>
                <c:pt idx="419">
                  <c:v>12.033802066666668</c:v>
                </c:pt>
                <c:pt idx="420">
                  <c:v>12.034908333333334</c:v>
                </c:pt>
                <c:pt idx="421">
                  <c:v>12.035720733333333</c:v>
                </c:pt>
                <c:pt idx="422">
                  <c:v>12.036185399999999</c:v>
                </c:pt>
                <c:pt idx="423">
                  <c:v>12.036762000000001</c:v>
                </c:pt>
                <c:pt idx="424">
                  <c:v>12.037172333333332</c:v>
                </c:pt>
                <c:pt idx="425">
                  <c:v>12.037358933333334</c:v>
                </c:pt>
                <c:pt idx="426">
                  <c:v>12.036649199999998</c:v>
                </c:pt>
                <c:pt idx="427">
                  <c:v>12.036238866666666</c:v>
                </c:pt>
                <c:pt idx="428">
                  <c:v>12.035647066666666</c:v>
                </c:pt>
                <c:pt idx="429">
                  <c:v>12.034066533333334</c:v>
                </c:pt>
                <c:pt idx="430">
                  <c:v>12.032327200000001</c:v>
                </c:pt>
                <c:pt idx="431">
                  <c:v>12.030173533333336</c:v>
                </c:pt>
                <c:pt idx="432">
                  <c:v>12.02785966666667</c:v>
                </c:pt>
                <c:pt idx="433">
                  <c:v>12.02476686666667</c:v>
                </c:pt>
                <c:pt idx="434">
                  <c:v>12.026109866666669</c:v>
                </c:pt>
                <c:pt idx="435">
                  <c:v>12.032694866666668</c:v>
                </c:pt>
                <c:pt idx="436">
                  <c:v>12.039063666666669</c:v>
                </c:pt>
                <c:pt idx="437">
                  <c:v>12.045655466666666</c:v>
                </c:pt>
                <c:pt idx="438">
                  <c:v>12.052306466666666</c:v>
                </c:pt>
                <c:pt idx="439">
                  <c:v>12.058958266666668</c:v>
                </c:pt>
                <c:pt idx="440">
                  <c:v>12.066056933333334</c:v>
                </c:pt>
                <c:pt idx="441">
                  <c:v>12.074115599999999</c:v>
                </c:pt>
                <c:pt idx="442">
                  <c:v>12.081720333333333</c:v>
                </c:pt>
                <c:pt idx="443">
                  <c:v>12.089349933333333</c:v>
                </c:pt>
                <c:pt idx="444">
                  <c:v>12.0975348</c:v>
                </c:pt>
                <c:pt idx="445">
                  <c:v>12.106272999999998</c:v>
                </c:pt>
                <c:pt idx="446">
                  <c:v>12.115622333333331</c:v>
                </c:pt>
                <c:pt idx="447">
                  <c:v>12.124926333333331</c:v>
                </c:pt>
                <c:pt idx="448">
                  <c:v>12.09179153333333</c:v>
                </c:pt>
                <c:pt idx="449">
                  <c:v>12.020509333333331</c:v>
                </c:pt>
                <c:pt idx="450">
                  <c:v>11.845117199999999</c:v>
                </c:pt>
                <c:pt idx="451">
                  <c:v>11.766157466666666</c:v>
                </c:pt>
                <c:pt idx="452">
                  <c:v>11.543817399999998</c:v>
                </c:pt>
                <c:pt idx="453">
                  <c:v>11.346993999999999</c:v>
                </c:pt>
                <c:pt idx="454">
                  <c:v>11.163341533333334</c:v>
                </c:pt>
                <c:pt idx="455">
                  <c:v>10.973395266666667</c:v>
                </c:pt>
                <c:pt idx="456">
                  <c:v>10.587877466666665</c:v>
                </c:pt>
                <c:pt idx="457">
                  <c:v>10.325771266666665</c:v>
                </c:pt>
                <c:pt idx="458">
                  <c:v>9.9921043999999988</c:v>
                </c:pt>
                <c:pt idx="459">
                  <c:v>9.7562660666666652</c:v>
                </c:pt>
                <c:pt idx="460">
                  <c:v>9.4618262666666659</c:v>
                </c:pt>
                <c:pt idx="461">
                  <c:v>9.206173866666667</c:v>
                </c:pt>
                <c:pt idx="462">
                  <c:v>8.8660658666666663</c:v>
                </c:pt>
                <c:pt idx="463">
                  <c:v>8.6207754666666663</c:v>
                </c:pt>
                <c:pt idx="464">
                  <c:v>8.383303866666667</c:v>
                </c:pt>
                <c:pt idx="465">
                  <c:v>8.3297139999999992</c:v>
                </c:pt>
                <c:pt idx="466">
                  <c:v>8.0758681999999986</c:v>
                </c:pt>
                <c:pt idx="467">
                  <c:v>8.0035066666666665</c:v>
                </c:pt>
                <c:pt idx="468">
                  <c:v>7.899700600000001</c:v>
                </c:pt>
                <c:pt idx="469">
                  <c:v>7.8027876000000012</c:v>
                </c:pt>
                <c:pt idx="470">
                  <c:v>7.8028421333333347</c:v>
                </c:pt>
                <c:pt idx="471">
                  <c:v>7.8486080000000005</c:v>
                </c:pt>
                <c:pt idx="472">
                  <c:v>7.8754766666666685</c:v>
                </c:pt>
                <c:pt idx="473">
                  <c:v>7.8700872000000013</c:v>
                </c:pt>
                <c:pt idx="474">
                  <c:v>7.8780817333333353</c:v>
                </c:pt>
                <c:pt idx="475">
                  <c:v>7.8855426</c:v>
                </c:pt>
                <c:pt idx="476">
                  <c:v>7.8539431333333329</c:v>
                </c:pt>
                <c:pt idx="477">
                  <c:v>7.8936213999999998</c:v>
                </c:pt>
                <c:pt idx="478">
                  <c:v>7.9534737333333343</c:v>
                </c:pt>
                <c:pt idx="479">
                  <c:v>8.0588598666666673</c:v>
                </c:pt>
                <c:pt idx="480">
                  <c:v>7.9877769333333335</c:v>
                </c:pt>
                <c:pt idx="481">
                  <c:v>8.0205125333333331</c:v>
                </c:pt>
                <c:pt idx="482">
                  <c:v>8.0344413333333318</c:v>
                </c:pt>
                <c:pt idx="483">
                  <c:v>8.0412197999999986</c:v>
                </c:pt>
                <c:pt idx="484">
                  <c:v>8.0611034666666672</c:v>
                </c:pt>
                <c:pt idx="485">
                  <c:v>8.0745383999999998</c:v>
                </c:pt>
                <c:pt idx="486">
                  <c:v>8.0817895333333336</c:v>
                </c:pt>
                <c:pt idx="487">
                  <c:v>8.0637214666666672</c:v>
                </c:pt>
                <c:pt idx="488">
                  <c:v>8.0774778666666673</c:v>
                </c:pt>
                <c:pt idx="489">
                  <c:v>8.0648440666666676</c:v>
                </c:pt>
                <c:pt idx="490">
                  <c:v>8.0849205333333334</c:v>
                </c:pt>
                <c:pt idx="491">
                  <c:v>8.1317194666666648</c:v>
                </c:pt>
                <c:pt idx="492">
                  <c:v>8.0805800666666663</c:v>
                </c:pt>
                <c:pt idx="493">
                  <c:v>8.0944735999999988</c:v>
                </c:pt>
                <c:pt idx="494">
                  <c:v>7.9654463999999994</c:v>
                </c:pt>
                <c:pt idx="495">
                  <c:v>7.9664287333333323</c:v>
                </c:pt>
                <c:pt idx="496">
                  <c:v>7.9940212666666657</c:v>
                </c:pt>
                <c:pt idx="497">
                  <c:v>7.995986266666665</c:v>
                </c:pt>
                <c:pt idx="498">
                  <c:v>7.9384015333333329</c:v>
                </c:pt>
                <c:pt idx="499">
                  <c:v>8.0246164666666662</c:v>
                </c:pt>
                <c:pt idx="500">
                  <c:v>7.9611612000000003</c:v>
                </c:pt>
                <c:pt idx="501">
                  <c:v>7.9288494666666667</c:v>
                </c:pt>
                <c:pt idx="502">
                  <c:v>7.8829438000000005</c:v>
                </c:pt>
                <c:pt idx="503">
                  <c:v>8.0194603999999998</c:v>
                </c:pt>
                <c:pt idx="504">
                  <c:v>7.9599087999999991</c:v>
                </c:pt>
                <c:pt idx="505">
                  <c:v>7.9008283999999991</c:v>
                </c:pt>
                <c:pt idx="506">
                  <c:v>7.9201998000000007</c:v>
                </c:pt>
                <c:pt idx="507">
                  <c:v>7.9133857999999986</c:v>
                </c:pt>
                <c:pt idx="508">
                  <c:v>7.8676573333333328</c:v>
                </c:pt>
                <c:pt idx="509">
                  <c:v>7.8866168666666665</c:v>
                </c:pt>
                <c:pt idx="510">
                  <c:v>7.9587862666666656</c:v>
                </c:pt>
                <c:pt idx="511">
                  <c:v>7.9059649333333324</c:v>
                </c:pt>
                <c:pt idx="512">
                  <c:v>7.9315219999999993</c:v>
                </c:pt>
                <c:pt idx="513">
                  <c:v>8.0756782666666656</c:v>
                </c:pt>
                <c:pt idx="514">
                  <c:v>7.8590080666666662</c:v>
                </c:pt>
                <c:pt idx="515">
                  <c:v>7.9432782666666677</c:v>
                </c:pt>
                <c:pt idx="516">
                  <c:v>7.9163260000000006</c:v>
                </c:pt>
                <c:pt idx="517">
                  <c:v>8.0668699999999998</c:v>
                </c:pt>
                <c:pt idx="518">
                  <c:v>7.9761801333333331</c:v>
                </c:pt>
                <c:pt idx="519">
                  <c:v>7.9048543333333328</c:v>
                </c:pt>
                <c:pt idx="520">
                  <c:v>7.9967699333333337</c:v>
                </c:pt>
                <c:pt idx="521">
                  <c:v>7.9573903333333336</c:v>
                </c:pt>
                <c:pt idx="522">
                  <c:v>7.9832913333333329</c:v>
                </c:pt>
                <c:pt idx="523">
                  <c:v>7.9241946000000008</c:v>
                </c:pt>
                <c:pt idx="524">
                  <c:v>7.9951451333333337</c:v>
                </c:pt>
                <c:pt idx="525">
                  <c:v>7.9422794000000003</c:v>
                </c:pt>
                <c:pt idx="526">
                  <c:v>8.0069639333333331</c:v>
                </c:pt>
                <c:pt idx="527">
                  <c:v>8.0119945333333327</c:v>
                </c:pt>
                <c:pt idx="528">
                  <c:v>7.9445264</c:v>
                </c:pt>
                <c:pt idx="529">
                  <c:v>8.0285715333333343</c:v>
                </c:pt>
                <c:pt idx="530">
                  <c:v>7.8573824000000005</c:v>
                </c:pt>
                <c:pt idx="531">
                  <c:v>8.0192127333333314</c:v>
                </c:pt>
                <c:pt idx="532">
                  <c:v>7.7759815333333329</c:v>
                </c:pt>
                <c:pt idx="533">
                  <c:v>7.9182251999999993</c:v>
                </c:pt>
                <c:pt idx="534">
                  <c:v>7.970014533333333</c:v>
                </c:pt>
                <c:pt idx="535">
                  <c:v>7.9559691333333324</c:v>
                </c:pt>
                <c:pt idx="536">
                  <c:v>7.9555804666666665</c:v>
                </c:pt>
                <c:pt idx="537">
                  <c:v>7.9422153333333325</c:v>
                </c:pt>
                <c:pt idx="538">
                  <c:v>8.0794502666666652</c:v>
                </c:pt>
                <c:pt idx="539">
                  <c:v>8.0289221333333352</c:v>
                </c:pt>
                <c:pt idx="540">
                  <c:v>7.9966500666666684</c:v>
                </c:pt>
                <c:pt idx="541">
                  <c:v>7.9970892000000022</c:v>
                </c:pt>
                <c:pt idx="542">
                  <c:v>7.9327722666666682</c:v>
                </c:pt>
                <c:pt idx="543">
                  <c:v>7.9797213999999999</c:v>
                </c:pt>
                <c:pt idx="544">
                  <c:v>7.9812967333333331</c:v>
                </c:pt>
                <c:pt idx="545">
                  <c:v>8.0145805333333335</c:v>
                </c:pt>
                <c:pt idx="546">
                  <c:v>7.9842969999999998</c:v>
                </c:pt>
                <c:pt idx="547">
                  <c:v>8.1097211333333323</c:v>
                </c:pt>
                <c:pt idx="548">
                  <c:v>7.9868590666666668</c:v>
                </c:pt>
                <c:pt idx="549">
                  <c:v>8.0600094000000002</c:v>
                </c:pt>
                <c:pt idx="550">
                  <c:v>7.9964514666666657</c:v>
                </c:pt>
                <c:pt idx="551">
                  <c:v>8.0102399333333327</c:v>
                </c:pt>
                <c:pt idx="552">
                  <c:v>8.0370512666666674</c:v>
                </c:pt>
                <c:pt idx="553">
                  <c:v>7.9457022666666663</c:v>
                </c:pt>
                <c:pt idx="554">
                  <c:v>8.0170434000000004</c:v>
                </c:pt>
                <c:pt idx="555">
                  <c:v>7.9972513999999997</c:v>
                </c:pt>
                <c:pt idx="556">
                  <c:v>8.0370332666666666</c:v>
                </c:pt>
                <c:pt idx="557">
                  <c:v>8.0311991333333328</c:v>
                </c:pt>
                <c:pt idx="558">
                  <c:v>7.9726436666666665</c:v>
                </c:pt>
                <c:pt idx="559">
                  <c:v>7.9789530666666657</c:v>
                </c:pt>
                <c:pt idx="560">
                  <c:v>7.9925558666666658</c:v>
                </c:pt>
                <c:pt idx="561">
                  <c:v>8.0316034666666649</c:v>
                </c:pt>
                <c:pt idx="562">
                  <c:v>8.0191821333333326</c:v>
                </c:pt>
                <c:pt idx="563">
                  <c:v>8.0388169999999999</c:v>
                </c:pt>
                <c:pt idx="564">
                  <c:v>8.0382568666666661</c:v>
                </c:pt>
                <c:pt idx="565">
                  <c:v>8.0440245333333333</c:v>
                </c:pt>
                <c:pt idx="566">
                  <c:v>8.0437540666666685</c:v>
                </c:pt>
                <c:pt idx="567">
                  <c:v>8.0702557333333349</c:v>
                </c:pt>
                <c:pt idx="568">
                  <c:v>8.044522266666668</c:v>
                </c:pt>
                <c:pt idx="569">
                  <c:v>8.0180516000000015</c:v>
                </c:pt>
                <c:pt idx="570">
                  <c:v>8.1230443333333326</c:v>
                </c:pt>
                <c:pt idx="571">
                  <c:v>7.9997198666666662</c:v>
                </c:pt>
                <c:pt idx="572">
                  <c:v>8.026017333333332</c:v>
                </c:pt>
                <c:pt idx="573">
                  <c:v>8.0266454666666665</c:v>
                </c:pt>
                <c:pt idx="574">
                  <c:v>8.0603984666666655</c:v>
                </c:pt>
                <c:pt idx="575">
                  <c:v>8.153363466666665</c:v>
                </c:pt>
                <c:pt idx="576">
                  <c:v>8.0632707999999997</c:v>
                </c:pt>
                <c:pt idx="577">
                  <c:v>8.0116691333333332</c:v>
                </c:pt>
                <c:pt idx="578">
                  <c:v>7.9874720666666663</c:v>
                </c:pt>
                <c:pt idx="579">
                  <c:v>8.0031262000000005</c:v>
                </c:pt>
                <c:pt idx="580">
                  <c:v>8.0640909333333326</c:v>
                </c:pt>
                <c:pt idx="581">
                  <c:v>8.0201650000000004</c:v>
                </c:pt>
                <c:pt idx="582">
                  <c:v>8.0017338666666671</c:v>
                </c:pt>
                <c:pt idx="583">
                  <c:v>8.0757593333333322</c:v>
                </c:pt>
                <c:pt idx="584">
                  <c:v>8.0123647333333334</c:v>
                </c:pt>
                <c:pt idx="585">
                  <c:v>7.9558423999999999</c:v>
                </c:pt>
                <c:pt idx="586">
                  <c:v>8.0226278000000004</c:v>
                </c:pt>
                <c:pt idx="587">
                  <c:v>8.0893772666666681</c:v>
                </c:pt>
                <c:pt idx="588">
                  <c:v>8.0783228000000005</c:v>
                </c:pt>
                <c:pt idx="589">
                  <c:v>8.0794340000000009</c:v>
                </c:pt>
                <c:pt idx="590">
                  <c:v>7.943316666666667</c:v>
                </c:pt>
                <c:pt idx="591">
                  <c:v>8.0162431333333348</c:v>
                </c:pt>
                <c:pt idx="592">
                  <c:v>8.0235817333333337</c:v>
                </c:pt>
                <c:pt idx="593">
                  <c:v>8.1092602000000014</c:v>
                </c:pt>
                <c:pt idx="594">
                  <c:v>8.0571173333333341</c:v>
                </c:pt>
                <c:pt idx="595">
                  <c:v>8.0575470000000013</c:v>
                </c:pt>
                <c:pt idx="596">
                  <c:v>7.9598796666666667</c:v>
                </c:pt>
                <c:pt idx="597">
                  <c:v>8.0585126000000002</c:v>
                </c:pt>
                <c:pt idx="598">
                  <c:v>7.9334834666666678</c:v>
                </c:pt>
                <c:pt idx="599">
                  <c:v>8.0061283333333346</c:v>
                </c:pt>
                <c:pt idx="600">
                  <c:v>7.9670390666666675</c:v>
                </c:pt>
                <c:pt idx="601">
                  <c:v>7.9605246000000003</c:v>
                </c:pt>
                <c:pt idx="602">
                  <c:v>7.9812672000000005</c:v>
                </c:pt>
                <c:pt idx="603">
                  <c:v>7.9809546666666664</c:v>
                </c:pt>
                <c:pt idx="604">
                  <c:v>8.0340116000000013</c:v>
                </c:pt>
                <c:pt idx="605">
                  <c:v>8.0150089333333341</c:v>
                </c:pt>
                <c:pt idx="606">
                  <c:v>7.9760429333333347</c:v>
                </c:pt>
                <c:pt idx="607">
                  <c:v>7.9960292666666675</c:v>
                </c:pt>
                <c:pt idx="608">
                  <c:v>7.9699199333333341</c:v>
                </c:pt>
                <c:pt idx="609">
                  <c:v>7.9766648666666677</c:v>
                </c:pt>
                <c:pt idx="610">
                  <c:v>7.8850574</c:v>
                </c:pt>
                <c:pt idx="611">
                  <c:v>8.0169280000000018</c:v>
                </c:pt>
                <c:pt idx="612">
                  <c:v>7.9654740666666681</c:v>
                </c:pt>
                <c:pt idx="613">
                  <c:v>8.0119569333333338</c:v>
                </c:pt>
                <c:pt idx="614">
                  <c:v>8.012237866666668</c:v>
                </c:pt>
                <c:pt idx="615">
                  <c:v>8.078082666666667</c:v>
                </c:pt>
                <c:pt idx="616">
                  <c:v>8.0198099333333346</c:v>
                </c:pt>
                <c:pt idx="617">
                  <c:v>7.9479437333333331</c:v>
                </c:pt>
                <c:pt idx="618">
                  <c:v>7.9821535333333342</c:v>
                </c:pt>
                <c:pt idx="619">
                  <c:v>7.9897855333333343</c:v>
                </c:pt>
                <c:pt idx="620">
                  <c:v>7.9703303333333331</c:v>
                </c:pt>
                <c:pt idx="621">
                  <c:v>8.0569683999999988</c:v>
                </c:pt>
                <c:pt idx="622">
                  <c:v>7.9327757999999999</c:v>
                </c:pt>
                <c:pt idx="623">
                  <c:v>7.8685215999999993</c:v>
                </c:pt>
                <c:pt idx="624">
                  <c:v>7.9285275333333338</c:v>
                </c:pt>
                <c:pt idx="625">
                  <c:v>7.9952622666666677</c:v>
                </c:pt>
                <c:pt idx="626">
                  <c:v>7.9431343333333331</c:v>
                </c:pt>
                <c:pt idx="627">
                  <c:v>7.9566546666666671</c:v>
                </c:pt>
                <c:pt idx="628">
                  <c:v>8.0304260666666671</c:v>
                </c:pt>
                <c:pt idx="629">
                  <c:v>7.9917856666666669</c:v>
                </c:pt>
                <c:pt idx="630">
                  <c:v>7.9005513333333344</c:v>
                </c:pt>
                <c:pt idx="631">
                  <c:v>8.0195652666666675</c:v>
                </c:pt>
                <c:pt idx="632">
                  <c:v>8.0329521333333336</c:v>
                </c:pt>
                <c:pt idx="633">
                  <c:v>8.0729197333333342</c:v>
                </c:pt>
                <c:pt idx="634">
                  <c:v>7.9152616000000018</c:v>
                </c:pt>
                <c:pt idx="635">
                  <c:v>8.0731838666666675</c:v>
                </c:pt>
                <c:pt idx="636">
                  <c:v>7.8494599999999997</c:v>
                </c:pt>
                <c:pt idx="637">
                  <c:v>8.0329343999999985</c:v>
                </c:pt>
                <c:pt idx="638">
                  <c:v>8.0457416666666663</c:v>
                </c:pt>
                <c:pt idx="639">
                  <c:v>8.0262346666666673</c:v>
                </c:pt>
                <c:pt idx="640">
                  <c:v>8.0196104000000012</c:v>
                </c:pt>
                <c:pt idx="641">
                  <c:v>7.9799206000000007</c:v>
                </c:pt>
                <c:pt idx="642">
                  <c:v>8.0789150000000003</c:v>
                </c:pt>
                <c:pt idx="643">
                  <c:v>7.9347099333333349</c:v>
                </c:pt>
                <c:pt idx="644">
                  <c:v>7.9676842666666667</c:v>
                </c:pt>
                <c:pt idx="645">
                  <c:v>8.0337443333333329</c:v>
                </c:pt>
                <c:pt idx="646">
                  <c:v>8.034067799999999</c:v>
                </c:pt>
                <c:pt idx="647">
                  <c:v>7.9691463999999996</c:v>
                </c:pt>
                <c:pt idx="648">
                  <c:v>7.8969148000000002</c:v>
                </c:pt>
                <c:pt idx="649">
                  <c:v>7.9960982666666665</c:v>
                </c:pt>
                <c:pt idx="650">
                  <c:v>7.8984228666666674</c:v>
                </c:pt>
                <c:pt idx="651">
                  <c:v>8.1097628666666672</c:v>
                </c:pt>
                <c:pt idx="652">
                  <c:v>8.033006133333334</c:v>
                </c:pt>
                <c:pt idx="653">
                  <c:v>8.0613422666666672</c:v>
                </c:pt>
                <c:pt idx="654">
                  <c:v>8.0033564000000013</c:v>
                </c:pt>
                <c:pt idx="655">
                  <c:v>7.9782644000000014</c:v>
                </c:pt>
                <c:pt idx="656">
                  <c:v>7.9670054666666674</c:v>
                </c:pt>
                <c:pt idx="657">
                  <c:v>7.9684328000000004</c:v>
                </c:pt>
                <c:pt idx="658">
                  <c:v>8.1404644000000008</c:v>
                </c:pt>
                <c:pt idx="659">
                  <c:v>8.0300935333333339</c:v>
                </c:pt>
                <c:pt idx="660">
                  <c:v>8.0045030666666666</c:v>
                </c:pt>
                <c:pt idx="661">
                  <c:v>7.9588604666666667</c:v>
                </c:pt>
                <c:pt idx="662">
                  <c:v>7.9858549999999999</c:v>
                </c:pt>
                <c:pt idx="663">
                  <c:v>8.052875199999999</c:v>
                </c:pt>
                <c:pt idx="664">
                  <c:v>7.9682829999999987</c:v>
                </c:pt>
                <c:pt idx="665">
                  <c:v>7.9483913999999993</c:v>
                </c:pt>
                <c:pt idx="666">
                  <c:v>7.9102312666666652</c:v>
                </c:pt>
                <c:pt idx="667">
                  <c:v>7.970102533333332</c:v>
                </c:pt>
                <c:pt idx="668">
                  <c:v>7.8786195333333318</c:v>
                </c:pt>
                <c:pt idx="669">
                  <c:v>7.939126066666665</c:v>
                </c:pt>
                <c:pt idx="670">
                  <c:v>7.9865581333333315</c:v>
                </c:pt>
                <c:pt idx="671">
                  <c:v>8.0593704666666657</c:v>
                </c:pt>
                <c:pt idx="672">
                  <c:v>7.9094290666666662</c:v>
                </c:pt>
                <c:pt idx="673">
                  <c:v>7.8572580666666676</c:v>
                </c:pt>
                <c:pt idx="674">
                  <c:v>7.9245229333333338</c:v>
                </c:pt>
                <c:pt idx="675">
                  <c:v>7.9263117999999997</c:v>
                </c:pt>
                <c:pt idx="676">
                  <c:v>7.8883044666666668</c:v>
                </c:pt>
                <c:pt idx="677">
                  <c:v>8.0018826666666669</c:v>
                </c:pt>
                <c:pt idx="678">
                  <c:v>7.9237578000000006</c:v>
                </c:pt>
                <c:pt idx="679">
                  <c:v>8.0242359999999984</c:v>
                </c:pt>
                <c:pt idx="680">
                  <c:v>7.9862373999999985</c:v>
                </c:pt>
                <c:pt idx="681">
                  <c:v>7.9666294000000004</c:v>
                </c:pt>
                <c:pt idx="682">
                  <c:v>7.9076789333333339</c:v>
                </c:pt>
                <c:pt idx="683">
                  <c:v>8.0071654666666667</c:v>
                </c:pt>
                <c:pt idx="684">
                  <c:v>7.9748807333333334</c:v>
                </c:pt>
                <c:pt idx="685">
                  <c:v>7.8961517333333342</c:v>
                </c:pt>
                <c:pt idx="686">
                  <c:v>7.9570070000000008</c:v>
                </c:pt>
                <c:pt idx="687">
                  <c:v>7.9574359999999995</c:v>
                </c:pt>
                <c:pt idx="688">
                  <c:v>7.9319838000000003</c:v>
                </c:pt>
                <c:pt idx="689">
                  <c:v>7.9190458000000001</c:v>
                </c:pt>
                <c:pt idx="690">
                  <c:v>7.9921685333333325</c:v>
                </c:pt>
                <c:pt idx="691">
                  <c:v>7.9466022666666669</c:v>
                </c:pt>
                <c:pt idx="692">
                  <c:v>7.9142765999999991</c:v>
                </c:pt>
                <c:pt idx="693">
                  <c:v>7.9485260000000002</c:v>
                </c:pt>
                <c:pt idx="694">
                  <c:v>7.9091995999999991</c:v>
                </c:pt>
                <c:pt idx="695">
                  <c:v>7.9758690666666663</c:v>
                </c:pt>
                <c:pt idx="696">
                  <c:v>8.0233125333333337</c:v>
                </c:pt>
                <c:pt idx="697">
                  <c:v>7.9777533333333333</c:v>
                </c:pt>
                <c:pt idx="698">
                  <c:v>7.964689466666667</c:v>
                </c:pt>
                <c:pt idx="699">
                  <c:v>7.8790290000000001</c:v>
                </c:pt>
                <c:pt idx="700">
                  <c:v>7.9983121333333331</c:v>
                </c:pt>
                <c:pt idx="701">
                  <c:v>8.0120070000000005</c:v>
                </c:pt>
                <c:pt idx="702">
                  <c:v>7.9722166666666663</c:v>
                </c:pt>
                <c:pt idx="703">
                  <c:v>7.9994166666666668</c:v>
                </c:pt>
                <c:pt idx="704">
                  <c:v>7.9735856666666667</c:v>
                </c:pt>
                <c:pt idx="705">
                  <c:v>7.9005627999999994</c:v>
                </c:pt>
                <c:pt idx="706">
                  <c:v>8.0529721333333342</c:v>
                </c:pt>
                <c:pt idx="707">
                  <c:v>7.8343846666666677</c:v>
                </c:pt>
                <c:pt idx="708">
                  <c:v>7.9263909999999997</c:v>
                </c:pt>
                <c:pt idx="709">
                  <c:v>7.965782533333333</c:v>
                </c:pt>
                <c:pt idx="710">
                  <c:v>7.9462284666666667</c:v>
                </c:pt>
                <c:pt idx="711">
                  <c:v>7.7939024666666663</c:v>
                </c:pt>
                <c:pt idx="712">
                  <c:v>7.9529429333333335</c:v>
                </c:pt>
                <c:pt idx="713">
                  <c:v>7.9537476666666667</c:v>
                </c:pt>
                <c:pt idx="714">
                  <c:v>7.9606737333333326</c:v>
                </c:pt>
                <c:pt idx="715">
                  <c:v>7.9343018666666643</c:v>
                </c:pt>
                <c:pt idx="716">
                  <c:v>7.7750086666666656</c:v>
                </c:pt>
                <c:pt idx="717">
                  <c:v>7.9274577333333331</c:v>
                </c:pt>
                <c:pt idx="718">
                  <c:v>7.8018064000000011</c:v>
                </c:pt>
                <c:pt idx="719">
                  <c:v>7.9336944666666671</c:v>
                </c:pt>
                <c:pt idx="720">
                  <c:v>7.9210908666666677</c:v>
                </c:pt>
                <c:pt idx="721">
                  <c:v>7.888437999999999</c:v>
                </c:pt>
                <c:pt idx="722">
                  <c:v>7.9558325999999999</c:v>
                </c:pt>
                <c:pt idx="723">
                  <c:v>7.8906230666666666</c:v>
                </c:pt>
                <c:pt idx="724">
                  <c:v>7.8055205333333335</c:v>
                </c:pt>
                <c:pt idx="725">
                  <c:v>7.8323877333333325</c:v>
                </c:pt>
                <c:pt idx="726">
                  <c:v>7.9985853999999987</c:v>
                </c:pt>
                <c:pt idx="727">
                  <c:v>7.8602746666666654</c:v>
                </c:pt>
                <c:pt idx="728">
                  <c:v>7.893883999999999</c:v>
                </c:pt>
                <c:pt idx="729">
                  <c:v>7.9073723333333312</c:v>
                </c:pt>
                <c:pt idx="730">
                  <c:v>7.8884821333333317</c:v>
                </c:pt>
                <c:pt idx="731">
                  <c:v>8.0284883999999987</c:v>
                </c:pt>
                <c:pt idx="732">
                  <c:v>7.8439294666666664</c:v>
                </c:pt>
                <c:pt idx="733">
                  <c:v>8.0029056666666669</c:v>
                </c:pt>
                <c:pt idx="734">
                  <c:v>7.9307234666666657</c:v>
                </c:pt>
                <c:pt idx="735">
                  <c:v>7.8977015333333327</c:v>
                </c:pt>
                <c:pt idx="736">
                  <c:v>7.8913570666666661</c:v>
                </c:pt>
                <c:pt idx="737">
                  <c:v>7.9978243999999989</c:v>
                </c:pt>
                <c:pt idx="738">
                  <c:v>7.845588133333333</c:v>
                </c:pt>
                <c:pt idx="739">
                  <c:v>8.0578331999999993</c:v>
                </c:pt>
                <c:pt idx="740">
                  <c:v>7.971871000000001</c:v>
                </c:pt>
                <c:pt idx="741">
                  <c:v>7.9259178666666665</c:v>
                </c:pt>
                <c:pt idx="742">
                  <c:v>7.9653124000000002</c:v>
                </c:pt>
                <c:pt idx="743">
                  <c:v>7.8593830666666671</c:v>
                </c:pt>
                <c:pt idx="744">
                  <c:v>7.8462851333333328</c:v>
                </c:pt>
                <c:pt idx="745">
                  <c:v>7.8995974666666653</c:v>
                </c:pt>
                <c:pt idx="746">
                  <c:v>7.846519533333332</c:v>
                </c:pt>
                <c:pt idx="747">
                  <c:v>8.0186670666666657</c:v>
                </c:pt>
                <c:pt idx="748">
                  <c:v>7.8869713999999984</c:v>
                </c:pt>
                <c:pt idx="749">
                  <c:v>7.8943801333333328</c:v>
                </c:pt>
                <c:pt idx="750">
                  <c:v>7.9213527333333333</c:v>
                </c:pt>
                <c:pt idx="751">
                  <c:v>7.9419433333333318</c:v>
                </c:pt>
                <c:pt idx="752">
                  <c:v>7.9018237333333339</c:v>
                </c:pt>
                <c:pt idx="753">
                  <c:v>7.9683149333333336</c:v>
                </c:pt>
                <c:pt idx="754">
                  <c:v>7.8625688666666669</c:v>
                </c:pt>
                <c:pt idx="755">
                  <c:v>7.9486688666666661</c:v>
                </c:pt>
                <c:pt idx="756">
                  <c:v>7.8694334000000001</c:v>
                </c:pt>
                <c:pt idx="757">
                  <c:v>7.9825471333333349</c:v>
                </c:pt>
                <c:pt idx="758">
                  <c:v>7.9096813333333342</c:v>
                </c:pt>
                <c:pt idx="759">
                  <c:v>8.0689351333333352</c:v>
                </c:pt>
                <c:pt idx="760">
                  <c:v>7.9755349999999998</c:v>
                </c:pt>
                <c:pt idx="761">
                  <c:v>7.9828707999999997</c:v>
                </c:pt>
                <c:pt idx="762">
                  <c:v>7.8641153333333333</c:v>
                </c:pt>
                <c:pt idx="763">
                  <c:v>7.9299904666666663</c:v>
                </c:pt>
                <c:pt idx="764">
                  <c:v>7.9299146</c:v>
                </c:pt>
                <c:pt idx="765">
                  <c:v>7.9958952666666656</c:v>
                </c:pt>
                <c:pt idx="766">
                  <c:v>7.8829338666666668</c:v>
                </c:pt>
                <c:pt idx="767">
                  <c:v>7.9556130666666673</c:v>
                </c:pt>
                <c:pt idx="768">
                  <c:v>7.9687251999999997</c:v>
                </c:pt>
                <c:pt idx="769">
                  <c:v>7.8356052666666658</c:v>
                </c:pt>
                <c:pt idx="770">
                  <c:v>7.7889067333333326</c:v>
                </c:pt>
                <c:pt idx="771">
                  <c:v>7.9277165333333333</c:v>
                </c:pt>
                <c:pt idx="772">
                  <c:v>7.8149156</c:v>
                </c:pt>
                <c:pt idx="773">
                  <c:v>7.9809637999999996</c:v>
                </c:pt>
                <c:pt idx="774">
                  <c:v>7.9143567333333333</c:v>
                </c:pt>
                <c:pt idx="775">
                  <c:v>7.895217866666667</c:v>
                </c:pt>
                <c:pt idx="776">
                  <c:v>7.9612297999999999</c:v>
                </c:pt>
                <c:pt idx="777">
                  <c:v>7.9078818000000011</c:v>
                </c:pt>
                <c:pt idx="778">
                  <c:v>8.0074914666666679</c:v>
                </c:pt>
                <c:pt idx="779">
                  <c:v>7.9479116000000003</c:v>
                </c:pt>
                <c:pt idx="780">
                  <c:v>7.9750222666666675</c:v>
                </c:pt>
                <c:pt idx="781">
                  <c:v>8.0082360000000001</c:v>
                </c:pt>
                <c:pt idx="782">
                  <c:v>7.949235400000001</c:v>
                </c:pt>
                <c:pt idx="783">
                  <c:v>8.0353802666666674</c:v>
                </c:pt>
                <c:pt idx="784">
                  <c:v>8.0893109333333335</c:v>
                </c:pt>
                <c:pt idx="785">
                  <c:v>8.1693815999999995</c:v>
                </c:pt>
                <c:pt idx="786">
                  <c:v>7.9310624666666651</c:v>
                </c:pt>
                <c:pt idx="787">
                  <c:v>8.0514752666666656</c:v>
                </c:pt>
                <c:pt idx="788">
                  <c:v>7.9857992000000007</c:v>
                </c:pt>
                <c:pt idx="789">
                  <c:v>7.9066665999999994</c:v>
                </c:pt>
                <c:pt idx="790">
                  <c:v>7.8600695333333341</c:v>
                </c:pt>
                <c:pt idx="791">
                  <c:v>7.8672092666666664</c:v>
                </c:pt>
                <c:pt idx="792">
                  <c:v>8.0396038000000001</c:v>
                </c:pt>
                <c:pt idx="793">
                  <c:v>7.9672618000000011</c:v>
                </c:pt>
                <c:pt idx="794">
                  <c:v>7.9212360666666672</c:v>
                </c:pt>
                <c:pt idx="795">
                  <c:v>7.9281686666666671</c:v>
                </c:pt>
                <c:pt idx="796">
                  <c:v>7.9153567333333337</c:v>
                </c:pt>
                <c:pt idx="797">
                  <c:v>7.9353570666666675</c:v>
                </c:pt>
                <c:pt idx="798">
                  <c:v>7.8565281999999996</c:v>
                </c:pt>
                <c:pt idx="799">
                  <c:v>7.8764893999999996</c:v>
                </c:pt>
                <c:pt idx="800">
                  <c:v>7.8439694666666666</c:v>
                </c:pt>
                <c:pt idx="801">
                  <c:v>8.0102549333333322</c:v>
                </c:pt>
                <c:pt idx="802">
                  <c:v>7.8509713333333329</c:v>
                </c:pt>
                <c:pt idx="803">
                  <c:v>7.8910492666666672</c:v>
                </c:pt>
                <c:pt idx="804">
                  <c:v>7.8911515333333329</c:v>
                </c:pt>
                <c:pt idx="805">
                  <c:v>7.9446694666666664</c:v>
                </c:pt>
                <c:pt idx="806">
                  <c:v>7.9248444000000005</c:v>
                </c:pt>
                <c:pt idx="807">
                  <c:v>7.8460194666666672</c:v>
                </c:pt>
                <c:pt idx="808">
                  <c:v>7.8461245333333345</c:v>
                </c:pt>
                <c:pt idx="809">
                  <c:v>7.8594977333333329</c:v>
                </c:pt>
                <c:pt idx="810">
                  <c:v>7.8194365999999995</c:v>
                </c:pt>
                <c:pt idx="811">
                  <c:v>7.912466199999999</c:v>
                </c:pt>
                <c:pt idx="812">
                  <c:v>7.9591062666666659</c:v>
                </c:pt>
                <c:pt idx="813">
                  <c:v>7.8063952666666667</c:v>
                </c:pt>
                <c:pt idx="814">
                  <c:v>7.8597656666666662</c:v>
                </c:pt>
                <c:pt idx="815">
                  <c:v>7.8398915333333328</c:v>
                </c:pt>
                <c:pt idx="816">
                  <c:v>7.8132866666666665</c:v>
                </c:pt>
                <c:pt idx="817">
                  <c:v>7.872838333333334</c:v>
                </c:pt>
                <c:pt idx="818">
                  <c:v>7.8259765999999997</c:v>
                </c:pt>
                <c:pt idx="819">
                  <c:v>7.8260221333333329</c:v>
                </c:pt>
                <c:pt idx="820">
                  <c:v>7.8859975333333336</c:v>
                </c:pt>
                <c:pt idx="821">
                  <c:v>7.8661271333333316</c:v>
                </c:pt>
                <c:pt idx="822">
                  <c:v>7.8330046666666648</c:v>
                </c:pt>
                <c:pt idx="823">
                  <c:v>7.8267271999999997</c:v>
                </c:pt>
                <c:pt idx="824">
                  <c:v>7.8731405999999993</c:v>
                </c:pt>
                <c:pt idx="825">
                  <c:v>7.8602278666666656</c:v>
                </c:pt>
                <c:pt idx="826">
                  <c:v>7.8604231333333319</c:v>
                </c:pt>
                <c:pt idx="827">
                  <c:v>7.7615203999999984</c:v>
                </c:pt>
                <c:pt idx="828">
                  <c:v>7.8479230666666666</c:v>
                </c:pt>
                <c:pt idx="829">
                  <c:v>7.9276779999999984</c:v>
                </c:pt>
                <c:pt idx="830">
                  <c:v>7.8681558666666662</c:v>
                </c:pt>
                <c:pt idx="831">
                  <c:v>7.9016218666666678</c:v>
                </c:pt>
                <c:pt idx="832">
                  <c:v>7.8957897333333333</c:v>
                </c:pt>
                <c:pt idx="833">
                  <c:v>7.9426864000000004</c:v>
                </c:pt>
                <c:pt idx="834">
                  <c:v>7.9434480666666669</c:v>
                </c:pt>
                <c:pt idx="835">
                  <c:v>7.9704369999999995</c:v>
                </c:pt>
                <c:pt idx="836">
                  <c:v>7.9774271333333333</c:v>
                </c:pt>
                <c:pt idx="837">
                  <c:v>7.9843080666666664</c:v>
                </c:pt>
                <c:pt idx="838">
                  <c:v>7.9174743999999997</c:v>
                </c:pt>
                <c:pt idx="839">
                  <c:v>7.9705909333333329</c:v>
                </c:pt>
                <c:pt idx="840">
                  <c:v>7.9179632666666659</c:v>
                </c:pt>
                <c:pt idx="841">
                  <c:v>7.9315804666666674</c:v>
                </c:pt>
                <c:pt idx="842">
                  <c:v>7.8244852666666675</c:v>
                </c:pt>
                <c:pt idx="843">
                  <c:v>7.9773248666666667</c:v>
                </c:pt>
                <c:pt idx="844">
                  <c:v>7.8778087333333362</c:v>
                </c:pt>
                <c:pt idx="845">
                  <c:v>7.9310463333333354</c:v>
                </c:pt>
                <c:pt idx="846">
                  <c:v>7.8381728666666675</c:v>
                </c:pt>
                <c:pt idx="847">
                  <c:v>7.8445248000000012</c:v>
                </c:pt>
                <c:pt idx="848">
                  <c:v>7.8646666000000014</c:v>
                </c:pt>
                <c:pt idx="849">
                  <c:v>7.9378079333333336</c:v>
                </c:pt>
                <c:pt idx="850">
                  <c:v>7.8581336666666664</c:v>
                </c:pt>
                <c:pt idx="851">
                  <c:v>7.7119028666666667</c:v>
                </c:pt>
                <c:pt idx="852">
                  <c:v>7.8250902000000009</c:v>
                </c:pt>
                <c:pt idx="853">
                  <c:v>7.7988291333333342</c:v>
                </c:pt>
                <c:pt idx="854">
                  <c:v>7.9186614000000013</c:v>
                </c:pt>
                <c:pt idx="855">
                  <c:v>7.8251510000000009</c:v>
                </c:pt>
                <c:pt idx="856">
                  <c:v>7.7915870000000007</c:v>
                </c:pt>
                <c:pt idx="857">
                  <c:v>7.9852139333333332</c:v>
                </c:pt>
                <c:pt idx="858">
                  <c:v>7.8789807999999999</c:v>
                </c:pt>
                <c:pt idx="859">
                  <c:v>7.845627733333334</c:v>
                </c:pt>
                <c:pt idx="860">
                  <c:v>7.8452297333333325</c:v>
                </c:pt>
                <c:pt idx="861">
                  <c:v>7.9516036666666663</c:v>
                </c:pt>
                <c:pt idx="862">
                  <c:v>7.8919796666666668</c:v>
                </c:pt>
                <c:pt idx="863">
                  <c:v>7.8323223999999998</c:v>
                </c:pt>
                <c:pt idx="864">
                  <c:v>7.7792642666666669</c:v>
                </c:pt>
                <c:pt idx="865">
                  <c:v>7.918571133333332</c:v>
                </c:pt>
                <c:pt idx="866">
                  <c:v>8.0117483333333332</c:v>
                </c:pt>
                <c:pt idx="867">
                  <c:v>7.8586698000000004</c:v>
                </c:pt>
                <c:pt idx="868">
                  <c:v>7.9448575333333338</c:v>
                </c:pt>
                <c:pt idx="869">
                  <c:v>7.7256330666666662</c:v>
                </c:pt>
                <c:pt idx="870">
                  <c:v>8.0652068666666672</c:v>
                </c:pt>
                <c:pt idx="871">
                  <c:v>7.9721272000000001</c:v>
                </c:pt>
                <c:pt idx="872">
                  <c:v>7.8785622666666661</c:v>
                </c:pt>
                <c:pt idx="873">
                  <c:v>7.9517727999999996</c:v>
                </c:pt>
                <c:pt idx="874">
                  <c:v>7.9316547333333327</c:v>
                </c:pt>
                <c:pt idx="875">
                  <c:v>8.0184274666666671</c:v>
                </c:pt>
                <c:pt idx="876">
                  <c:v>7.8325690666666663</c:v>
                </c:pt>
                <c:pt idx="877">
                  <c:v>7.9787736666666662</c:v>
                </c:pt>
                <c:pt idx="878">
                  <c:v>7.9986226666666669</c:v>
                </c:pt>
                <c:pt idx="879">
                  <c:v>7.9786045333333346</c:v>
                </c:pt>
                <c:pt idx="880">
                  <c:v>7.8189603333333348</c:v>
                </c:pt>
                <c:pt idx="881">
                  <c:v>7.8721779333333339</c:v>
                </c:pt>
                <c:pt idx="882">
                  <c:v>7.9251409333333349</c:v>
                </c:pt>
                <c:pt idx="883">
                  <c:v>7.9121604000000012</c:v>
                </c:pt>
                <c:pt idx="884">
                  <c:v>8.0315773333333347</c:v>
                </c:pt>
                <c:pt idx="885">
                  <c:v>7.8385681999999992</c:v>
                </c:pt>
                <c:pt idx="886">
                  <c:v>7.8650035333333337</c:v>
                </c:pt>
                <c:pt idx="887">
                  <c:v>7.9447476666666663</c:v>
                </c:pt>
                <c:pt idx="888">
                  <c:v>7.8979522000000006</c:v>
                </c:pt>
                <c:pt idx="889">
                  <c:v>7.7783163333333336</c:v>
                </c:pt>
                <c:pt idx="890">
                  <c:v>7.7980871333333335</c:v>
                </c:pt>
                <c:pt idx="891">
                  <c:v>7.8841215333333325</c:v>
                </c:pt>
                <c:pt idx="892">
                  <c:v>7.8576652666666673</c:v>
                </c:pt>
                <c:pt idx="893">
                  <c:v>7.8638239999999993</c:v>
                </c:pt>
                <c:pt idx="894">
                  <c:v>7.9038085333333319</c:v>
                </c:pt>
                <c:pt idx="895">
                  <c:v>7.9304727999999995</c:v>
                </c:pt>
                <c:pt idx="896">
                  <c:v>7.8044996666666657</c:v>
                </c:pt>
                <c:pt idx="897">
                  <c:v>7.9045134666666668</c:v>
                </c:pt>
                <c:pt idx="898">
                  <c:v>7.8912300666666662</c:v>
                </c:pt>
                <c:pt idx="899">
                  <c:v>7.8179866000000011</c:v>
                </c:pt>
                <c:pt idx="900">
                  <c:v>7.7979031333333353</c:v>
                </c:pt>
                <c:pt idx="901">
                  <c:v>7.8645662666666674</c:v>
                </c:pt>
                <c:pt idx="902">
                  <c:v>7.9180850666666664</c:v>
                </c:pt>
                <c:pt idx="903">
                  <c:v>7.8983127333333334</c:v>
                </c:pt>
                <c:pt idx="904">
                  <c:v>7.9649928000000001</c:v>
                </c:pt>
                <c:pt idx="905">
                  <c:v>7.8591109333333318</c:v>
                </c:pt>
                <c:pt idx="906">
                  <c:v>8.0058017333333318</c:v>
                </c:pt>
                <c:pt idx="907">
                  <c:v>7.9193907333333318</c:v>
                </c:pt>
                <c:pt idx="908">
                  <c:v>7.860094733333332</c:v>
                </c:pt>
                <c:pt idx="909">
                  <c:v>7.8926630666666657</c:v>
                </c:pt>
                <c:pt idx="910">
                  <c:v>7.8928367333333336</c:v>
                </c:pt>
                <c:pt idx="911">
                  <c:v>7.9254756666666673</c:v>
                </c:pt>
                <c:pt idx="912">
                  <c:v>7.8788664000000006</c:v>
                </c:pt>
                <c:pt idx="913">
                  <c:v>7.9320400666666666</c:v>
                </c:pt>
                <c:pt idx="914">
                  <c:v>7.8660508666666651</c:v>
                </c:pt>
                <c:pt idx="915">
                  <c:v>7.9993097333333321</c:v>
                </c:pt>
                <c:pt idx="916">
                  <c:v>7.8063651333333324</c:v>
                </c:pt>
                <c:pt idx="917">
                  <c:v>7.8192749333333316</c:v>
                </c:pt>
                <c:pt idx="918">
                  <c:v>7.8125309333333322</c:v>
                </c:pt>
                <c:pt idx="919">
                  <c:v>7.9587702666666651</c:v>
                </c:pt>
                <c:pt idx="920">
                  <c:v>7.9582666666666659</c:v>
                </c:pt>
                <c:pt idx="921">
                  <c:v>7.8985211333333325</c:v>
                </c:pt>
                <c:pt idx="922">
                  <c:v>7.8987191999999995</c:v>
                </c:pt>
                <c:pt idx="923">
                  <c:v>7.9247558666666675</c:v>
                </c:pt>
                <c:pt idx="924">
                  <c:v>7.8722716000000004</c:v>
                </c:pt>
                <c:pt idx="925">
                  <c:v>7.7926114000000002</c:v>
                </c:pt>
                <c:pt idx="926">
                  <c:v>7.9321088</c:v>
                </c:pt>
                <c:pt idx="927">
                  <c:v>7.8327862000000001</c:v>
                </c:pt>
                <c:pt idx="928">
                  <c:v>7.8394325333333335</c:v>
                </c:pt>
                <c:pt idx="929">
                  <c:v>7.8462147333333325</c:v>
                </c:pt>
                <c:pt idx="930">
                  <c:v>7.7926362000000005</c:v>
                </c:pt>
                <c:pt idx="931">
                  <c:v>7.9195726666666664</c:v>
                </c:pt>
                <c:pt idx="932">
                  <c:v>7.7272165333333325</c:v>
                </c:pt>
                <c:pt idx="933">
                  <c:v>7.8205363333333322</c:v>
                </c:pt>
                <c:pt idx="934">
                  <c:v>7.8674279999999994</c:v>
                </c:pt>
                <c:pt idx="935">
                  <c:v>7.7816621333333327</c:v>
                </c:pt>
                <c:pt idx="936">
                  <c:v>7.7679988666666668</c:v>
                </c:pt>
                <c:pt idx="937">
                  <c:v>7.7673155333333339</c:v>
                </c:pt>
                <c:pt idx="938">
                  <c:v>7.8609922000000001</c:v>
                </c:pt>
                <c:pt idx="939">
                  <c:v>7.8876031333333323</c:v>
                </c:pt>
                <c:pt idx="940">
                  <c:v>7.9345410000000003</c:v>
                </c:pt>
                <c:pt idx="941">
                  <c:v>7.8884195999999998</c:v>
                </c:pt>
                <c:pt idx="942">
                  <c:v>7.8885324000000008</c:v>
                </c:pt>
                <c:pt idx="943">
                  <c:v>7.815679666666667</c:v>
                </c:pt>
                <c:pt idx="944">
                  <c:v>7.9217279333333339</c:v>
                </c:pt>
                <c:pt idx="945">
                  <c:v>7.7884307333333336</c:v>
                </c:pt>
                <c:pt idx="946">
                  <c:v>7.9477270666666664</c:v>
                </c:pt>
                <c:pt idx="947">
                  <c:v>7.9742167333333329</c:v>
                </c:pt>
                <c:pt idx="948">
                  <c:v>7.8941976666666678</c:v>
                </c:pt>
                <c:pt idx="949">
                  <c:v>7.8675093333333344</c:v>
                </c:pt>
                <c:pt idx="950">
                  <c:v>7.8934159333333334</c:v>
                </c:pt>
                <c:pt idx="951">
                  <c:v>7.9204978666666666</c:v>
                </c:pt>
                <c:pt idx="952">
                  <c:v>7.9407439333333345</c:v>
                </c:pt>
                <c:pt idx="953">
                  <c:v>7.8477476000000008</c:v>
                </c:pt>
                <c:pt idx="954">
                  <c:v>7.8478152000000003</c:v>
                </c:pt>
                <c:pt idx="955">
                  <c:v>7.8804746000000003</c:v>
                </c:pt>
                <c:pt idx="956">
                  <c:v>7.8340039999999993</c:v>
                </c:pt>
                <c:pt idx="957">
                  <c:v>7.9332252666666676</c:v>
                </c:pt>
                <c:pt idx="958">
                  <c:v>7.9265637333333343</c:v>
                </c:pt>
                <c:pt idx="959">
                  <c:v>7.8600064000000005</c:v>
                </c:pt>
                <c:pt idx="960">
                  <c:v>7.9333696666666667</c:v>
                </c:pt>
                <c:pt idx="961">
                  <c:v>7.8666091333333323</c:v>
                </c:pt>
                <c:pt idx="962">
                  <c:v>7.8531134666666658</c:v>
                </c:pt>
                <c:pt idx="963">
                  <c:v>7.8400650000000001</c:v>
                </c:pt>
                <c:pt idx="964">
                  <c:v>7.766687666666666</c:v>
                </c:pt>
                <c:pt idx="965">
                  <c:v>7.8997582666666668</c:v>
                </c:pt>
                <c:pt idx="966">
                  <c:v>7.9191924</c:v>
                </c:pt>
                <c:pt idx="967">
                  <c:v>7.8662778666666648</c:v>
                </c:pt>
                <c:pt idx="968">
                  <c:v>7.9063389333333323</c:v>
                </c:pt>
                <c:pt idx="969">
                  <c:v>7.8860007999999997</c:v>
                </c:pt>
                <c:pt idx="970">
                  <c:v>7.8995230000000003</c:v>
                </c:pt>
                <c:pt idx="971">
                  <c:v>7.9329740666666675</c:v>
                </c:pt>
                <c:pt idx="972">
                  <c:v>7.8664269999999998</c:v>
                </c:pt>
                <c:pt idx="973">
                  <c:v>7.8534092666666675</c:v>
                </c:pt>
                <c:pt idx="974">
                  <c:v>7.9201591333333328</c:v>
                </c:pt>
                <c:pt idx="975">
                  <c:v>7.9269768666666662</c:v>
                </c:pt>
                <c:pt idx="976">
                  <c:v>7.8143758666666656</c:v>
                </c:pt>
                <c:pt idx="977">
                  <c:v>7.8945491999999993</c:v>
                </c:pt>
                <c:pt idx="978">
                  <c:v>7.9612365999999986</c:v>
                </c:pt>
                <c:pt idx="979">
                  <c:v>7.9347357999999986</c:v>
                </c:pt>
                <c:pt idx="980">
                  <c:v>7.8423557333333331</c:v>
                </c:pt>
                <c:pt idx="981">
                  <c:v>7.8223741333333319</c:v>
                </c:pt>
                <c:pt idx="982">
                  <c:v>7.8950842666666672</c:v>
                </c:pt>
                <c:pt idx="983">
                  <c:v>7.8347728666666665</c:v>
                </c:pt>
                <c:pt idx="984">
                  <c:v>7.8550177999999997</c:v>
                </c:pt>
                <c:pt idx="985">
                  <c:v>7.8484788666666674</c:v>
                </c:pt>
                <c:pt idx="986">
                  <c:v>7.7688643333333323</c:v>
                </c:pt>
                <c:pt idx="987">
                  <c:v>7.8753916666666672</c:v>
                </c:pt>
                <c:pt idx="988">
                  <c:v>7.9081540666666648</c:v>
                </c:pt>
                <c:pt idx="989">
                  <c:v>7.8081879333333326</c:v>
                </c:pt>
                <c:pt idx="990">
                  <c:v>7.7884156666666673</c:v>
                </c:pt>
                <c:pt idx="991">
                  <c:v>7.928363533333334</c:v>
                </c:pt>
                <c:pt idx="992">
                  <c:v>7.9085613333333349</c:v>
                </c:pt>
                <c:pt idx="993">
                  <c:v>7.8881210000000008</c:v>
                </c:pt>
                <c:pt idx="994">
                  <c:v>7.8684982666666663</c:v>
                </c:pt>
                <c:pt idx="995">
                  <c:v>7.9276786000000019</c:v>
                </c:pt>
                <c:pt idx="996">
                  <c:v>7.8882784000000008</c:v>
                </c:pt>
                <c:pt idx="997">
                  <c:v>7.8413430000000002</c:v>
                </c:pt>
                <c:pt idx="998">
                  <c:v>7.867769466666668</c:v>
                </c:pt>
                <c:pt idx="999">
                  <c:v>7.8413585333333327</c:v>
                </c:pt>
                <c:pt idx="1000">
                  <c:v>7.8412063333333331</c:v>
                </c:pt>
                <c:pt idx="1001">
                  <c:v>7.9003809333333326</c:v>
                </c:pt>
                <c:pt idx="1002">
                  <c:v>7.8605336666666661</c:v>
                </c:pt>
                <c:pt idx="1003">
                  <c:v>7.7877605999999995</c:v>
                </c:pt>
                <c:pt idx="1004">
                  <c:v>7.9272264666666663</c:v>
                </c:pt>
                <c:pt idx="1005">
                  <c:v>7.9809415999999986</c:v>
                </c:pt>
                <c:pt idx="1006">
                  <c:v>7.8878987333333326</c:v>
                </c:pt>
                <c:pt idx="1007">
                  <c:v>7.8614250000000006</c:v>
                </c:pt>
                <c:pt idx="1008">
                  <c:v>7.8220414666666667</c:v>
                </c:pt>
                <c:pt idx="1009">
                  <c:v>7.9084415999999997</c:v>
                </c:pt>
                <c:pt idx="1010">
                  <c:v>7.9220683333333328</c:v>
                </c:pt>
                <c:pt idx="1011">
                  <c:v>7.9215291999999984</c:v>
                </c:pt>
                <c:pt idx="1012">
                  <c:v>7.9088883333333335</c:v>
                </c:pt>
                <c:pt idx="1013">
                  <c:v>7.8096454666666659</c:v>
                </c:pt>
                <c:pt idx="1014">
                  <c:v>7.8429619333333314</c:v>
                </c:pt>
                <c:pt idx="1015">
                  <c:v>7.8762353333333328</c:v>
                </c:pt>
                <c:pt idx="1016">
                  <c:v>7.856564399999999</c:v>
                </c:pt>
                <c:pt idx="1017">
                  <c:v>7.7967210666666666</c:v>
                </c:pt>
                <c:pt idx="1018">
                  <c:v>7.9294333333333347</c:v>
                </c:pt>
                <c:pt idx="1019">
                  <c:v>7.8302128</c:v>
                </c:pt>
                <c:pt idx="1020">
                  <c:v>7.7771445333333356</c:v>
                </c:pt>
                <c:pt idx="1021">
                  <c:v>7.8301564000000017</c:v>
                </c:pt>
                <c:pt idx="1022">
                  <c:v>7.9030128000000008</c:v>
                </c:pt>
                <c:pt idx="1023">
                  <c:v>7.9226819333333331</c:v>
                </c:pt>
                <c:pt idx="1024">
                  <c:v>7.7893251333333335</c:v>
                </c:pt>
                <c:pt idx="1025">
                  <c:v>7.7825032666666658</c:v>
                </c:pt>
                <c:pt idx="1026">
                  <c:v>7.7757532666666664</c:v>
                </c:pt>
                <c:pt idx="1027">
                  <c:v>7.8223591333333333</c:v>
                </c:pt>
                <c:pt idx="1028">
                  <c:v>7.9216138666666653</c:v>
                </c:pt>
                <c:pt idx="1029">
                  <c:v>7.861160533333333</c:v>
                </c:pt>
                <c:pt idx="1030">
                  <c:v>7.8810739333333322</c:v>
                </c:pt>
                <c:pt idx="1031">
                  <c:v>7.9007191333333333</c:v>
                </c:pt>
                <c:pt idx="1032">
                  <c:v>7.8939057999999989</c:v>
                </c:pt>
                <c:pt idx="1033">
                  <c:v>7.8344122</c:v>
                </c:pt>
                <c:pt idx="1034">
                  <c:v>7.8472565999999997</c:v>
                </c:pt>
                <c:pt idx="1035">
                  <c:v>7.9066059333333341</c:v>
                </c:pt>
                <c:pt idx="1036">
                  <c:v>7.7671165333333336</c:v>
                </c:pt>
                <c:pt idx="1037">
                  <c:v>7.8595023999999993</c:v>
                </c:pt>
                <c:pt idx="1038">
                  <c:v>7.8330893333333327</c:v>
                </c:pt>
                <c:pt idx="1039">
                  <c:v>7.9132857333333337</c:v>
                </c:pt>
                <c:pt idx="1040">
                  <c:v>7.8202798000000007</c:v>
                </c:pt>
                <c:pt idx="1041">
                  <c:v>7.8078226000000006</c:v>
                </c:pt>
                <c:pt idx="1042">
                  <c:v>7.9072299333333342</c:v>
                </c:pt>
                <c:pt idx="1043">
                  <c:v>7.8276534</c:v>
                </c:pt>
                <c:pt idx="1044">
                  <c:v>7.9404038000000003</c:v>
                </c:pt>
                <c:pt idx="1045">
                  <c:v>7.8940084666666666</c:v>
                </c:pt>
                <c:pt idx="1046">
                  <c:v>7.7683939999999998</c:v>
                </c:pt>
                <c:pt idx="1047">
                  <c:v>7.8685969333333334</c:v>
                </c:pt>
                <c:pt idx="1048">
                  <c:v>7.8150128666666658</c:v>
                </c:pt>
                <c:pt idx="1049">
                  <c:v>7.9487253333333321</c:v>
                </c:pt>
                <c:pt idx="1050">
                  <c:v>7.8825726666666656</c:v>
                </c:pt>
                <c:pt idx="1051">
                  <c:v>7.928520999999999</c:v>
                </c:pt>
                <c:pt idx="1052">
                  <c:v>7.8088881333333315</c:v>
                </c:pt>
                <c:pt idx="1053">
                  <c:v>7.9014945999999986</c:v>
                </c:pt>
                <c:pt idx="1054">
                  <c:v>7.8743431333333325</c:v>
                </c:pt>
                <c:pt idx="1055">
                  <c:v>8.0206849333333334</c:v>
                </c:pt>
                <c:pt idx="1056">
                  <c:v>8.0002195999999994</c:v>
                </c:pt>
                <c:pt idx="1057">
                  <c:v>7.9273007999999994</c:v>
                </c:pt>
                <c:pt idx="1058">
                  <c:v>7.9740409999999997</c:v>
                </c:pt>
                <c:pt idx="1059">
                  <c:v>7.867701733333333</c:v>
                </c:pt>
                <c:pt idx="1060">
                  <c:v>7.8941037999999999</c:v>
                </c:pt>
                <c:pt idx="1061">
                  <c:v>7.9930738666666663</c:v>
                </c:pt>
                <c:pt idx="1062">
                  <c:v>7.8864592</c:v>
                </c:pt>
                <c:pt idx="1063">
                  <c:v>7.9460658666666664</c:v>
                </c:pt>
                <c:pt idx="1064">
                  <c:v>7.8920329333333337</c:v>
                </c:pt>
                <c:pt idx="1065">
                  <c:v>7.8580467999999994</c:v>
                </c:pt>
                <c:pt idx="1066">
                  <c:v>7.865006733333332</c:v>
                </c:pt>
                <c:pt idx="1067">
                  <c:v>7.9047417333333323</c:v>
                </c:pt>
                <c:pt idx="1068">
                  <c:v>7.9379820666666649</c:v>
                </c:pt>
                <c:pt idx="1069">
                  <c:v>7.8650547333333316</c:v>
                </c:pt>
                <c:pt idx="1070">
                  <c:v>7.7917036666666659</c:v>
                </c:pt>
                <c:pt idx="1071">
                  <c:v>7.7978110666666671</c:v>
                </c:pt>
                <c:pt idx="1072">
                  <c:v>7.7644507333333337</c:v>
                </c:pt>
                <c:pt idx="1073">
                  <c:v>7.9302683333333333</c:v>
                </c:pt>
                <c:pt idx="1074">
                  <c:v>7.8971227333333331</c:v>
                </c:pt>
                <c:pt idx="1075">
                  <c:v>7.8235279333333345</c:v>
                </c:pt>
                <c:pt idx="1076">
                  <c:v>7.910386533333333</c:v>
                </c:pt>
                <c:pt idx="1077">
                  <c:v>7.864136666666667</c:v>
                </c:pt>
                <c:pt idx="1078">
                  <c:v>7.870999733333333</c:v>
                </c:pt>
                <c:pt idx="1079">
                  <c:v>7.7644713333333337</c:v>
                </c:pt>
                <c:pt idx="1080">
                  <c:v>7.8779590666666675</c:v>
                </c:pt>
                <c:pt idx="1081">
                  <c:v>7.9315005333333337</c:v>
                </c:pt>
                <c:pt idx="1082">
                  <c:v>7.9323540666666661</c:v>
                </c:pt>
                <c:pt idx="1083">
                  <c:v>7.7600440666666666</c:v>
                </c:pt>
                <c:pt idx="1084">
                  <c:v>7.8999650666666659</c:v>
                </c:pt>
                <c:pt idx="1085">
                  <c:v>7.8872664666666656</c:v>
                </c:pt>
                <c:pt idx="1086">
                  <c:v>7.8418078666666657</c:v>
                </c:pt>
                <c:pt idx="1087">
                  <c:v>7.8886524666666658</c:v>
                </c:pt>
                <c:pt idx="1088">
                  <c:v>7.7425883333333321</c:v>
                </c:pt>
                <c:pt idx="1089">
                  <c:v>7.909126399999999</c:v>
                </c:pt>
                <c:pt idx="1090">
                  <c:v>7.869933333333333</c:v>
                </c:pt>
                <c:pt idx="1091">
                  <c:v>7.8701484666666666</c:v>
                </c:pt>
                <c:pt idx="1092">
                  <c:v>7.7963306666666661</c:v>
                </c:pt>
                <c:pt idx="1093">
                  <c:v>7.9358422666666675</c:v>
                </c:pt>
                <c:pt idx="1094">
                  <c:v>7.9366220666666676</c:v>
                </c:pt>
                <c:pt idx="1095">
                  <c:v>7.9033819333333337</c:v>
                </c:pt>
                <c:pt idx="1096">
                  <c:v>7.9028854666666666</c:v>
                </c:pt>
                <c:pt idx="1097">
                  <c:v>7.8160833333333342</c:v>
                </c:pt>
                <c:pt idx="1098">
                  <c:v>7.8827082666666666</c:v>
                </c:pt>
                <c:pt idx="1099">
                  <c:v>7.9224230666666671</c:v>
                </c:pt>
                <c:pt idx="1100">
                  <c:v>7.795466733333333</c:v>
                </c:pt>
                <c:pt idx="1101">
                  <c:v>7.9275782000000001</c:v>
                </c:pt>
                <c:pt idx="1102">
                  <c:v>7.8875283333333339</c:v>
                </c:pt>
                <c:pt idx="1103">
                  <c:v>7.8679640666666675</c:v>
                </c:pt>
                <c:pt idx="1104">
                  <c:v>7.801468466666666</c:v>
                </c:pt>
                <c:pt idx="1105">
                  <c:v>7.9204457999999995</c:v>
                </c:pt>
                <c:pt idx="1106">
                  <c:v>7.7073378666666663</c:v>
                </c:pt>
                <c:pt idx="1107">
                  <c:v>7.8406068666666666</c:v>
                </c:pt>
                <c:pt idx="1108">
                  <c:v>7.7812656000000002</c:v>
                </c:pt>
                <c:pt idx="1109">
                  <c:v>7.8472604666666665</c:v>
                </c:pt>
                <c:pt idx="1110">
                  <c:v>7.8338197999999997</c:v>
                </c:pt>
                <c:pt idx="1111">
                  <c:v>7.7802701333333326</c:v>
                </c:pt>
                <c:pt idx="1112">
                  <c:v>7.8331112000000003</c:v>
                </c:pt>
                <c:pt idx="1113">
                  <c:v>7.9987105999999999</c:v>
                </c:pt>
                <c:pt idx="1114">
                  <c:v>8.0045466666666663</c:v>
                </c:pt>
                <c:pt idx="1115">
                  <c:v>8.1374002666666669</c:v>
                </c:pt>
                <c:pt idx="1116">
                  <c:v>8.1309354000000003</c:v>
                </c:pt>
                <c:pt idx="1117">
                  <c:v>8.1905968666666666</c:v>
                </c:pt>
                <c:pt idx="1118">
                  <c:v>8.3430375333333338</c:v>
                </c:pt>
                <c:pt idx="1119">
                  <c:v>8.369391199999999</c:v>
                </c:pt>
                <c:pt idx="1120">
                  <c:v>8.3298231333333312</c:v>
                </c:pt>
                <c:pt idx="1121">
                  <c:v>8.5489602666666649</c:v>
                </c:pt>
                <c:pt idx="1122">
                  <c:v>8.5419433333333323</c:v>
                </c:pt>
                <c:pt idx="1123">
                  <c:v>8.5282067333333309</c:v>
                </c:pt>
                <c:pt idx="1124">
                  <c:v>8.4487255999999995</c:v>
                </c:pt>
                <c:pt idx="1125">
                  <c:v>8.3288856666666664</c:v>
                </c:pt>
                <c:pt idx="1126">
                  <c:v>8.4618372666666666</c:v>
                </c:pt>
                <c:pt idx="1127">
                  <c:v>8.3952237333333333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D3-49E8-94DC-B9AC8B0760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9841672"/>
        <c:axId val="510633536"/>
      </c:lineChart>
      <c:catAx>
        <c:axId val="5122855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12289768"/>
        <c:crosses val="autoZero"/>
        <c:auto val="1"/>
        <c:lblAlgn val="ctr"/>
        <c:lblOffset val="100"/>
        <c:noMultiLvlLbl val="0"/>
      </c:catAx>
      <c:valAx>
        <c:axId val="512289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12285504"/>
        <c:crosses val="autoZero"/>
        <c:crossBetween val="between"/>
      </c:valAx>
      <c:valAx>
        <c:axId val="51063353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89841672"/>
        <c:crosses val="max"/>
        <c:crossBetween val="between"/>
      </c:valAx>
      <c:catAx>
        <c:axId val="589841672"/>
        <c:scaling>
          <c:orientation val="minMax"/>
        </c:scaling>
        <c:delete val="1"/>
        <c:axPos val="b"/>
        <c:majorTickMark val="out"/>
        <c:minorTickMark val="none"/>
        <c:tickLblPos val="nextTo"/>
        <c:crossAx val="5106335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Temperatura e média móvel da potência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'ago-prata1'!$B$1</c:f>
              <c:strCache>
                <c:ptCount val="1"/>
                <c:pt idx="0">
                  <c:v>Temperatura (ºC)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'ago-prata1'!$B$2:$B$693</c:f>
              <c:numCache>
                <c:formatCode>General</c:formatCode>
                <c:ptCount val="692"/>
                <c:pt idx="1">
                  <c:v>300.02999999999997</c:v>
                </c:pt>
                <c:pt idx="2">
                  <c:v>299.95</c:v>
                </c:pt>
                <c:pt idx="3">
                  <c:v>299.89</c:v>
                </c:pt>
                <c:pt idx="4">
                  <c:v>299.92</c:v>
                </c:pt>
                <c:pt idx="5">
                  <c:v>299.97000000000003</c:v>
                </c:pt>
                <c:pt idx="6">
                  <c:v>299.97000000000003</c:v>
                </c:pt>
                <c:pt idx="7">
                  <c:v>300.01</c:v>
                </c:pt>
                <c:pt idx="8">
                  <c:v>299.98</c:v>
                </c:pt>
                <c:pt idx="9">
                  <c:v>299.92</c:v>
                </c:pt>
                <c:pt idx="10">
                  <c:v>299.85000000000002</c:v>
                </c:pt>
                <c:pt idx="11">
                  <c:v>299.92</c:v>
                </c:pt>
                <c:pt idx="12">
                  <c:v>299.89999999999998</c:v>
                </c:pt>
                <c:pt idx="13">
                  <c:v>300.01</c:v>
                </c:pt>
                <c:pt idx="14">
                  <c:v>299.98</c:v>
                </c:pt>
                <c:pt idx="15">
                  <c:v>300.01</c:v>
                </c:pt>
                <c:pt idx="16">
                  <c:v>299.97000000000003</c:v>
                </c:pt>
                <c:pt idx="17">
                  <c:v>299.97000000000003</c:v>
                </c:pt>
                <c:pt idx="18">
                  <c:v>299.89999999999998</c:v>
                </c:pt>
                <c:pt idx="19">
                  <c:v>299.95999999999998</c:v>
                </c:pt>
                <c:pt idx="20">
                  <c:v>299.95999999999998</c:v>
                </c:pt>
                <c:pt idx="21">
                  <c:v>299.97000000000003</c:v>
                </c:pt>
                <c:pt idx="22">
                  <c:v>299.89</c:v>
                </c:pt>
                <c:pt idx="23">
                  <c:v>300.02</c:v>
                </c:pt>
                <c:pt idx="24">
                  <c:v>300.01</c:v>
                </c:pt>
                <c:pt idx="25">
                  <c:v>300.02999999999997</c:v>
                </c:pt>
                <c:pt idx="26">
                  <c:v>300.02999999999997</c:v>
                </c:pt>
                <c:pt idx="27">
                  <c:v>299.95</c:v>
                </c:pt>
                <c:pt idx="28">
                  <c:v>300.01</c:v>
                </c:pt>
                <c:pt idx="29">
                  <c:v>300.08999999999997</c:v>
                </c:pt>
                <c:pt idx="30">
                  <c:v>300.05</c:v>
                </c:pt>
                <c:pt idx="31">
                  <c:v>300.01</c:v>
                </c:pt>
                <c:pt idx="32">
                  <c:v>299.95</c:v>
                </c:pt>
                <c:pt idx="33">
                  <c:v>300.02</c:v>
                </c:pt>
                <c:pt idx="34">
                  <c:v>299.99</c:v>
                </c:pt>
                <c:pt idx="35">
                  <c:v>300.04000000000002</c:v>
                </c:pt>
                <c:pt idx="36">
                  <c:v>300.02999999999997</c:v>
                </c:pt>
                <c:pt idx="37">
                  <c:v>299.98</c:v>
                </c:pt>
                <c:pt idx="38">
                  <c:v>300.05</c:v>
                </c:pt>
                <c:pt idx="39">
                  <c:v>299.95999999999998</c:v>
                </c:pt>
                <c:pt idx="40">
                  <c:v>300.01</c:v>
                </c:pt>
                <c:pt idx="41">
                  <c:v>299.97000000000003</c:v>
                </c:pt>
                <c:pt idx="42">
                  <c:v>299.98</c:v>
                </c:pt>
                <c:pt idx="43">
                  <c:v>299.99</c:v>
                </c:pt>
                <c:pt idx="44">
                  <c:v>300.02999999999997</c:v>
                </c:pt>
                <c:pt idx="45">
                  <c:v>300.02</c:v>
                </c:pt>
                <c:pt idx="46">
                  <c:v>300.08999999999997</c:v>
                </c:pt>
                <c:pt idx="47">
                  <c:v>300.02</c:v>
                </c:pt>
                <c:pt idx="48">
                  <c:v>300.02999999999997</c:v>
                </c:pt>
                <c:pt idx="49">
                  <c:v>299.97000000000003</c:v>
                </c:pt>
                <c:pt idx="50">
                  <c:v>300.08999999999997</c:v>
                </c:pt>
                <c:pt idx="51">
                  <c:v>299.99</c:v>
                </c:pt>
                <c:pt idx="52">
                  <c:v>300.04000000000002</c:v>
                </c:pt>
                <c:pt idx="53">
                  <c:v>299.97000000000003</c:v>
                </c:pt>
                <c:pt idx="54">
                  <c:v>300.01</c:v>
                </c:pt>
                <c:pt idx="55">
                  <c:v>300.04000000000002</c:v>
                </c:pt>
                <c:pt idx="56">
                  <c:v>300.02999999999997</c:v>
                </c:pt>
                <c:pt idx="57">
                  <c:v>300.05</c:v>
                </c:pt>
                <c:pt idx="58">
                  <c:v>299.98</c:v>
                </c:pt>
                <c:pt idx="59">
                  <c:v>300.02999999999997</c:v>
                </c:pt>
                <c:pt idx="60">
                  <c:v>300.02999999999997</c:v>
                </c:pt>
                <c:pt idx="61">
                  <c:v>299.94</c:v>
                </c:pt>
                <c:pt idx="62">
                  <c:v>299.99</c:v>
                </c:pt>
                <c:pt idx="63">
                  <c:v>299.99</c:v>
                </c:pt>
                <c:pt idx="64">
                  <c:v>299.89999999999998</c:v>
                </c:pt>
                <c:pt idx="65">
                  <c:v>300.04000000000002</c:v>
                </c:pt>
                <c:pt idx="66">
                  <c:v>299.94</c:v>
                </c:pt>
                <c:pt idx="67">
                  <c:v>299.98</c:v>
                </c:pt>
                <c:pt idx="68">
                  <c:v>299.98</c:v>
                </c:pt>
                <c:pt idx="69">
                  <c:v>299.95999999999998</c:v>
                </c:pt>
                <c:pt idx="70">
                  <c:v>299.98</c:v>
                </c:pt>
                <c:pt idx="71">
                  <c:v>300.02</c:v>
                </c:pt>
                <c:pt idx="72">
                  <c:v>299.99</c:v>
                </c:pt>
                <c:pt idx="73">
                  <c:v>300.08</c:v>
                </c:pt>
                <c:pt idx="74">
                  <c:v>299.99</c:v>
                </c:pt>
                <c:pt idx="75">
                  <c:v>300.05</c:v>
                </c:pt>
                <c:pt idx="76">
                  <c:v>299.97000000000003</c:v>
                </c:pt>
                <c:pt idx="77">
                  <c:v>299.89999999999998</c:v>
                </c:pt>
                <c:pt idx="78">
                  <c:v>299.95999999999998</c:v>
                </c:pt>
                <c:pt idx="79">
                  <c:v>299.97000000000003</c:v>
                </c:pt>
                <c:pt idx="80">
                  <c:v>300.06</c:v>
                </c:pt>
                <c:pt idx="81">
                  <c:v>300.06</c:v>
                </c:pt>
                <c:pt idx="82">
                  <c:v>300.01</c:v>
                </c:pt>
                <c:pt idx="83">
                  <c:v>299.99</c:v>
                </c:pt>
                <c:pt idx="84">
                  <c:v>299.99</c:v>
                </c:pt>
                <c:pt idx="85">
                  <c:v>299.98</c:v>
                </c:pt>
                <c:pt idx="86">
                  <c:v>300.02999999999997</c:v>
                </c:pt>
                <c:pt idx="87">
                  <c:v>300.04000000000002</c:v>
                </c:pt>
                <c:pt idx="88">
                  <c:v>300.10000000000002</c:v>
                </c:pt>
                <c:pt idx="89">
                  <c:v>300.08999999999997</c:v>
                </c:pt>
                <c:pt idx="90">
                  <c:v>300.02</c:v>
                </c:pt>
                <c:pt idx="91">
                  <c:v>299.98</c:v>
                </c:pt>
                <c:pt idx="92">
                  <c:v>300.06</c:v>
                </c:pt>
                <c:pt idx="93">
                  <c:v>300.10000000000002</c:v>
                </c:pt>
                <c:pt idx="94">
                  <c:v>300.10000000000002</c:v>
                </c:pt>
                <c:pt idx="95">
                  <c:v>300.05</c:v>
                </c:pt>
                <c:pt idx="96">
                  <c:v>299.98</c:v>
                </c:pt>
                <c:pt idx="97">
                  <c:v>300.05</c:v>
                </c:pt>
                <c:pt idx="98">
                  <c:v>299.99</c:v>
                </c:pt>
                <c:pt idx="99">
                  <c:v>299.98</c:v>
                </c:pt>
                <c:pt idx="100">
                  <c:v>299.99</c:v>
                </c:pt>
                <c:pt idx="101">
                  <c:v>299.95</c:v>
                </c:pt>
                <c:pt idx="102">
                  <c:v>300.14999999999998</c:v>
                </c:pt>
                <c:pt idx="103">
                  <c:v>300.02999999999997</c:v>
                </c:pt>
                <c:pt idx="104">
                  <c:v>299.99</c:v>
                </c:pt>
                <c:pt idx="105">
                  <c:v>299.99</c:v>
                </c:pt>
                <c:pt idx="106">
                  <c:v>299.95</c:v>
                </c:pt>
                <c:pt idx="107">
                  <c:v>300.05</c:v>
                </c:pt>
                <c:pt idx="108">
                  <c:v>300.02999999999997</c:v>
                </c:pt>
                <c:pt idx="109">
                  <c:v>299.95</c:v>
                </c:pt>
                <c:pt idx="110">
                  <c:v>299.92</c:v>
                </c:pt>
                <c:pt idx="111">
                  <c:v>299.94</c:v>
                </c:pt>
                <c:pt idx="112">
                  <c:v>299.95999999999998</c:v>
                </c:pt>
                <c:pt idx="113">
                  <c:v>300.04000000000002</c:v>
                </c:pt>
                <c:pt idx="114">
                  <c:v>299.98</c:v>
                </c:pt>
                <c:pt idx="115">
                  <c:v>299.95</c:v>
                </c:pt>
                <c:pt idx="116">
                  <c:v>299.98</c:v>
                </c:pt>
                <c:pt idx="117">
                  <c:v>299.99</c:v>
                </c:pt>
                <c:pt idx="118">
                  <c:v>300.05</c:v>
                </c:pt>
                <c:pt idx="119">
                  <c:v>299.95999999999998</c:v>
                </c:pt>
                <c:pt idx="120">
                  <c:v>300.05</c:v>
                </c:pt>
                <c:pt idx="121">
                  <c:v>299.99</c:v>
                </c:pt>
                <c:pt idx="122">
                  <c:v>300.02999999999997</c:v>
                </c:pt>
                <c:pt idx="123">
                  <c:v>299.99</c:v>
                </c:pt>
                <c:pt idx="124">
                  <c:v>299.94</c:v>
                </c:pt>
                <c:pt idx="125">
                  <c:v>299.98</c:v>
                </c:pt>
                <c:pt idx="126">
                  <c:v>300.06</c:v>
                </c:pt>
                <c:pt idx="127">
                  <c:v>300.10000000000002</c:v>
                </c:pt>
                <c:pt idx="128">
                  <c:v>300.02</c:v>
                </c:pt>
                <c:pt idx="129">
                  <c:v>300.02</c:v>
                </c:pt>
                <c:pt idx="130">
                  <c:v>299.97000000000003</c:v>
                </c:pt>
                <c:pt idx="131">
                  <c:v>300.02999999999997</c:v>
                </c:pt>
                <c:pt idx="132">
                  <c:v>300.01</c:v>
                </c:pt>
                <c:pt idx="133">
                  <c:v>299.95999999999998</c:v>
                </c:pt>
                <c:pt idx="134">
                  <c:v>300.02</c:v>
                </c:pt>
                <c:pt idx="135">
                  <c:v>299.95999999999998</c:v>
                </c:pt>
                <c:pt idx="136">
                  <c:v>300.01</c:v>
                </c:pt>
                <c:pt idx="137">
                  <c:v>300.04000000000002</c:v>
                </c:pt>
                <c:pt idx="138">
                  <c:v>300.01</c:v>
                </c:pt>
                <c:pt idx="139">
                  <c:v>299.92</c:v>
                </c:pt>
                <c:pt idx="140">
                  <c:v>300.02</c:v>
                </c:pt>
                <c:pt idx="141">
                  <c:v>300.05</c:v>
                </c:pt>
                <c:pt idx="142">
                  <c:v>300.08999999999997</c:v>
                </c:pt>
                <c:pt idx="143">
                  <c:v>300.05</c:v>
                </c:pt>
                <c:pt idx="144">
                  <c:v>300.02999999999997</c:v>
                </c:pt>
                <c:pt idx="145">
                  <c:v>300.02</c:v>
                </c:pt>
                <c:pt idx="146">
                  <c:v>300.02999999999997</c:v>
                </c:pt>
                <c:pt idx="147">
                  <c:v>299.94</c:v>
                </c:pt>
                <c:pt idx="148">
                  <c:v>300.01</c:v>
                </c:pt>
                <c:pt idx="149">
                  <c:v>300.05</c:v>
                </c:pt>
                <c:pt idx="150">
                  <c:v>300.01</c:v>
                </c:pt>
                <c:pt idx="151">
                  <c:v>300.06</c:v>
                </c:pt>
                <c:pt idx="152">
                  <c:v>300.01</c:v>
                </c:pt>
                <c:pt idx="153">
                  <c:v>299.99</c:v>
                </c:pt>
                <c:pt idx="154">
                  <c:v>300.06</c:v>
                </c:pt>
                <c:pt idx="155">
                  <c:v>300.08999999999997</c:v>
                </c:pt>
                <c:pt idx="156">
                  <c:v>300.01</c:v>
                </c:pt>
                <c:pt idx="157">
                  <c:v>300.02999999999997</c:v>
                </c:pt>
                <c:pt idx="158">
                  <c:v>299.95999999999998</c:v>
                </c:pt>
                <c:pt idx="159">
                  <c:v>299.97000000000003</c:v>
                </c:pt>
                <c:pt idx="160">
                  <c:v>299.97000000000003</c:v>
                </c:pt>
                <c:pt idx="161">
                  <c:v>299.99</c:v>
                </c:pt>
                <c:pt idx="162">
                  <c:v>300.01</c:v>
                </c:pt>
                <c:pt idx="163">
                  <c:v>299.98</c:v>
                </c:pt>
                <c:pt idx="164">
                  <c:v>299.89999999999998</c:v>
                </c:pt>
                <c:pt idx="165">
                  <c:v>299.98</c:v>
                </c:pt>
                <c:pt idx="166">
                  <c:v>299.94</c:v>
                </c:pt>
                <c:pt idx="167">
                  <c:v>300.02999999999997</c:v>
                </c:pt>
                <c:pt idx="168">
                  <c:v>299.98</c:v>
                </c:pt>
                <c:pt idx="169">
                  <c:v>300.02999999999997</c:v>
                </c:pt>
                <c:pt idx="170">
                  <c:v>300.02</c:v>
                </c:pt>
                <c:pt idx="171">
                  <c:v>300.01</c:v>
                </c:pt>
                <c:pt idx="172">
                  <c:v>300.02999999999997</c:v>
                </c:pt>
                <c:pt idx="173">
                  <c:v>300.10000000000002</c:v>
                </c:pt>
                <c:pt idx="174">
                  <c:v>299.98</c:v>
                </c:pt>
                <c:pt idx="175">
                  <c:v>300.02</c:v>
                </c:pt>
                <c:pt idx="176">
                  <c:v>300.01</c:v>
                </c:pt>
                <c:pt idx="177">
                  <c:v>300.04000000000002</c:v>
                </c:pt>
                <c:pt idx="178">
                  <c:v>300.02</c:v>
                </c:pt>
                <c:pt idx="179">
                  <c:v>300.04000000000002</c:v>
                </c:pt>
                <c:pt idx="180">
                  <c:v>300.01</c:v>
                </c:pt>
                <c:pt idx="181">
                  <c:v>299.95999999999998</c:v>
                </c:pt>
                <c:pt idx="182">
                  <c:v>300.02999999999997</c:v>
                </c:pt>
                <c:pt idx="183">
                  <c:v>299.95</c:v>
                </c:pt>
                <c:pt idx="184">
                  <c:v>300.01</c:v>
                </c:pt>
                <c:pt idx="185">
                  <c:v>299.98</c:v>
                </c:pt>
                <c:pt idx="186">
                  <c:v>299.97000000000003</c:v>
                </c:pt>
                <c:pt idx="187">
                  <c:v>300.01</c:v>
                </c:pt>
                <c:pt idx="188">
                  <c:v>300.02999999999997</c:v>
                </c:pt>
                <c:pt idx="189">
                  <c:v>299.99</c:v>
                </c:pt>
                <c:pt idx="190">
                  <c:v>300.01</c:v>
                </c:pt>
                <c:pt idx="191">
                  <c:v>299.89999999999998</c:v>
                </c:pt>
                <c:pt idx="192">
                  <c:v>300.01</c:v>
                </c:pt>
                <c:pt idx="193">
                  <c:v>299.98</c:v>
                </c:pt>
                <c:pt idx="194">
                  <c:v>300.01</c:v>
                </c:pt>
                <c:pt idx="195">
                  <c:v>300.08</c:v>
                </c:pt>
                <c:pt idx="196">
                  <c:v>300.08999999999997</c:v>
                </c:pt>
                <c:pt idx="197">
                  <c:v>300.02</c:v>
                </c:pt>
                <c:pt idx="198">
                  <c:v>300.01</c:v>
                </c:pt>
                <c:pt idx="199">
                  <c:v>300.08</c:v>
                </c:pt>
                <c:pt idx="200">
                  <c:v>299.97000000000003</c:v>
                </c:pt>
                <c:pt idx="201">
                  <c:v>299.91000000000003</c:v>
                </c:pt>
                <c:pt idx="202">
                  <c:v>299.98</c:v>
                </c:pt>
                <c:pt idx="203">
                  <c:v>299.97000000000003</c:v>
                </c:pt>
                <c:pt idx="204">
                  <c:v>299.95</c:v>
                </c:pt>
                <c:pt idx="205">
                  <c:v>300.01</c:v>
                </c:pt>
                <c:pt idx="206">
                  <c:v>299.97000000000003</c:v>
                </c:pt>
                <c:pt idx="207">
                  <c:v>299.99</c:v>
                </c:pt>
                <c:pt idx="208">
                  <c:v>300.04000000000002</c:v>
                </c:pt>
                <c:pt idx="209">
                  <c:v>299.95</c:v>
                </c:pt>
                <c:pt idx="210">
                  <c:v>300.02</c:v>
                </c:pt>
                <c:pt idx="211">
                  <c:v>300.02</c:v>
                </c:pt>
                <c:pt idx="212">
                  <c:v>299.99</c:v>
                </c:pt>
                <c:pt idx="213">
                  <c:v>299.91000000000003</c:v>
                </c:pt>
                <c:pt idx="214">
                  <c:v>299.97000000000003</c:v>
                </c:pt>
                <c:pt idx="215">
                  <c:v>300.02999999999997</c:v>
                </c:pt>
                <c:pt idx="216">
                  <c:v>300.08999999999997</c:v>
                </c:pt>
                <c:pt idx="217">
                  <c:v>300.06</c:v>
                </c:pt>
                <c:pt idx="218">
                  <c:v>299.98</c:v>
                </c:pt>
                <c:pt idx="219">
                  <c:v>300.02999999999997</c:v>
                </c:pt>
                <c:pt idx="220">
                  <c:v>299.98</c:v>
                </c:pt>
                <c:pt idx="221">
                  <c:v>299.97000000000003</c:v>
                </c:pt>
                <c:pt idx="222">
                  <c:v>299.99</c:v>
                </c:pt>
                <c:pt idx="223">
                  <c:v>300.05</c:v>
                </c:pt>
                <c:pt idx="224">
                  <c:v>299.97000000000003</c:v>
                </c:pt>
                <c:pt idx="225">
                  <c:v>299.91000000000003</c:v>
                </c:pt>
                <c:pt idx="226">
                  <c:v>299.98</c:v>
                </c:pt>
                <c:pt idx="227">
                  <c:v>300.01</c:v>
                </c:pt>
                <c:pt idx="228">
                  <c:v>300.05</c:v>
                </c:pt>
                <c:pt idx="229">
                  <c:v>299.95</c:v>
                </c:pt>
                <c:pt idx="230">
                  <c:v>300.02</c:v>
                </c:pt>
                <c:pt idx="231">
                  <c:v>300.05</c:v>
                </c:pt>
                <c:pt idx="232">
                  <c:v>300.02999999999997</c:v>
                </c:pt>
                <c:pt idx="233">
                  <c:v>300.02</c:v>
                </c:pt>
                <c:pt idx="234">
                  <c:v>299.89999999999998</c:v>
                </c:pt>
                <c:pt idx="235">
                  <c:v>298.64</c:v>
                </c:pt>
                <c:pt idx="236">
                  <c:v>294.72000000000003</c:v>
                </c:pt>
                <c:pt idx="237">
                  <c:v>289.89</c:v>
                </c:pt>
                <c:pt idx="238">
                  <c:v>285.27</c:v>
                </c:pt>
                <c:pt idx="239">
                  <c:v>281.17</c:v>
                </c:pt>
                <c:pt idx="240">
                  <c:v>277.52</c:v>
                </c:pt>
                <c:pt idx="241">
                  <c:v>274.62</c:v>
                </c:pt>
                <c:pt idx="242">
                  <c:v>272.23</c:v>
                </c:pt>
                <c:pt idx="243">
                  <c:v>270.33</c:v>
                </c:pt>
                <c:pt idx="244">
                  <c:v>268.72000000000003</c:v>
                </c:pt>
                <c:pt idx="245">
                  <c:v>267.49</c:v>
                </c:pt>
                <c:pt idx="246">
                  <c:v>266.55</c:v>
                </c:pt>
                <c:pt idx="247">
                  <c:v>266.02</c:v>
                </c:pt>
                <c:pt idx="248">
                  <c:v>265.60000000000002</c:v>
                </c:pt>
                <c:pt idx="249">
                  <c:v>265.52999999999997</c:v>
                </c:pt>
                <c:pt idx="250">
                  <c:v>265.49</c:v>
                </c:pt>
                <c:pt idx="251">
                  <c:v>265.83999999999997</c:v>
                </c:pt>
                <c:pt idx="252">
                  <c:v>266.24</c:v>
                </c:pt>
                <c:pt idx="253">
                  <c:v>266.79000000000002</c:v>
                </c:pt>
                <c:pt idx="254">
                  <c:v>267.48</c:v>
                </c:pt>
                <c:pt idx="255">
                  <c:v>268.41000000000003</c:v>
                </c:pt>
                <c:pt idx="256">
                  <c:v>269.39999999999998</c:v>
                </c:pt>
                <c:pt idx="257">
                  <c:v>270.49</c:v>
                </c:pt>
                <c:pt idx="258">
                  <c:v>271.72000000000003</c:v>
                </c:pt>
                <c:pt idx="259">
                  <c:v>272.95</c:v>
                </c:pt>
                <c:pt idx="260">
                  <c:v>274.16000000000003</c:v>
                </c:pt>
                <c:pt idx="261">
                  <c:v>275.58999999999997</c:v>
                </c:pt>
                <c:pt idx="262">
                  <c:v>276.95</c:v>
                </c:pt>
                <c:pt idx="263">
                  <c:v>278.13</c:v>
                </c:pt>
                <c:pt idx="264">
                  <c:v>279.52</c:v>
                </c:pt>
                <c:pt idx="265">
                  <c:v>280.91000000000003</c:v>
                </c:pt>
                <c:pt idx="266">
                  <c:v>282.13</c:v>
                </c:pt>
                <c:pt idx="267">
                  <c:v>283.37</c:v>
                </c:pt>
                <c:pt idx="268">
                  <c:v>284.64</c:v>
                </c:pt>
                <c:pt idx="269">
                  <c:v>285.58999999999997</c:v>
                </c:pt>
                <c:pt idx="270">
                  <c:v>286.54000000000002</c:v>
                </c:pt>
                <c:pt idx="271">
                  <c:v>287.58999999999997</c:v>
                </c:pt>
                <c:pt idx="272">
                  <c:v>288.33999999999997</c:v>
                </c:pt>
                <c:pt idx="273">
                  <c:v>289.13</c:v>
                </c:pt>
                <c:pt idx="274">
                  <c:v>289.83999999999997</c:v>
                </c:pt>
                <c:pt idx="275">
                  <c:v>290.45</c:v>
                </c:pt>
                <c:pt idx="276">
                  <c:v>291.13</c:v>
                </c:pt>
                <c:pt idx="277">
                  <c:v>291.76</c:v>
                </c:pt>
                <c:pt idx="278">
                  <c:v>292.27999999999997</c:v>
                </c:pt>
                <c:pt idx="279">
                  <c:v>292.77999999999997</c:v>
                </c:pt>
                <c:pt idx="280">
                  <c:v>293.29000000000002</c:v>
                </c:pt>
                <c:pt idx="281">
                  <c:v>293.76</c:v>
                </c:pt>
                <c:pt idx="282">
                  <c:v>294.27</c:v>
                </c:pt>
                <c:pt idx="283">
                  <c:v>294.67</c:v>
                </c:pt>
                <c:pt idx="284">
                  <c:v>294.99</c:v>
                </c:pt>
                <c:pt idx="285">
                  <c:v>295.33999999999997</c:v>
                </c:pt>
                <c:pt idx="286">
                  <c:v>295.77</c:v>
                </c:pt>
                <c:pt idx="287">
                  <c:v>296.12</c:v>
                </c:pt>
                <c:pt idx="288">
                  <c:v>296.45</c:v>
                </c:pt>
                <c:pt idx="289">
                  <c:v>296.70999999999998</c:v>
                </c:pt>
                <c:pt idx="290">
                  <c:v>297.08</c:v>
                </c:pt>
                <c:pt idx="291">
                  <c:v>297.31</c:v>
                </c:pt>
                <c:pt idx="292">
                  <c:v>297.58999999999997</c:v>
                </c:pt>
                <c:pt idx="293">
                  <c:v>297.86</c:v>
                </c:pt>
                <c:pt idx="294">
                  <c:v>298.16000000000003</c:v>
                </c:pt>
                <c:pt idx="295">
                  <c:v>298.3</c:v>
                </c:pt>
                <c:pt idx="296">
                  <c:v>298.58999999999997</c:v>
                </c:pt>
                <c:pt idx="297">
                  <c:v>298.77999999999997</c:v>
                </c:pt>
                <c:pt idx="298">
                  <c:v>298.98</c:v>
                </c:pt>
                <c:pt idx="299">
                  <c:v>299.2</c:v>
                </c:pt>
                <c:pt idx="300">
                  <c:v>299.44</c:v>
                </c:pt>
                <c:pt idx="301">
                  <c:v>299.58</c:v>
                </c:pt>
                <c:pt idx="302">
                  <c:v>299.72000000000003</c:v>
                </c:pt>
                <c:pt idx="303">
                  <c:v>299.82</c:v>
                </c:pt>
                <c:pt idx="304">
                  <c:v>299.95999999999998</c:v>
                </c:pt>
                <c:pt idx="305">
                  <c:v>300.13</c:v>
                </c:pt>
                <c:pt idx="306">
                  <c:v>300.29000000000002</c:v>
                </c:pt>
                <c:pt idx="307">
                  <c:v>300.42</c:v>
                </c:pt>
                <c:pt idx="308">
                  <c:v>300.52</c:v>
                </c:pt>
                <c:pt idx="309">
                  <c:v>300.55</c:v>
                </c:pt>
                <c:pt idx="310">
                  <c:v>300.63</c:v>
                </c:pt>
                <c:pt idx="311">
                  <c:v>300.73</c:v>
                </c:pt>
                <c:pt idx="312">
                  <c:v>300.81</c:v>
                </c:pt>
                <c:pt idx="313">
                  <c:v>300.88</c:v>
                </c:pt>
                <c:pt idx="314">
                  <c:v>301.06</c:v>
                </c:pt>
                <c:pt idx="315">
                  <c:v>301.05</c:v>
                </c:pt>
                <c:pt idx="316">
                  <c:v>301.05</c:v>
                </c:pt>
                <c:pt idx="317">
                  <c:v>301.19</c:v>
                </c:pt>
                <c:pt idx="318">
                  <c:v>301.19</c:v>
                </c:pt>
                <c:pt idx="319">
                  <c:v>301.2</c:v>
                </c:pt>
                <c:pt idx="320">
                  <c:v>301.32</c:v>
                </c:pt>
                <c:pt idx="321">
                  <c:v>301.36</c:v>
                </c:pt>
                <c:pt idx="322">
                  <c:v>301.29000000000002</c:v>
                </c:pt>
                <c:pt idx="323">
                  <c:v>301.38</c:v>
                </c:pt>
                <c:pt idx="324">
                  <c:v>301.31</c:v>
                </c:pt>
                <c:pt idx="325">
                  <c:v>301.38</c:v>
                </c:pt>
                <c:pt idx="326">
                  <c:v>301.45999999999998</c:v>
                </c:pt>
                <c:pt idx="327">
                  <c:v>301.44</c:v>
                </c:pt>
                <c:pt idx="328">
                  <c:v>301.32</c:v>
                </c:pt>
                <c:pt idx="329">
                  <c:v>301.41000000000003</c:v>
                </c:pt>
                <c:pt idx="330">
                  <c:v>301.39</c:v>
                </c:pt>
                <c:pt idx="331">
                  <c:v>301.45999999999998</c:v>
                </c:pt>
                <c:pt idx="332">
                  <c:v>301.43</c:v>
                </c:pt>
                <c:pt idx="333">
                  <c:v>301.51</c:v>
                </c:pt>
                <c:pt idx="334">
                  <c:v>301.44</c:v>
                </c:pt>
                <c:pt idx="335">
                  <c:v>301.48</c:v>
                </c:pt>
                <c:pt idx="336">
                  <c:v>301.38</c:v>
                </c:pt>
                <c:pt idx="337">
                  <c:v>301.41000000000003</c:v>
                </c:pt>
                <c:pt idx="338">
                  <c:v>301.43</c:v>
                </c:pt>
                <c:pt idx="339">
                  <c:v>301.41000000000003</c:v>
                </c:pt>
                <c:pt idx="340">
                  <c:v>301.41000000000003</c:v>
                </c:pt>
                <c:pt idx="341">
                  <c:v>301.41000000000003</c:v>
                </c:pt>
                <c:pt idx="342">
                  <c:v>301.39</c:v>
                </c:pt>
                <c:pt idx="343">
                  <c:v>301.36</c:v>
                </c:pt>
                <c:pt idx="344">
                  <c:v>301.33999999999997</c:v>
                </c:pt>
                <c:pt idx="345">
                  <c:v>301.33999999999997</c:v>
                </c:pt>
                <c:pt idx="346">
                  <c:v>301.25</c:v>
                </c:pt>
                <c:pt idx="347">
                  <c:v>301.23</c:v>
                </c:pt>
                <c:pt idx="348">
                  <c:v>301.20999999999998</c:v>
                </c:pt>
                <c:pt idx="349">
                  <c:v>301.19</c:v>
                </c:pt>
                <c:pt idx="350">
                  <c:v>301.19</c:v>
                </c:pt>
                <c:pt idx="351">
                  <c:v>301.12</c:v>
                </c:pt>
                <c:pt idx="352">
                  <c:v>301.13</c:v>
                </c:pt>
                <c:pt idx="353">
                  <c:v>301.16000000000003</c:v>
                </c:pt>
                <c:pt idx="354">
                  <c:v>301.12</c:v>
                </c:pt>
                <c:pt idx="355">
                  <c:v>301.12</c:v>
                </c:pt>
                <c:pt idx="356">
                  <c:v>301.08999999999997</c:v>
                </c:pt>
                <c:pt idx="357">
                  <c:v>301.08999999999997</c:v>
                </c:pt>
                <c:pt idx="358">
                  <c:v>301.04000000000002</c:v>
                </c:pt>
                <c:pt idx="359">
                  <c:v>301.11</c:v>
                </c:pt>
                <c:pt idx="360">
                  <c:v>301.02</c:v>
                </c:pt>
                <c:pt idx="361">
                  <c:v>300.95</c:v>
                </c:pt>
                <c:pt idx="362">
                  <c:v>300.99</c:v>
                </c:pt>
                <c:pt idx="363">
                  <c:v>300.89</c:v>
                </c:pt>
                <c:pt idx="364">
                  <c:v>300.99</c:v>
                </c:pt>
                <c:pt idx="365">
                  <c:v>300.89</c:v>
                </c:pt>
                <c:pt idx="366">
                  <c:v>300.89</c:v>
                </c:pt>
                <c:pt idx="367">
                  <c:v>300.88</c:v>
                </c:pt>
                <c:pt idx="368">
                  <c:v>300.83999999999997</c:v>
                </c:pt>
                <c:pt idx="369">
                  <c:v>300.86</c:v>
                </c:pt>
                <c:pt idx="370">
                  <c:v>300.87</c:v>
                </c:pt>
                <c:pt idx="371">
                  <c:v>300.88</c:v>
                </c:pt>
                <c:pt idx="372">
                  <c:v>300.82</c:v>
                </c:pt>
                <c:pt idx="373">
                  <c:v>300.77</c:v>
                </c:pt>
                <c:pt idx="374">
                  <c:v>300.68</c:v>
                </c:pt>
                <c:pt idx="375">
                  <c:v>300.79000000000002</c:v>
                </c:pt>
                <c:pt idx="376">
                  <c:v>300.73</c:v>
                </c:pt>
                <c:pt idx="377">
                  <c:v>300.63</c:v>
                </c:pt>
                <c:pt idx="378">
                  <c:v>300.63</c:v>
                </c:pt>
                <c:pt idx="379">
                  <c:v>300.63</c:v>
                </c:pt>
                <c:pt idx="380">
                  <c:v>300.66000000000003</c:v>
                </c:pt>
                <c:pt idx="381">
                  <c:v>300.56</c:v>
                </c:pt>
                <c:pt idx="382">
                  <c:v>300.52</c:v>
                </c:pt>
                <c:pt idx="383">
                  <c:v>300.61</c:v>
                </c:pt>
                <c:pt idx="384">
                  <c:v>300.52</c:v>
                </c:pt>
                <c:pt idx="385">
                  <c:v>300.52</c:v>
                </c:pt>
                <c:pt idx="386">
                  <c:v>300.45</c:v>
                </c:pt>
                <c:pt idx="387">
                  <c:v>300.52</c:v>
                </c:pt>
                <c:pt idx="388">
                  <c:v>300.49</c:v>
                </c:pt>
                <c:pt idx="389">
                  <c:v>300.45</c:v>
                </c:pt>
                <c:pt idx="390">
                  <c:v>300.47000000000003</c:v>
                </c:pt>
                <c:pt idx="391">
                  <c:v>300.45</c:v>
                </c:pt>
                <c:pt idx="392">
                  <c:v>300.45</c:v>
                </c:pt>
                <c:pt idx="393">
                  <c:v>300.41000000000003</c:v>
                </c:pt>
                <c:pt idx="394">
                  <c:v>300.47000000000003</c:v>
                </c:pt>
                <c:pt idx="395">
                  <c:v>300.38</c:v>
                </c:pt>
                <c:pt idx="396">
                  <c:v>300.43</c:v>
                </c:pt>
                <c:pt idx="397">
                  <c:v>300.42</c:v>
                </c:pt>
                <c:pt idx="398">
                  <c:v>300.43</c:v>
                </c:pt>
                <c:pt idx="399">
                  <c:v>300.29000000000002</c:v>
                </c:pt>
                <c:pt idx="400">
                  <c:v>300.43</c:v>
                </c:pt>
                <c:pt idx="401">
                  <c:v>300.38</c:v>
                </c:pt>
                <c:pt idx="402">
                  <c:v>300.27</c:v>
                </c:pt>
                <c:pt idx="403">
                  <c:v>300.31</c:v>
                </c:pt>
                <c:pt idx="404">
                  <c:v>300.29000000000002</c:v>
                </c:pt>
                <c:pt idx="405">
                  <c:v>300.33</c:v>
                </c:pt>
                <c:pt idx="406">
                  <c:v>300.26</c:v>
                </c:pt>
                <c:pt idx="407">
                  <c:v>300.27</c:v>
                </c:pt>
                <c:pt idx="408">
                  <c:v>300.27999999999997</c:v>
                </c:pt>
                <c:pt idx="409">
                  <c:v>300.33</c:v>
                </c:pt>
                <c:pt idx="410">
                  <c:v>300.23</c:v>
                </c:pt>
                <c:pt idx="411">
                  <c:v>300.2</c:v>
                </c:pt>
                <c:pt idx="412">
                  <c:v>300.22000000000003</c:v>
                </c:pt>
                <c:pt idx="413">
                  <c:v>300.27</c:v>
                </c:pt>
                <c:pt idx="414">
                  <c:v>300.23</c:v>
                </c:pt>
                <c:pt idx="415">
                  <c:v>300.2</c:v>
                </c:pt>
                <c:pt idx="416">
                  <c:v>300.2</c:v>
                </c:pt>
                <c:pt idx="417">
                  <c:v>300.24</c:v>
                </c:pt>
                <c:pt idx="418">
                  <c:v>300.17</c:v>
                </c:pt>
                <c:pt idx="419">
                  <c:v>300.14</c:v>
                </c:pt>
                <c:pt idx="420">
                  <c:v>300.16000000000003</c:v>
                </c:pt>
                <c:pt idx="421">
                  <c:v>300.16000000000003</c:v>
                </c:pt>
                <c:pt idx="422">
                  <c:v>300.17</c:v>
                </c:pt>
                <c:pt idx="423">
                  <c:v>300.10000000000002</c:v>
                </c:pt>
                <c:pt idx="424">
                  <c:v>300.2</c:v>
                </c:pt>
                <c:pt idx="425">
                  <c:v>300.13</c:v>
                </c:pt>
                <c:pt idx="426">
                  <c:v>300.10000000000002</c:v>
                </c:pt>
                <c:pt idx="427">
                  <c:v>300.14999999999998</c:v>
                </c:pt>
                <c:pt idx="428">
                  <c:v>300.10000000000002</c:v>
                </c:pt>
                <c:pt idx="429">
                  <c:v>300.08999999999997</c:v>
                </c:pt>
                <c:pt idx="430">
                  <c:v>300.13</c:v>
                </c:pt>
                <c:pt idx="431">
                  <c:v>300.04000000000002</c:v>
                </c:pt>
                <c:pt idx="432">
                  <c:v>300.08999999999997</c:v>
                </c:pt>
                <c:pt idx="433">
                  <c:v>300.06</c:v>
                </c:pt>
                <c:pt idx="434">
                  <c:v>300.14999999999998</c:v>
                </c:pt>
                <c:pt idx="435">
                  <c:v>300.16000000000003</c:v>
                </c:pt>
                <c:pt idx="436">
                  <c:v>300.10000000000002</c:v>
                </c:pt>
                <c:pt idx="437">
                  <c:v>300.16000000000003</c:v>
                </c:pt>
                <c:pt idx="438">
                  <c:v>300.05</c:v>
                </c:pt>
                <c:pt idx="439">
                  <c:v>300.01</c:v>
                </c:pt>
                <c:pt idx="440">
                  <c:v>300.04000000000002</c:v>
                </c:pt>
                <c:pt idx="441">
                  <c:v>300.06</c:v>
                </c:pt>
                <c:pt idx="442">
                  <c:v>300.02999999999997</c:v>
                </c:pt>
                <c:pt idx="443">
                  <c:v>300.04000000000002</c:v>
                </c:pt>
                <c:pt idx="444">
                  <c:v>300.06</c:v>
                </c:pt>
                <c:pt idx="445">
                  <c:v>300.05</c:v>
                </c:pt>
                <c:pt idx="446">
                  <c:v>300.08999999999997</c:v>
                </c:pt>
                <c:pt idx="447">
                  <c:v>300.14</c:v>
                </c:pt>
                <c:pt idx="448">
                  <c:v>300.05</c:v>
                </c:pt>
                <c:pt idx="449">
                  <c:v>300.05</c:v>
                </c:pt>
                <c:pt idx="450">
                  <c:v>300.14999999999998</c:v>
                </c:pt>
                <c:pt idx="451">
                  <c:v>300.08</c:v>
                </c:pt>
                <c:pt idx="452">
                  <c:v>300.05</c:v>
                </c:pt>
                <c:pt idx="453">
                  <c:v>299.95</c:v>
                </c:pt>
                <c:pt idx="454">
                  <c:v>300.02999999999997</c:v>
                </c:pt>
                <c:pt idx="455">
                  <c:v>300.02999999999997</c:v>
                </c:pt>
                <c:pt idx="456">
                  <c:v>299.95</c:v>
                </c:pt>
                <c:pt idx="457">
                  <c:v>299.98</c:v>
                </c:pt>
                <c:pt idx="458">
                  <c:v>300.02999999999997</c:v>
                </c:pt>
                <c:pt idx="459">
                  <c:v>300.01</c:v>
                </c:pt>
                <c:pt idx="460">
                  <c:v>300.05</c:v>
                </c:pt>
                <c:pt idx="461">
                  <c:v>300.01</c:v>
                </c:pt>
                <c:pt idx="462">
                  <c:v>299.98</c:v>
                </c:pt>
                <c:pt idx="463">
                  <c:v>299.99</c:v>
                </c:pt>
                <c:pt idx="464">
                  <c:v>300.05</c:v>
                </c:pt>
                <c:pt idx="465">
                  <c:v>300.04000000000002</c:v>
                </c:pt>
                <c:pt idx="466">
                  <c:v>300.02999999999997</c:v>
                </c:pt>
                <c:pt idx="467">
                  <c:v>300.02999999999997</c:v>
                </c:pt>
                <c:pt idx="468">
                  <c:v>300.01</c:v>
                </c:pt>
                <c:pt idx="469">
                  <c:v>300.06</c:v>
                </c:pt>
                <c:pt idx="470">
                  <c:v>300.04000000000002</c:v>
                </c:pt>
                <c:pt idx="471">
                  <c:v>300.04000000000002</c:v>
                </c:pt>
                <c:pt idx="472">
                  <c:v>299.87</c:v>
                </c:pt>
                <c:pt idx="473">
                  <c:v>299.89999999999998</c:v>
                </c:pt>
                <c:pt idx="474">
                  <c:v>299.95999999999998</c:v>
                </c:pt>
                <c:pt idx="475">
                  <c:v>299.95999999999998</c:v>
                </c:pt>
                <c:pt idx="476">
                  <c:v>300.01</c:v>
                </c:pt>
                <c:pt idx="477">
                  <c:v>300.06</c:v>
                </c:pt>
                <c:pt idx="478">
                  <c:v>299.99</c:v>
                </c:pt>
                <c:pt idx="479">
                  <c:v>300.01</c:v>
                </c:pt>
                <c:pt idx="480">
                  <c:v>300.06</c:v>
                </c:pt>
                <c:pt idx="481">
                  <c:v>300.01</c:v>
                </c:pt>
                <c:pt idx="482">
                  <c:v>300.04000000000002</c:v>
                </c:pt>
                <c:pt idx="483">
                  <c:v>299.97000000000003</c:v>
                </c:pt>
                <c:pt idx="484">
                  <c:v>300.02999999999997</c:v>
                </c:pt>
                <c:pt idx="485">
                  <c:v>299.99</c:v>
                </c:pt>
                <c:pt idx="486">
                  <c:v>300.02</c:v>
                </c:pt>
                <c:pt idx="487">
                  <c:v>300.01</c:v>
                </c:pt>
                <c:pt idx="488">
                  <c:v>300.02</c:v>
                </c:pt>
                <c:pt idx="489">
                  <c:v>300.02999999999997</c:v>
                </c:pt>
                <c:pt idx="490">
                  <c:v>299.97000000000003</c:v>
                </c:pt>
                <c:pt idx="491">
                  <c:v>300.02</c:v>
                </c:pt>
                <c:pt idx="492">
                  <c:v>299.95</c:v>
                </c:pt>
                <c:pt idx="493">
                  <c:v>299.99</c:v>
                </c:pt>
                <c:pt idx="494">
                  <c:v>299.94</c:v>
                </c:pt>
                <c:pt idx="495">
                  <c:v>300.05</c:v>
                </c:pt>
                <c:pt idx="496">
                  <c:v>300.01</c:v>
                </c:pt>
                <c:pt idx="497">
                  <c:v>300.01</c:v>
                </c:pt>
                <c:pt idx="498">
                  <c:v>299.99</c:v>
                </c:pt>
                <c:pt idx="499">
                  <c:v>300.08</c:v>
                </c:pt>
                <c:pt idx="500">
                  <c:v>299.98</c:v>
                </c:pt>
                <c:pt idx="501">
                  <c:v>300.08999999999997</c:v>
                </c:pt>
                <c:pt idx="502">
                  <c:v>300.02999999999997</c:v>
                </c:pt>
                <c:pt idx="503">
                  <c:v>299.95</c:v>
                </c:pt>
                <c:pt idx="504">
                  <c:v>300.01</c:v>
                </c:pt>
                <c:pt idx="505">
                  <c:v>299.97000000000003</c:v>
                </c:pt>
                <c:pt idx="506">
                  <c:v>299.99</c:v>
                </c:pt>
                <c:pt idx="507">
                  <c:v>299.97000000000003</c:v>
                </c:pt>
                <c:pt idx="508">
                  <c:v>299.98</c:v>
                </c:pt>
                <c:pt idx="509">
                  <c:v>300.05</c:v>
                </c:pt>
                <c:pt idx="510">
                  <c:v>300.10000000000002</c:v>
                </c:pt>
                <c:pt idx="511">
                  <c:v>299.95</c:v>
                </c:pt>
                <c:pt idx="512">
                  <c:v>300.05</c:v>
                </c:pt>
                <c:pt idx="513">
                  <c:v>300.01</c:v>
                </c:pt>
                <c:pt idx="514">
                  <c:v>300.01</c:v>
                </c:pt>
                <c:pt idx="515">
                  <c:v>300.02999999999997</c:v>
                </c:pt>
                <c:pt idx="516">
                  <c:v>300.05</c:v>
                </c:pt>
                <c:pt idx="517">
                  <c:v>299.92</c:v>
                </c:pt>
                <c:pt idx="518">
                  <c:v>299.91000000000003</c:v>
                </c:pt>
                <c:pt idx="519">
                  <c:v>299.95</c:v>
                </c:pt>
                <c:pt idx="520">
                  <c:v>299.95999999999998</c:v>
                </c:pt>
                <c:pt idx="521">
                  <c:v>299.98</c:v>
                </c:pt>
                <c:pt idx="522">
                  <c:v>299.95999999999998</c:v>
                </c:pt>
                <c:pt idx="523">
                  <c:v>300.06</c:v>
                </c:pt>
                <c:pt idx="524">
                  <c:v>299.99</c:v>
                </c:pt>
                <c:pt idx="525">
                  <c:v>300.01</c:v>
                </c:pt>
                <c:pt idx="526">
                  <c:v>299.95</c:v>
                </c:pt>
                <c:pt idx="527">
                  <c:v>300.01</c:v>
                </c:pt>
                <c:pt idx="528">
                  <c:v>299.89999999999998</c:v>
                </c:pt>
                <c:pt idx="529">
                  <c:v>299.95999999999998</c:v>
                </c:pt>
                <c:pt idx="530">
                  <c:v>300.01</c:v>
                </c:pt>
                <c:pt idx="531">
                  <c:v>300.01</c:v>
                </c:pt>
                <c:pt idx="532">
                  <c:v>300.05</c:v>
                </c:pt>
                <c:pt idx="533">
                  <c:v>299.98</c:v>
                </c:pt>
                <c:pt idx="534">
                  <c:v>300.02</c:v>
                </c:pt>
                <c:pt idx="535">
                  <c:v>300.02</c:v>
                </c:pt>
                <c:pt idx="536">
                  <c:v>299.99</c:v>
                </c:pt>
                <c:pt idx="537">
                  <c:v>299.95999999999998</c:v>
                </c:pt>
                <c:pt idx="538">
                  <c:v>300.08</c:v>
                </c:pt>
                <c:pt idx="539">
                  <c:v>300.01</c:v>
                </c:pt>
                <c:pt idx="540">
                  <c:v>300.12</c:v>
                </c:pt>
                <c:pt idx="541">
                  <c:v>300.01</c:v>
                </c:pt>
                <c:pt idx="542">
                  <c:v>299.98</c:v>
                </c:pt>
                <c:pt idx="543">
                  <c:v>299.95</c:v>
                </c:pt>
                <c:pt idx="544">
                  <c:v>299.92</c:v>
                </c:pt>
                <c:pt idx="545">
                  <c:v>300.02999999999997</c:v>
                </c:pt>
                <c:pt idx="546">
                  <c:v>299.95999999999998</c:v>
                </c:pt>
                <c:pt idx="547">
                  <c:v>300.05</c:v>
                </c:pt>
                <c:pt idx="548">
                  <c:v>299.95999999999998</c:v>
                </c:pt>
                <c:pt idx="549">
                  <c:v>300.04000000000002</c:v>
                </c:pt>
                <c:pt idx="550">
                  <c:v>299.97000000000003</c:v>
                </c:pt>
                <c:pt idx="551">
                  <c:v>300.06</c:v>
                </c:pt>
                <c:pt idx="552">
                  <c:v>300.02999999999997</c:v>
                </c:pt>
                <c:pt idx="553">
                  <c:v>300.04000000000002</c:v>
                </c:pt>
                <c:pt idx="554">
                  <c:v>300.01</c:v>
                </c:pt>
                <c:pt idx="555">
                  <c:v>300.02</c:v>
                </c:pt>
                <c:pt idx="556">
                  <c:v>300.02999999999997</c:v>
                </c:pt>
                <c:pt idx="557">
                  <c:v>300.02</c:v>
                </c:pt>
                <c:pt idx="558">
                  <c:v>300.04000000000002</c:v>
                </c:pt>
                <c:pt idx="559">
                  <c:v>299.97000000000003</c:v>
                </c:pt>
                <c:pt idx="560">
                  <c:v>300.04000000000002</c:v>
                </c:pt>
                <c:pt idx="561">
                  <c:v>300.02999999999997</c:v>
                </c:pt>
                <c:pt idx="562">
                  <c:v>300.05</c:v>
                </c:pt>
                <c:pt idx="563">
                  <c:v>300.02999999999997</c:v>
                </c:pt>
                <c:pt idx="564">
                  <c:v>300.01</c:v>
                </c:pt>
                <c:pt idx="565">
                  <c:v>300.01</c:v>
                </c:pt>
                <c:pt idx="566">
                  <c:v>300.02</c:v>
                </c:pt>
                <c:pt idx="567">
                  <c:v>299.98</c:v>
                </c:pt>
                <c:pt idx="568">
                  <c:v>300.02999999999997</c:v>
                </c:pt>
                <c:pt idx="569">
                  <c:v>299.95999999999998</c:v>
                </c:pt>
                <c:pt idx="570">
                  <c:v>300.04000000000002</c:v>
                </c:pt>
                <c:pt idx="571">
                  <c:v>299.95999999999998</c:v>
                </c:pt>
                <c:pt idx="572">
                  <c:v>299.95999999999998</c:v>
                </c:pt>
                <c:pt idx="573">
                  <c:v>299.89</c:v>
                </c:pt>
                <c:pt idx="574">
                  <c:v>299.98</c:v>
                </c:pt>
                <c:pt idx="575">
                  <c:v>300.04000000000002</c:v>
                </c:pt>
                <c:pt idx="576">
                  <c:v>300.02999999999997</c:v>
                </c:pt>
                <c:pt idx="577">
                  <c:v>300.01</c:v>
                </c:pt>
                <c:pt idx="578">
                  <c:v>300.02999999999997</c:v>
                </c:pt>
                <c:pt idx="579">
                  <c:v>300.08</c:v>
                </c:pt>
                <c:pt idx="580">
                  <c:v>299.97000000000003</c:v>
                </c:pt>
                <c:pt idx="581">
                  <c:v>299.97000000000003</c:v>
                </c:pt>
                <c:pt idx="582">
                  <c:v>300.01</c:v>
                </c:pt>
                <c:pt idx="583">
                  <c:v>300.04000000000002</c:v>
                </c:pt>
                <c:pt idx="584">
                  <c:v>300.08</c:v>
                </c:pt>
                <c:pt idx="585">
                  <c:v>300.01</c:v>
                </c:pt>
                <c:pt idx="586">
                  <c:v>300.06</c:v>
                </c:pt>
                <c:pt idx="587">
                  <c:v>300.01</c:v>
                </c:pt>
                <c:pt idx="588">
                  <c:v>299.97000000000003</c:v>
                </c:pt>
                <c:pt idx="589">
                  <c:v>299.94</c:v>
                </c:pt>
                <c:pt idx="590">
                  <c:v>299.98</c:v>
                </c:pt>
                <c:pt idx="591">
                  <c:v>300.02</c:v>
                </c:pt>
                <c:pt idx="592">
                  <c:v>300.02999999999997</c:v>
                </c:pt>
                <c:pt idx="593">
                  <c:v>299.97000000000003</c:v>
                </c:pt>
                <c:pt idx="594">
                  <c:v>300.01</c:v>
                </c:pt>
                <c:pt idx="595">
                  <c:v>300.01</c:v>
                </c:pt>
                <c:pt idx="596">
                  <c:v>299.98</c:v>
                </c:pt>
                <c:pt idx="597">
                  <c:v>300.05</c:v>
                </c:pt>
                <c:pt idx="598">
                  <c:v>299.95</c:v>
                </c:pt>
                <c:pt idx="599">
                  <c:v>299.98</c:v>
                </c:pt>
                <c:pt idx="600">
                  <c:v>300.02</c:v>
                </c:pt>
                <c:pt idx="601">
                  <c:v>299.97000000000003</c:v>
                </c:pt>
                <c:pt idx="602">
                  <c:v>300.01</c:v>
                </c:pt>
                <c:pt idx="603">
                  <c:v>299.97000000000003</c:v>
                </c:pt>
                <c:pt idx="604">
                  <c:v>299.97000000000003</c:v>
                </c:pt>
                <c:pt idx="605">
                  <c:v>299.98</c:v>
                </c:pt>
                <c:pt idx="606">
                  <c:v>299.97000000000003</c:v>
                </c:pt>
                <c:pt idx="607">
                  <c:v>300.01</c:v>
                </c:pt>
                <c:pt idx="608">
                  <c:v>299.95</c:v>
                </c:pt>
                <c:pt idx="609">
                  <c:v>300.02</c:v>
                </c:pt>
                <c:pt idx="610">
                  <c:v>300.08</c:v>
                </c:pt>
                <c:pt idx="611">
                  <c:v>299.99</c:v>
                </c:pt>
                <c:pt idx="612">
                  <c:v>299.98</c:v>
                </c:pt>
                <c:pt idx="613">
                  <c:v>300.01</c:v>
                </c:pt>
                <c:pt idx="614">
                  <c:v>299.98</c:v>
                </c:pt>
                <c:pt idx="615">
                  <c:v>299.95</c:v>
                </c:pt>
                <c:pt idx="616">
                  <c:v>299.99</c:v>
                </c:pt>
                <c:pt idx="617">
                  <c:v>299.99</c:v>
                </c:pt>
                <c:pt idx="618">
                  <c:v>300.08</c:v>
                </c:pt>
                <c:pt idx="619">
                  <c:v>300.02</c:v>
                </c:pt>
                <c:pt idx="620">
                  <c:v>299.99</c:v>
                </c:pt>
                <c:pt idx="621">
                  <c:v>300.02</c:v>
                </c:pt>
                <c:pt idx="622">
                  <c:v>299.92</c:v>
                </c:pt>
                <c:pt idx="623">
                  <c:v>300.01</c:v>
                </c:pt>
                <c:pt idx="624">
                  <c:v>299.97000000000003</c:v>
                </c:pt>
                <c:pt idx="625">
                  <c:v>300.04000000000002</c:v>
                </c:pt>
                <c:pt idx="626">
                  <c:v>300.04000000000002</c:v>
                </c:pt>
                <c:pt idx="627">
                  <c:v>299.99</c:v>
                </c:pt>
                <c:pt idx="628">
                  <c:v>300.01</c:v>
                </c:pt>
                <c:pt idx="629">
                  <c:v>300.06</c:v>
                </c:pt>
                <c:pt idx="630">
                  <c:v>300.01</c:v>
                </c:pt>
                <c:pt idx="631">
                  <c:v>300.06</c:v>
                </c:pt>
                <c:pt idx="632">
                  <c:v>299.99</c:v>
                </c:pt>
                <c:pt idx="633">
                  <c:v>300.02</c:v>
                </c:pt>
                <c:pt idx="634">
                  <c:v>300.05</c:v>
                </c:pt>
                <c:pt idx="635">
                  <c:v>299.99</c:v>
                </c:pt>
                <c:pt idx="636">
                  <c:v>300.06</c:v>
                </c:pt>
                <c:pt idx="637">
                  <c:v>300.04000000000002</c:v>
                </c:pt>
                <c:pt idx="638">
                  <c:v>299.98</c:v>
                </c:pt>
                <c:pt idx="639">
                  <c:v>300.05</c:v>
                </c:pt>
                <c:pt idx="640">
                  <c:v>299.94</c:v>
                </c:pt>
                <c:pt idx="641">
                  <c:v>299.95999999999998</c:v>
                </c:pt>
                <c:pt idx="642">
                  <c:v>299.95999999999998</c:v>
                </c:pt>
                <c:pt idx="643">
                  <c:v>299.88</c:v>
                </c:pt>
                <c:pt idx="644">
                  <c:v>300.02</c:v>
                </c:pt>
                <c:pt idx="645">
                  <c:v>299.98</c:v>
                </c:pt>
                <c:pt idx="646">
                  <c:v>299.97000000000003</c:v>
                </c:pt>
                <c:pt idx="647">
                  <c:v>299.94</c:v>
                </c:pt>
                <c:pt idx="648">
                  <c:v>300.02999999999997</c:v>
                </c:pt>
                <c:pt idx="649">
                  <c:v>299.97000000000003</c:v>
                </c:pt>
                <c:pt idx="650">
                  <c:v>300.02</c:v>
                </c:pt>
                <c:pt idx="651">
                  <c:v>299.89999999999998</c:v>
                </c:pt>
                <c:pt idx="652">
                  <c:v>299.97000000000003</c:v>
                </c:pt>
                <c:pt idx="653">
                  <c:v>299.99</c:v>
                </c:pt>
                <c:pt idx="654">
                  <c:v>299.97000000000003</c:v>
                </c:pt>
                <c:pt idx="655">
                  <c:v>299.99</c:v>
                </c:pt>
                <c:pt idx="656">
                  <c:v>300.01</c:v>
                </c:pt>
                <c:pt idx="657">
                  <c:v>300.06</c:v>
                </c:pt>
                <c:pt idx="658">
                  <c:v>300.02</c:v>
                </c:pt>
                <c:pt idx="659">
                  <c:v>300.05</c:v>
                </c:pt>
                <c:pt idx="660">
                  <c:v>299.91000000000003</c:v>
                </c:pt>
                <c:pt idx="661">
                  <c:v>300.06</c:v>
                </c:pt>
                <c:pt idx="662">
                  <c:v>300.05</c:v>
                </c:pt>
                <c:pt idx="663">
                  <c:v>300.01</c:v>
                </c:pt>
                <c:pt idx="664">
                  <c:v>300.02999999999997</c:v>
                </c:pt>
                <c:pt idx="665">
                  <c:v>299.97000000000003</c:v>
                </c:pt>
                <c:pt idx="666">
                  <c:v>300.02</c:v>
                </c:pt>
                <c:pt idx="667">
                  <c:v>299.98</c:v>
                </c:pt>
                <c:pt idx="668">
                  <c:v>299.98</c:v>
                </c:pt>
                <c:pt idx="669">
                  <c:v>300.04000000000002</c:v>
                </c:pt>
                <c:pt idx="670">
                  <c:v>300.02</c:v>
                </c:pt>
                <c:pt idx="671">
                  <c:v>299.89</c:v>
                </c:pt>
                <c:pt idx="672">
                  <c:v>300.05</c:v>
                </c:pt>
                <c:pt idx="673">
                  <c:v>300.01</c:v>
                </c:pt>
                <c:pt idx="674">
                  <c:v>299.98</c:v>
                </c:pt>
                <c:pt idx="675">
                  <c:v>300.02999999999997</c:v>
                </c:pt>
                <c:pt idx="676">
                  <c:v>299.99</c:v>
                </c:pt>
                <c:pt idx="677">
                  <c:v>300.04000000000002</c:v>
                </c:pt>
                <c:pt idx="678">
                  <c:v>299.95999999999998</c:v>
                </c:pt>
                <c:pt idx="679">
                  <c:v>299.91000000000003</c:v>
                </c:pt>
                <c:pt idx="680">
                  <c:v>300.01</c:v>
                </c:pt>
                <c:pt idx="681">
                  <c:v>299.99</c:v>
                </c:pt>
                <c:pt idx="682">
                  <c:v>299.95999999999998</c:v>
                </c:pt>
                <c:pt idx="683">
                  <c:v>299.98</c:v>
                </c:pt>
                <c:pt idx="684">
                  <c:v>300.04000000000002</c:v>
                </c:pt>
                <c:pt idx="685">
                  <c:v>300.02</c:v>
                </c:pt>
                <c:pt idx="686">
                  <c:v>300.02</c:v>
                </c:pt>
                <c:pt idx="687">
                  <c:v>300.01</c:v>
                </c:pt>
                <c:pt idx="688">
                  <c:v>300.05</c:v>
                </c:pt>
                <c:pt idx="689">
                  <c:v>300.01</c:v>
                </c:pt>
                <c:pt idx="690">
                  <c:v>300.02999999999997</c:v>
                </c:pt>
                <c:pt idx="691">
                  <c:v>300.02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7D-4937-80AA-7583CA6D5C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4709976"/>
        <c:axId val="1904701120"/>
      </c:lineChart>
      <c:lineChart>
        <c:grouping val="standard"/>
        <c:varyColors val="0"/>
        <c:ser>
          <c:idx val="1"/>
          <c:order val="1"/>
          <c:tx>
            <c:strRef>
              <c:f>'ago-prata1'!$D$1</c:f>
              <c:strCache>
                <c:ptCount val="1"/>
                <c:pt idx="0">
                  <c:v>Média móvel (15)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'ago-prata1'!$D$2:$D$693</c:f>
              <c:numCache>
                <c:formatCode>General</c:formatCode>
                <c:ptCount val="692"/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7.8174241333333336</c:v>
                </c:pt>
                <c:pt idx="16">
                  <c:v>7.816844399999999</c:v>
                </c:pt>
                <c:pt idx="17">
                  <c:v>7.9329847333333321</c:v>
                </c:pt>
                <c:pt idx="18">
                  <c:v>7.8644149333333324</c:v>
                </c:pt>
                <c:pt idx="19">
                  <c:v>7.8762791333333313</c:v>
                </c:pt>
                <c:pt idx="20">
                  <c:v>7.8539277333333324</c:v>
                </c:pt>
                <c:pt idx="21">
                  <c:v>7.8892199333333322</c:v>
                </c:pt>
                <c:pt idx="22">
                  <c:v>7.8891357333333323</c:v>
                </c:pt>
                <c:pt idx="23">
                  <c:v>7.9936057333333315</c:v>
                </c:pt>
                <c:pt idx="24">
                  <c:v>7.8655814666666668</c:v>
                </c:pt>
                <c:pt idx="25">
                  <c:v>7.8078917999999993</c:v>
                </c:pt>
                <c:pt idx="26">
                  <c:v>7.7145246000000007</c:v>
                </c:pt>
                <c:pt idx="27">
                  <c:v>7.7722527333333336</c:v>
                </c:pt>
                <c:pt idx="28">
                  <c:v>7.8315032666666662</c:v>
                </c:pt>
                <c:pt idx="29">
                  <c:v>7.8658811333333336</c:v>
                </c:pt>
                <c:pt idx="30">
                  <c:v>7.7736305333333329</c:v>
                </c:pt>
                <c:pt idx="31">
                  <c:v>7.8200595333333327</c:v>
                </c:pt>
                <c:pt idx="32">
                  <c:v>7.820069000000001</c:v>
                </c:pt>
                <c:pt idx="33">
                  <c:v>7.8769244666666678</c:v>
                </c:pt>
                <c:pt idx="34">
                  <c:v>7.7499552666666665</c:v>
                </c:pt>
                <c:pt idx="35">
                  <c:v>7.8193523333333337</c:v>
                </c:pt>
                <c:pt idx="36">
                  <c:v>7.7734410000000009</c:v>
                </c:pt>
                <c:pt idx="37">
                  <c:v>7.7746883999999987</c:v>
                </c:pt>
                <c:pt idx="38">
                  <c:v>7.7400921333333335</c:v>
                </c:pt>
                <c:pt idx="39">
                  <c:v>7.7759116666666666</c:v>
                </c:pt>
                <c:pt idx="40">
                  <c:v>7.8564018666666646</c:v>
                </c:pt>
                <c:pt idx="41">
                  <c:v>7.8337240000000001</c:v>
                </c:pt>
                <c:pt idx="42">
                  <c:v>7.8679480666666661</c:v>
                </c:pt>
                <c:pt idx="43">
                  <c:v>7.7746020666666675</c:v>
                </c:pt>
                <c:pt idx="44">
                  <c:v>7.8206398666666663</c:v>
                </c:pt>
                <c:pt idx="45">
                  <c:v>7.8548800666666656</c:v>
                </c:pt>
                <c:pt idx="46">
                  <c:v>7.8442799999999995</c:v>
                </c:pt>
                <c:pt idx="47">
                  <c:v>7.7389017999999998</c:v>
                </c:pt>
                <c:pt idx="48">
                  <c:v>7.7399831333333342</c:v>
                </c:pt>
                <c:pt idx="49">
                  <c:v>7.7862714666666681</c:v>
                </c:pt>
                <c:pt idx="50">
                  <c:v>7.8196119333333343</c:v>
                </c:pt>
                <c:pt idx="51">
                  <c:v>7.7612031999999997</c:v>
                </c:pt>
                <c:pt idx="52">
                  <c:v>7.8418768666666665</c:v>
                </c:pt>
                <c:pt idx="53">
                  <c:v>7.7600939999999996</c:v>
                </c:pt>
                <c:pt idx="54">
                  <c:v>7.8879677333333351</c:v>
                </c:pt>
                <c:pt idx="55">
                  <c:v>7.773068666666668</c:v>
                </c:pt>
                <c:pt idx="56">
                  <c:v>7.7837536666666676</c:v>
                </c:pt>
                <c:pt idx="57">
                  <c:v>7.7499350000000016</c:v>
                </c:pt>
                <c:pt idx="58">
                  <c:v>7.7379400000000009</c:v>
                </c:pt>
                <c:pt idx="59">
                  <c:v>7.807746400000001</c:v>
                </c:pt>
                <c:pt idx="60">
                  <c:v>7.7970343333333352</c:v>
                </c:pt>
                <c:pt idx="61">
                  <c:v>7.7837965333333345</c:v>
                </c:pt>
                <c:pt idx="62">
                  <c:v>7.9354451333333342</c:v>
                </c:pt>
                <c:pt idx="63">
                  <c:v>7.830142666666668</c:v>
                </c:pt>
                <c:pt idx="64">
                  <c:v>7.842227600000002</c:v>
                </c:pt>
                <c:pt idx="65">
                  <c:v>7.8657622666666676</c:v>
                </c:pt>
                <c:pt idx="66">
                  <c:v>7.8422912666666678</c:v>
                </c:pt>
                <c:pt idx="67">
                  <c:v>7.8542072000000012</c:v>
                </c:pt>
                <c:pt idx="68">
                  <c:v>7.8674475333333334</c:v>
                </c:pt>
                <c:pt idx="69">
                  <c:v>7.8079882000000005</c:v>
                </c:pt>
                <c:pt idx="70">
                  <c:v>7.8657019333333347</c:v>
                </c:pt>
                <c:pt idx="71">
                  <c:v>7.8776175333333329</c:v>
                </c:pt>
                <c:pt idx="72">
                  <c:v>7.8537803999999998</c:v>
                </c:pt>
                <c:pt idx="73">
                  <c:v>7.9010053333333321</c:v>
                </c:pt>
                <c:pt idx="74">
                  <c:v>7.7625668000000001</c:v>
                </c:pt>
                <c:pt idx="75">
                  <c:v>7.8774533333333325</c:v>
                </c:pt>
                <c:pt idx="76">
                  <c:v>7.8206848000000004</c:v>
                </c:pt>
                <c:pt idx="77">
                  <c:v>7.8084376666666664</c:v>
                </c:pt>
                <c:pt idx="78">
                  <c:v>7.9244351333333336</c:v>
                </c:pt>
                <c:pt idx="79">
                  <c:v>7.8767604666666671</c:v>
                </c:pt>
                <c:pt idx="80">
                  <c:v>7.7952510000000022</c:v>
                </c:pt>
                <c:pt idx="81">
                  <c:v>7.8414188000000005</c:v>
                </c:pt>
                <c:pt idx="82">
                  <c:v>7.7477211333333331</c:v>
                </c:pt>
                <c:pt idx="83">
                  <c:v>7.8282459333333341</c:v>
                </c:pt>
                <c:pt idx="84">
                  <c:v>7.8403947333333326</c:v>
                </c:pt>
                <c:pt idx="85">
                  <c:v>7.8154364000000012</c:v>
                </c:pt>
                <c:pt idx="86">
                  <c:v>7.8510087333333329</c:v>
                </c:pt>
                <c:pt idx="87">
                  <c:v>7.827345600000001</c:v>
                </c:pt>
                <c:pt idx="88">
                  <c:v>7.7917981999999997</c:v>
                </c:pt>
                <c:pt idx="89">
                  <c:v>7.8145938666666677</c:v>
                </c:pt>
                <c:pt idx="90">
                  <c:v>7.7564563333333334</c:v>
                </c:pt>
                <c:pt idx="91">
                  <c:v>7.8726031333333326</c:v>
                </c:pt>
                <c:pt idx="92">
                  <c:v>7.8279569333333345</c:v>
                </c:pt>
                <c:pt idx="93">
                  <c:v>7.6896428000000006</c:v>
                </c:pt>
                <c:pt idx="94">
                  <c:v>7.6898952666666656</c:v>
                </c:pt>
                <c:pt idx="95">
                  <c:v>7.6792026666666668</c:v>
                </c:pt>
                <c:pt idx="96">
                  <c:v>7.7952306666666669</c:v>
                </c:pt>
                <c:pt idx="97">
                  <c:v>7.8530891333333335</c:v>
                </c:pt>
                <c:pt idx="98">
                  <c:v>7.7367714666666672</c:v>
                </c:pt>
                <c:pt idx="99">
                  <c:v>7.7839934666666677</c:v>
                </c:pt>
                <c:pt idx="100">
                  <c:v>7.7960238000000004</c:v>
                </c:pt>
                <c:pt idx="101">
                  <c:v>7.7722874666666675</c:v>
                </c:pt>
                <c:pt idx="102">
                  <c:v>7.8648012666666682</c:v>
                </c:pt>
                <c:pt idx="103">
                  <c:v>7.6909510666666669</c:v>
                </c:pt>
                <c:pt idx="104">
                  <c:v>7.8408051333333333</c:v>
                </c:pt>
                <c:pt idx="105">
                  <c:v>7.8648697333333333</c:v>
                </c:pt>
                <c:pt idx="106">
                  <c:v>7.8066641999999993</c:v>
                </c:pt>
                <c:pt idx="107">
                  <c:v>7.8279175333333324</c:v>
                </c:pt>
                <c:pt idx="108">
                  <c:v>7.7934656666666671</c:v>
                </c:pt>
                <c:pt idx="109">
                  <c:v>7.8522275333333331</c:v>
                </c:pt>
                <c:pt idx="110">
                  <c:v>7.9448366666666663</c:v>
                </c:pt>
                <c:pt idx="111">
                  <c:v>7.9329210000000012</c:v>
                </c:pt>
                <c:pt idx="112">
                  <c:v>7.8644410666666662</c:v>
                </c:pt>
                <c:pt idx="113">
                  <c:v>7.9119281333333324</c:v>
                </c:pt>
                <c:pt idx="114">
                  <c:v>7.7840139333333314</c:v>
                </c:pt>
                <c:pt idx="115">
                  <c:v>7.8195849333333323</c:v>
                </c:pt>
                <c:pt idx="116">
                  <c:v>7.8657685333333323</c:v>
                </c:pt>
                <c:pt idx="117">
                  <c:v>7.7851499333333321</c:v>
                </c:pt>
                <c:pt idx="118">
                  <c:v>7.9592933333333322</c:v>
                </c:pt>
                <c:pt idx="119">
                  <c:v>7.8089234666666663</c:v>
                </c:pt>
                <c:pt idx="120">
                  <c:v>7.8549933999999997</c:v>
                </c:pt>
                <c:pt idx="121">
                  <c:v>7.7732428000000011</c:v>
                </c:pt>
                <c:pt idx="122">
                  <c:v>7.7861790666666675</c:v>
                </c:pt>
                <c:pt idx="123">
                  <c:v>7.855192333333334</c:v>
                </c:pt>
                <c:pt idx="124">
                  <c:v>7.8779967333333332</c:v>
                </c:pt>
                <c:pt idx="125">
                  <c:v>7.8431732666666667</c:v>
                </c:pt>
                <c:pt idx="126">
                  <c:v>7.7852400000000008</c:v>
                </c:pt>
                <c:pt idx="127">
                  <c:v>7.7273681333333322</c:v>
                </c:pt>
                <c:pt idx="128">
                  <c:v>7.7023665333333327</c:v>
                </c:pt>
                <c:pt idx="129">
                  <c:v>7.8408353999999996</c:v>
                </c:pt>
                <c:pt idx="130">
                  <c:v>7.7948162666666665</c:v>
                </c:pt>
                <c:pt idx="131">
                  <c:v>7.7949089999999996</c:v>
                </c:pt>
                <c:pt idx="132">
                  <c:v>7.7709266666666679</c:v>
                </c:pt>
                <c:pt idx="133">
                  <c:v>7.8052002000000007</c:v>
                </c:pt>
                <c:pt idx="134">
                  <c:v>7.9084725333333346</c:v>
                </c:pt>
                <c:pt idx="135">
                  <c:v>7.7817238666666677</c:v>
                </c:pt>
                <c:pt idx="136">
                  <c:v>7.909586</c:v>
                </c:pt>
                <c:pt idx="137">
                  <c:v>7.8056584000000004</c:v>
                </c:pt>
                <c:pt idx="138">
                  <c:v>7.8051589333333329</c:v>
                </c:pt>
                <c:pt idx="139">
                  <c:v>7.7932584666666669</c:v>
                </c:pt>
                <c:pt idx="140">
                  <c:v>7.8275897333333324</c:v>
                </c:pt>
                <c:pt idx="141">
                  <c:v>7.7815388666666658</c:v>
                </c:pt>
                <c:pt idx="142">
                  <c:v>7.8156861333333323</c:v>
                </c:pt>
                <c:pt idx="143">
                  <c:v>7.8288708666666658</c:v>
                </c:pt>
                <c:pt idx="144">
                  <c:v>7.7826332666666653</c:v>
                </c:pt>
                <c:pt idx="145">
                  <c:v>7.7929215333333319</c:v>
                </c:pt>
                <c:pt idx="146">
                  <c:v>7.7704913333333332</c:v>
                </c:pt>
                <c:pt idx="147">
                  <c:v>7.8181318666666657</c:v>
                </c:pt>
                <c:pt idx="148">
                  <c:v>7.8761215333333334</c:v>
                </c:pt>
                <c:pt idx="149">
                  <c:v>7.7717606666666672</c:v>
                </c:pt>
                <c:pt idx="150">
                  <c:v>7.7704642000000019</c:v>
                </c:pt>
                <c:pt idx="151">
                  <c:v>7.7576537999999999</c:v>
                </c:pt>
                <c:pt idx="152">
                  <c:v>7.7456668666666673</c:v>
                </c:pt>
                <c:pt idx="153">
                  <c:v>7.8278128000000002</c:v>
                </c:pt>
                <c:pt idx="154">
                  <c:v>7.816068333333333</c:v>
                </c:pt>
                <c:pt idx="155">
                  <c:v>7.6658238666666669</c:v>
                </c:pt>
                <c:pt idx="156">
                  <c:v>7.7236187999999997</c:v>
                </c:pt>
                <c:pt idx="157">
                  <c:v>7.8291788666666671</c:v>
                </c:pt>
                <c:pt idx="158">
                  <c:v>7.8399565333333339</c:v>
                </c:pt>
                <c:pt idx="159">
                  <c:v>7.875854266666666</c:v>
                </c:pt>
                <c:pt idx="160">
                  <c:v>7.8535575333333334</c:v>
                </c:pt>
                <c:pt idx="161">
                  <c:v>7.8418766000000009</c:v>
                </c:pt>
                <c:pt idx="162">
                  <c:v>7.8298324000000008</c:v>
                </c:pt>
                <c:pt idx="163">
                  <c:v>7.7373376000000009</c:v>
                </c:pt>
                <c:pt idx="164">
                  <c:v>7.8188526000000005</c:v>
                </c:pt>
                <c:pt idx="165">
                  <c:v>7.9469213333333339</c:v>
                </c:pt>
                <c:pt idx="166">
                  <c:v>7.8437563333333342</c:v>
                </c:pt>
                <c:pt idx="167">
                  <c:v>7.9478077333333346</c:v>
                </c:pt>
                <c:pt idx="168">
                  <c:v>7.8210406000000008</c:v>
                </c:pt>
                <c:pt idx="169">
                  <c:v>7.844618800000001</c:v>
                </c:pt>
                <c:pt idx="170">
                  <c:v>7.8672496666666669</c:v>
                </c:pt>
                <c:pt idx="171">
                  <c:v>7.9029105333333343</c:v>
                </c:pt>
                <c:pt idx="172">
                  <c:v>7.8316110000000005</c:v>
                </c:pt>
                <c:pt idx="173">
                  <c:v>7.831539733333333</c:v>
                </c:pt>
                <c:pt idx="174">
                  <c:v>7.7033846666666657</c:v>
                </c:pt>
                <c:pt idx="175">
                  <c:v>7.819342999999999</c:v>
                </c:pt>
                <c:pt idx="176">
                  <c:v>7.7835743333333332</c:v>
                </c:pt>
                <c:pt idx="177">
                  <c:v>7.8074537333333325</c:v>
                </c:pt>
                <c:pt idx="178">
                  <c:v>7.7838029999999998</c:v>
                </c:pt>
                <c:pt idx="179">
                  <c:v>7.7736927333333332</c:v>
                </c:pt>
                <c:pt idx="180">
                  <c:v>7.6694029999999991</c:v>
                </c:pt>
                <c:pt idx="181">
                  <c:v>7.7618394666666664</c:v>
                </c:pt>
                <c:pt idx="182">
                  <c:v>7.7498545333333331</c:v>
                </c:pt>
                <c:pt idx="183">
                  <c:v>7.7603979333333344</c:v>
                </c:pt>
                <c:pt idx="184">
                  <c:v>7.7946565999999988</c:v>
                </c:pt>
                <c:pt idx="185">
                  <c:v>7.7839558666666671</c:v>
                </c:pt>
                <c:pt idx="186">
                  <c:v>7.7944865333333322</c:v>
                </c:pt>
                <c:pt idx="187">
                  <c:v>7.8063826666666669</c:v>
                </c:pt>
                <c:pt idx="188">
                  <c:v>7.7944273333333323</c:v>
                </c:pt>
                <c:pt idx="189">
                  <c:v>7.840713666666665</c:v>
                </c:pt>
                <c:pt idx="190">
                  <c:v>7.770782399999999</c:v>
                </c:pt>
                <c:pt idx="191">
                  <c:v>7.7945841333333323</c:v>
                </c:pt>
                <c:pt idx="192">
                  <c:v>7.8870185999999993</c:v>
                </c:pt>
                <c:pt idx="193">
                  <c:v>7.8304243333333314</c:v>
                </c:pt>
                <c:pt idx="194">
                  <c:v>7.8409594666666642</c:v>
                </c:pt>
                <c:pt idx="195">
                  <c:v>7.8410958666666657</c:v>
                </c:pt>
                <c:pt idx="196">
                  <c:v>7.7488771333333331</c:v>
                </c:pt>
                <c:pt idx="197">
                  <c:v>7.7029145999999988</c:v>
                </c:pt>
                <c:pt idx="198">
                  <c:v>7.8309831333333335</c:v>
                </c:pt>
                <c:pt idx="199">
                  <c:v>7.7627338666666672</c:v>
                </c:pt>
                <c:pt idx="200">
                  <c:v>7.7509058666666686</c:v>
                </c:pt>
                <c:pt idx="201">
                  <c:v>7.8206868666666676</c:v>
                </c:pt>
                <c:pt idx="202">
                  <c:v>7.8563573999999994</c:v>
                </c:pt>
                <c:pt idx="203">
                  <c:v>7.832647800000001</c:v>
                </c:pt>
                <c:pt idx="204">
                  <c:v>7.8669986666666665</c:v>
                </c:pt>
                <c:pt idx="205">
                  <c:v>7.8551951999999989</c:v>
                </c:pt>
                <c:pt idx="206">
                  <c:v>7.8089741999999989</c:v>
                </c:pt>
                <c:pt idx="207">
                  <c:v>7.7507296666666665</c:v>
                </c:pt>
                <c:pt idx="208">
                  <c:v>7.8191681999999991</c:v>
                </c:pt>
                <c:pt idx="209">
                  <c:v>7.7502189333333327</c:v>
                </c:pt>
                <c:pt idx="210">
                  <c:v>7.8541544666666674</c:v>
                </c:pt>
                <c:pt idx="211">
                  <c:v>7.865967266666666</c:v>
                </c:pt>
                <c:pt idx="212">
                  <c:v>7.878060933333332</c:v>
                </c:pt>
                <c:pt idx="213">
                  <c:v>7.8423606666666661</c:v>
                </c:pt>
                <c:pt idx="214">
                  <c:v>7.9106290666666661</c:v>
                </c:pt>
                <c:pt idx="215">
                  <c:v>7.9330465999999991</c:v>
                </c:pt>
                <c:pt idx="216">
                  <c:v>7.7829119999999987</c:v>
                </c:pt>
                <c:pt idx="217">
                  <c:v>7.6788057333333333</c:v>
                </c:pt>
                <c:pt idx="218">
                  <c:v>7.7501813333333329</c:v>
                </c:pt>
                <c:pt idx="219">
                  <c:v>7.8081428666666675</c:v>
                </c:pt>
                <c:pt idx="220">
                  <c:v>7.7396924</c:v>
                </c:pt>
                <c:pt idx="221">
                  <c:v>7.8321101999999998</c:v>
                </c:pt>
                <c:pt idx="222">
                  <c:v>7.8084691333333316</c:v>
                </c:pt>
                <c:pt idx="223">
                  <c:v>7.8085908000000002</c:v>
                </c:pt>
                <c:pt idx="224">
                  <c:v>7.7967488666666656</c:v>
                </c:pt>
                <c:pt idx="225">
                  <c:v>7.7861226666666665</c:v>
                </c:pt>
                <c:pt idx="226">
                  <c:v>7.8904656666666657</c:v>
                </c:pt>
                <c:pt idx="227">
                  <c:v>7.8310881999999999</c:v>
                </c:pt>
                <c:pt idx="228">
                  <c:v>7.785038666666666</c:v>
                </c:pt>
                <c:pt idx="229">
                  <c:v>7.6689317333333333</c:v>
                </c:pt>
                <c:pt idx="230">
                  <c:v>7.8076964666666671</c:v>
                </c:pt>
                <c:pt idx="231">
                  <c:v>7.8075173333333341</c:v>
                </c:pt>
                <c:pt idx="232">
                  <c:v>7.8298417999999996</c:v>
                </c:pt>
                <c:pt idx="233">
                  <c:v>7.8298357333333337</c:v>
                </c:pt>
                <c:pt idx="234">
                  <c:v>7.7719569333333327</c:v>
                </c:pt>
                <c:pt idx="235">
                  <c:v>7.9221522666666662</c:v>
                </c:pt>
                <c:pt idx="236">
                  <c:v>8.7971261999999992</c:v>
                </c:pt>
                <c:pt idx="237">
                  <c:v>9.6986711999999997</c:v>
                </c:pt>
                <c:pt idx="238">
                  <c:v>10.634952266666666</c:v>
                </c:pt>
                <c:pt idx="239">
                  <c:v>11.605581666666666</c:v>
                </c:pt>
                <c:pt idx="240">
                  <c:v>12.448193933333332</c:v>
                </c:pt>
                <c:pt idx="241">
                  <c:v>13.313832066666667</c:v>
                </c:pt>
                <c:pt idx="242">
                  <c:v>14.284980266666668</c:v>
                </c:pt>
                <c:pt idx="243">
                  <c:v>15.219030866666666</c:v>
                </c:pt>
                <c:pt idx="244">
                  <c:v>16.177871866666667</c:v>
                </c:pt>
                <c:pt idx="245">
                  <c:v>16.997681266666667</c:v>
                </c:pt>
                <c:pt idx="246">
                  <c:v>17.966546933333333</c:v>
                </c:pt>
                <c:pt idx="247">
                  <c:v>18.91294233333333</c:v>
                </c:pt>
                <c:pt idx="248">
                  <c:v>19.81155373333333</c:v>
                </c:pt>
                <c:pt idx="249">
                  <c:v>20.710053000000002</c:v>
                </c:pt>
                <c:pt idx="250">
                  <c:v>21.516272666666669</c:v>
                </c:pt>
                <c:pt idx="251">
                  <c:v>21.517004933333332</c:v>
                </c:pt>
                <c:pt idx="252">
                  <c:v>21.515019399999996</c:v>
                </c:pt>
                <c:pt idx="253">
                  <c:v>21.512331866666667</c:v>
                </c:pt>
                <c:pt idx="254">
                  <c:v>21.509799266666668</c:v>
                </c:pt>
                <c:pt idx="255">
                  <c:v>21.507194600000002</c:v>
                </c:pt>
                <c:pt idx="256">
                  <c:v>21.394078533333335</c:v>
                </c:pt>
                <c:pt idx="257">
                  <c:v>21.196567399999999</c:v>
                </c:pt>
                <c:pt idx="258">
                  <c:v>20.873071799999998</c:v>
                </c:pt>
                <c:pt idx="259">
                  <c:v>20.399196933333329</c:v>
                </c:pt>
                <c:pt idx="260">
                  <c:v>19.879293266666664</c:v>
                </c:pt>
                <c:pt idx="261">
                  <c:v>19.313566866666669</c:v>
                </c:pt>
                <c:pt idx="262">
                  <c:v>18.505025066666668</c:v>
                </c:pt>
                <c:pt idx="263">
                  <c:v>17.696665266666667</c:v>
                </c:pt>
                <c:pt idx="264">
                  <c:v>16.99393233333333</c:v>
                </c:pt>
                <c:pt idx="265">
                  <c:v>16.046846866666666</c:v>
                </c:pt>
                <c:pt idx="266">
                  <c:v>15.041953466666664</c:v>
                </c:pt>
                <c:pt idx="267">
                  <c:v>14.118772933333332</c:v>
                </c:pt>
                <c:pt idx="268">
                  <c:v>13.114474933333332</c:v>
                </c:pt>
                <c:pt idx="269">
                  <c:v>12.018121533333332</c:v>
                </c:pt>
                <c:pt idx="270">
                  <c:v>11.153698733333334</c:v>
                </c:pt>
                <c:pt idx="271">
                  <c:v>10.354192599999998</c:v>
                </c:pt>
                <c:pt idx="272">
                  <c:v>9.4994538666666664</c:v>
                </c:pt>
                <c:pt idx="273">
                  <c:v>8.9932705333333338</c:v>
                </c:pt>
                <c:pt idx="274">
                  <c:v>8.5670838000000007</c:v>
                </c:pt>
                <c:pt idx="275">
                  <c:v>8.2212190666666665</c:v>
                </c:pt>
                <c:pt idx="276">
                  <c:v>7.978286466666666</c:v>
                </c:pt>
                <c:pt idx="277">
                  <c:v>7.8976990666666662</c:v>
                </c:pt>
                <c:pt idx="278">
                  <c:v>7.817005</c:v>
                </c:pt>
                <c:pt idx="279">
                  <c:v>7.702315200000001</c:v>
                </c:pt>
                <c:pt idx="280">
                  <c:v>7.8189282666666662</c:v>
                </c:pt>
                <c:pt idx="281">
                  <c:v>7.9711330666666669</c:v>
                </c:pt>
                <c:pt idx="282">
                  <c:v>8.0521159333333348</c:v>
                </c:pt>
                <c:pt idx="283">
                  <c:v>8.1458756000000019</c:v>
                </c:pt>
                <c:pt idx="284">
                  <c:v>8.4006643333333351</c:v>
                </c:pt>
                <c:pt idx="285">
                  <c:v>8.4828212000000001</c:v>
                </c:pt>
                <c:pt idx="286">
                  <c:v>8.5634426000000001</c:v>
                </c:pt>
                <c:pt idx="287">
                  <c:v>8.7019217333333341</c:v>
                </c:pt>
                <c:pt idx="288">
                  <c:v>8.6656967333333341</c:v>
                </c:pt>
                <c:pt idx="289">
                  <c:v>8.7002380000000006</c:v>
                </c:pt>
                <c:pt idx="290">
                  <c:v>8.7480260666666663</c:v>
                </c:pt>
                <c:pt idx="291">
                  <c:v>8.6216344666666664</c:v>
                </c:pt>
                <c:pt idx="292">
                  <c:v>8.6812273333333323</c:v>
                </c:pt>
                <c:pt idx="293">
                  <c:v>8.6935388666666675</c:v>
                </c:pt>
                <c:pt idx="294">
                  <c:v>8.6237119333333325</c:v>
                </c:pt>
                <c:pt idx="295">
                  <c:v>8.519574866666666</c:v>
                </c:pt>
                <c:pt idx="296">
                  <c:v>8.5659973333333319</c:v>
                </c:pt>
                <c:pt idx="297">
                  <c:v>8.4515953333333336</c:v>
                </c:pt>
                <c:pt idx="298">
                  <c:v>8.4864069999999998</c:v>
                </c:pt>
                <c:pt idx="299">
                  <c:v>8.4294247999999996</c:v>
                </c:pt>
                <c:pt idx="300">
                  <c:v>8.2897832666666673</c:v>
                </c:pt>
                <c:pt idx="301">
                  <c:v>8.1622990666666677</c:v>
                </c:pt>
                <c:pt idx="302">
                  <c:v>8.1992640666666663</c:v>
                </c:pt>
                <c:pt idx="303">
                  <c:v>8.1779885333333322</c:v>
                </c:pt>
                <c:pt idx="304">
                  <c:v>8.1781490666666663</c:v>
                </c:pt>
                <c:pt idx="305">
                  <c:v>8.0956036000000005</c:v>
                </c:pt>
                <c:pt idx="306">
                  <c:v>8.0972012000000007</c:v>
                </c:pt>
                <c:pt idx="307">
                  <c:v>7.9802805333333335</c:v>
                </c:pt>
                <c:pt idx="308">
                  <c:v>7.9236194666666675</c:v>
                </c:pt>
                <c:pt idx="309">
                  <c:v>7.9000865333333339</c:v>
                </c:pt>
                <c:pt idx="310">
                  <c:v>7.9943255333333338</c:v>
                </c:pt>
                <c:pt idx="311">
                  <c:v>7.8904308000000007</c:v>
                </c:pt>
                <c:pt idx="312">
                  <c:v>7.9250878666666678</c:v>
                </c:pt>
                <c:pt idx="313">
                  <c:v>7.8791677333333334</c:v>
                </c:pt>
                <c:pt idx="314">
                  <c:v>7.8677922666666662</c:v>
                </c:pt>
                <c:pt idx="315">
                  <c:v>7.7744433999999991</c:v>
                </c:pt>
                <c:pt idx="316">
                  <c:v>7.8800091333333331</c:v>
                </c:pt>
                <c:pt idx="317">
                  <c:v>7.8911033333333327</c:v>
                </c:pt>
                <c:pt idx="318">
                  <c:v>7.7858771999999989</c:v>
                </c:pt>
                <c:pt idx="319">
                  <c:v>7.7743577999999998</c:v>
                </c:pt>
                <c:pt idx="320">
                  <c:v>7.7757887999999999</c:v>
                </c:pt>
                <c:pt idx="321">
                  <c:v>7.7168368666666662</c:v>
                </c:pt>
                <c:pt idx="322">
                  <c:v>7.7405263333333334</c:v>
                </c:pt>
                <c:pt idx="323">
                  <c:v>7.8448093999999999</c:v>
                </c:pt>
                <c:pt idx="324">
                  <c:v>7.7765076000000004</c:v>
                </c:pt>
                <c:pt idx="325">
                  <c:v>7.7764303333333338</c:v>
                </c:pt>
                <c:pt idx="326">
                  <c:v>7.7184620666666657</c:v>
                </c:pt>
                <c:pt idx="327">
                  <c:v>7.6604422666666663</c:v>
                </c:pt>
                <c:pt idx="328">
                  <c:v>7.6944893333333333</c:v>
                </c:pt>
                <c:pt idx="329">
                  <c:v>7.7983973999999989</c:v>
                </c:pt>
                <c:pt idx="330">
                  <c:v>7.8341705333333334</c:v>
                </c:pt>
                <c:pt idx="331">
                  <c:v>7.7880729999999998</c:v>
                </c:pt>
                <c:pt idx="332">
                  <c:v>7.6718451333333331</c:v>
                </c:pt>
                <c:pt idx="333">
                  <c:v>7.7759476666666663</c:v>
                </c:pt>
                <c:pt idx="334">
                  <c:v>7.6600369333333331</c:v>
                </c:pt>
                <c:pt idx="335">
                  <c:v>7.6931335999999995</c:v>
                </c:pt>
                <c:pt idx="336">
                  <c:v>7.7168003333333335</c:v>
                </c:pt>
                <c:pt idx="337">
                  <c:v>7.7984427333333324</c:v>
                </c:pt>
                <c:pt idx="338">
                  <c:v>7.6705898666666652</c:v>
                </c:pt>
                <c:pt idx="339">
                  <c:v>7.704666933333332</c:v>
                </c:pt>
                <c:pt idx="340">
                  <c:v>7.6228941999999984</c:v>
                </c:pt>
                <c:pt idx="341">
                  <c:v>7.657340933333332</c:v>
                </c:pt>
                <c:pt idx="342">
                  <c:v>7.7035548</c:v>
                </c:pt>
                <c:pt idx="343">
                  <c:v>7.6798542666666663</c:v>
                </c:pt>
                <c:pt idx="344">
                  <c:v>7.5761719333333337</c:v>
                </c:pt>
                <c:pt idx="345">
                  <c:v>7.6458120000000003</c:v>
                </c:pt>
                <c:pt idx="346">
                  <c:v>7.5981264666666677</c:v>
                </c:pt>
                <c:pt idx="347">
                  <c:v>7.7250356</c:v>
                </c:pt>
                <c:pt idx="348">
                  <c:v>7.7015358000000003</c:v>
                </c:pt>
                <c:pt idx="349">
                  <c:v>7.771587733333333</c:v>
                </c:pt>
                <c:pt idx="350">
                  <c:v>7.7264794666666647</c:v>
                </c:pt>
                <c:pt idx="351">
                  <c:v>7.7608584</c:v>
                </c:pt>
                <c:pt idx="352">
                  <c:v>7.7372238666666657</c:v>
                </c:pt>
                <c:pt idx="353">
                  <c:v>7.7493718666666656</c:v>
                </c:pt>
                <c:pt idx="354">
                  <c:v>7.7376801999999998</c:v>
                </c:pt>
                <c:pt idx="355">
                  <c:v>7.7603386666666658</c:v>
                </c:pt>
                <c:pt idx="356">
                  <c:v>7.7599647333333328</c:v>
                </c:pt>
                <c:pt idx="357">
                  <c:v>7.7835455333333332</c:v>
                </c:pt>
                <c:pt idx="358">
                  <c:v>7.7610551999999986</c:v>
                </c:pt>
                <c:pt idx="359">
                  <c:v>7.7727924666666661</c:v>
                </c:pt>
                <c:pt idx="360">
                  <c:v>7.6807163999999988</c:v>
                </c:pt>
                <c:pt idx="361">
                  <c:v>7.7747313999999994</c:v>
                </c:pt>
                <c:pt idx="362">
                  <c:v>7.7532745999999992</c:v>
                </c:pt>
                <c:pt idx="363">
                  <c:v>7.6967626666666664</c:v>
                </c:pt>
                <c:pt idx="364">
                  <c:v>7.7780666666666658</c:v>
                </c:pt>
                <c:pt idx="365">
                  <c:v>7.6621920666666661</c:v>
                </c:pt>
                <c:pt idx="366">
                  <c:v>7.7545414666666668</c:v>
                </c:pt>
                <c:pt idx="367">
                  <c:v>7.6849122000000003</c:v>
                </c:pt>
                <c:pt idx="368">
                  <c:v>7.695439733333334</c:v>
                </c:pt>
                <c:pt idx="369">
                  <c:v>7.7535029333333343</c:v>
                </c:pt>
                <c:pt idx="370">
                  <c:v>7.7070647999999995</c:v>
                </c:pt>
                <c:pt idx="371">
                  <c:v>7.6968592666666664</c:v>
                </c:pt>
                <c:pt idx="372">
                  <c:v>7.6506081999999997</c:v>
                </c:pt>
                <c:pt idx="373">
                  <c:v>7.6969131333333349</c:v>
                </c:pt>
                <c:pt idx="374">
                  <c:v>7.7072889333333325</c:v>
                </c:pt>
                <c:pt idx="375">
                  <c:v>7.8575631999999995</c:v>
                </c:pt>
                <c:pt idx="376">
                  <c:v>7.6832953999999996</c:v>
                </c:pt>
                <c:pt idx="377">
                  <c:v>7.6821633999999994</c:v>
                </c:pt>
                <c:pt idx="378">
                  <c:v>7.8086779333333327</c:v>
                </c:pt>
                <c:pt idx="379">
                  <c:v>7.715236533333333</c:v>
                </c:pt>
                <c:pt idx="380">
                  <c:v>7.8076135333333321</c:v>
                </c:pt>
                <c:pt idx="381">
                  <c:v>7.6912819333333315</c:v>
                </c:pt>
                <c:pt idx="382">
                  <c:v>7.7715713333333314</c:v>
                </c:pt>
                <c:pt idx="383">
                  <c:v>7.8175642666666656</c:v>
                </c:pt>
                <c:pt idx="384">
                  <c:v>7.7133485999999989</c:v>
                </c:pt>
                <c:pt idx="385">
                  <c:v>7.8177976666666664</c:v>
                </c:pt>
                <c:pt idx="386">
                  <c:v>7.8389738000000007</c:v>
                </c:pt>
                <c:pt idx="387">
                  <c:v>7.9316700666666655</c:v>
                </c:pt>
                <c:pt idx="388">
                  <c:v>7.8393431999999992</c:v>
                </c:pt>
                <c:pt idx="389">
                  <c:v>7.8169594666666677</c:v>
                </c:pt>
                <c:pt idx="390">
                  <c:v>7.7814117999999999</c:v>
                </c:pt>
                <c:pt idx="391">
                  <c:v>7.8633158666666656</c:v>
                </c:pt>
                <c:pt idx="392">
                  <c:v>7.8276454000000006</c:v>
                </c:pt>
                <c:pt idx="393">
                  <c:v>7.7473648000000006</c:v>
                </c:pt>
                <c:pt idx="394">
                  <c:v>7.7935425333333344</c:v>
                </c:pt>
                <c:pt idx="395">
                  <c:v>7.7472634666666673</c:v>
                </c:pt>
                <c:pt idx="396">
                  <c:v>7.8530099333333343</c:v>
                </c:pt>
                <c:pt idx="397">
                  <c:v>7.7373309999999993</c:v>
                </c:pt>
                <c:pt idx="398">
                  <c:v>7.7031009999999984</c:v>
                </c:pt>
                <c:pt idx="399">
                  <c:v>7.7731945333333323</c:v>
                </c:pt>
                <c:pt idx="400">
                  <c:v>7.8192697333333312</c:v>
                </c:pt>
                <c:pt idx="401">
                  <c:v>7.6937296666666652</c:v>
                </c:pt>
                <c:pt idx="402">
                  <c:v>7.6709835333333318</c:v>
                </c:pt>
                <c:pt idx="403">
                  <c:v>7.8332638666666661</c:v>
                </c:pt>
                <c:pt idx="404">
                  <c:v>7.7740123333333324</c:v>
                </c:pt>
                <c:pt idx="405">
                  <c:v>7.762140866666666</c:v>
                </c:pt>
                <c:pt idx="406">
                  <c:v>7.7487744666666662</c:v>
                </c:pt>
                <c:pt idx="407">
                  <c:v>7.7959608000000005</c:v>
                </c:pt>
                <c:pt idx="408">
                  <c:v>7.7839096666666672</c:v>
                </c:pt>
                <c:pt idx="409">
                  <c:v>7.7388017333333332</c:v>
                </c:pt>
                <c:pt idx="410">
                  <c:v>7.7492734000000008</c:v>
                </c:pt>
                <c:pt idx="411">
                  <c:v>7.7597673333333326</c:v>
                </c:pt>
                <c:pt idx="412">
                  <c:v>7.8413928666666664</c:v>
                </c:pt>
                <c:pt idx="413">
                  <c:v>7.8191872</c:v>
                </c:pt>
                <c:pt idx="414">
                  <c:v>7.7844605333333314</c:v>
                </c:pt>
                <c:pt idx="415">
                  <c:v>7.6802623333333324</c:v>
                </c:pt>
                <c:pt idx="416">
                  <c:v>7.8412877333333322</c:v>
                </c:pt>
                <c:pt idx="417">
                  <c:v>7.8058025333333321</c:v>
                </c:pt>
                <c:pt idx="418">
                  <c:v>7.6660928666666655</c:v>
                </c:pt>
                <c:pt idx="419">
                  <c:v>7.7823854666666659</c:v>
                </c:pt>
                <c:pt idx="420">
                  <c:v>7.7940638</c:v>
                </c:pt>
                <c:pt idx="421">
                  <c:v>7.8179261333333319</c:v>
                </c:pt>
                <c:pt idx="422">
                  <c:v>7.7602878666666664</c:v>
                </c:pt>
                <c:pt idx="423">
                  <c:v>7.7719870000000002</c:v>
                </c:pt>
                <c:pt idx="424">
                  <c:v>7.8515102666666667</c:v>
                </c:pt>
                <c:pt idx="425">
                  <c:v>7.8172619333333326</c:v>
                </c:pt>
                <c:pt idx="426">
                  <c:v>7.8055191333333331</c:v>
                </c:pt>
                <c:pt idx="427">
                  <c:v>7.7935112666666679</c:v>
                </c:pt>
                <c:pt idx="428">
                  <c:v>7.781303666666668</c:v>
                </c:pt>
                <c:pt idx="429">
                  <c:v>7.8738806666666674</c:v>
                </c:pt>
                <c:pt idx="430">
                  <c:v>7.8753553333333342</c:v>
                </c:pt>
                <c:pt idx="431">
                  <c:v>7.8171951333333336</c:v>
                </c:pt>
                <c:pt idx="432">
                  <c:v>7.897865733333334</c:v>
                </c:pt>
                <c:pt idx="433">
                  <c:v>7.8977766000000003</c:v>
                </c:pt>
                <c:pt idx="434">
                  <c:v>7.8514766666666667</c:v>
                </c:pt>
                <c:pt idx="435">
                  <c:v>7.7472801999999996</c:v>
                </c:pt>
                <c:pt idx="436">
                  <c:v>7.7472475999999988</c:v>
                </c:pt>
                <c:pt idx="437">
                  <c:v>7.8052263333333327</c:v>
                </c:pt>
                <c:pt idx="438">
                  <c:v>7.7475283999999984</c:v>
                </c:pt>
                <c:pt idx="439">
                  <c:v>7.7829561333333332</c:v>
                </c:pt>
                <c:pt idx="440">
                  <c:v>7.9108433333333323</c:v>
                </c:pt>
                <c:pt idx="441">
                  <c:v>7.8183892666666672</c:v>
                </c:pt>
                <c:pt idx="442">
                  <c:v>7.7841352000000006</c:v>
                </c:pt>
                <c:pt idx="443">
                  <c:v>7.8530200666666676</c:v>
                </c:pt>
                <c:pt idx="444">
                  <c:v>7.8070024000000009</c:v>
                </c:pt>
                <c:pt idx="445">
                  <c:v>7.7711804666666673</c:v>
                </c:pt>
                <c:pt idx="446">
                  <c:v>7.8069624666666666</c:v>
                </c:pt>
                <c:pt idx="447">
                  <c:v>7.7024016</c:v>
                </c:pt>
                <c:pt idx="448">
                  <c:v>7.6918235333333334</c:v>
                </c:pt>
                <c:pt idx="449">
                  <c:v>7.7511955333333331</c:v>
                </c:pt>
                <c:pt idx="450">
                  <c:v>7.8333115999999992</c:v>
                </c:pt>
                <c:pt idx="451">
                  <c:v>7.7634207999999996</c:v>
                </c:pt>
                <c:pt idx="452">
                  <c:v>7.7752383999999983</c:v>
                </c:pt>
                <c:pt idx="453">
                  <c:v>7.8554948666666657</c:v>
                </c:pt>
                <c:pt idx="454">
                  <c:v>7.8555410666666647</c:v>
                </c:pt>
                <c:pt idx="455">
                  <c:v>7.7394093999999987</c:v>
                </c:pt>
                <c:pt idx="456">
                  <c:v>7.774638266666666</c:v>
                </c:pt>
                <c:pt idx="457">
                  <c:v>7.8800839333333323</c:v>
                </c:pt>
                <c:pt idx="458">
                  <c:v>7.8219529999999979</c:v>
                </c:pt>
                <c:pt idx="459">
                  <c:v>7.7876821333333321</c:v>
                </c:pt>
                <c:pt idx="460">
                  <c:v>7.8338320666666652</c:v>
                </c:pt>
                <c:pt idx="461">
                  <c:v>7.7862527999999998</c:v>
                </c:pt>
                <c:pt idx="462">
                  <c:v>7.8561911333333336</c:v>
                </c:pt>
                <c:pt idx="463">
                  <c:v>7.9379566666666674</c:v>
                </c:pt>
                <c:pt idx="464">
                  <c:v>7.856098600000001</c:v>
                </c:pt>
                <c:pt idx="465">
                  <c:v>7.7979334666666675</c:v>
                </c:pt>
                <c:pt idx="466">
                  <c:v>7.9033691999999993</c:v>
                </c:pt>
                <c:pt idx="467">
                  <c:v>7.8441279999999995</c:v>
                </c:pt>
                <c:pt idx="468">
                  <c:v>7.8337814666666663</c:v>
                </c:pt>
                <c:pt idx="469">
                  <c:v>7.763731599999999</c:v>
                </c:pt>
                <c:pt idx="470">
                  <c:v>7.7982222666666665</c:v>
                </c:pt>
                <c:pt idx="471">
                  <c:v>7.8093779333333337</c:v>
                </c:pt>
                <c:pt idx="472">
                  <c:v>7.7274016666666672</c:v>
                </c:pt>
                <c:pt idx="473">
                  <c:v>7.9133408666666671</c:v>
                </c:pt>
                <c:pt idx="474">
                  <c:v>7.9356564000000009</c:v>
                </c:pt>
                <c:pt idx="475">
                  <c:v>7.867087333333334</c:v>
                </c:pt>
                <c:pt idx="476">
                  <c:v>7.9147423999999997</c:v>
                </c:pt>
                <c:pt idx="477">
                  <c:v>7.8330766000000001</c:v>
                </c:pt>
                <c:pt idx="478">
                  <c:v>7.7631315999999986</c:v>
                </c:pt>
                <c:pt idx="479">
                  <c:v>7.8330879999999992</c:v>
                </c:pt>
                <c:pt idx="480">
                  <c:v>7.8792050666666658</c:v>
                </c:pt>
                <c:pt idx="481">
                  <c:v>7.8210760666666657</c:v>
                </c:pt>
                <c:pt idx="482">
                  <c:v>7.8687379333333336</c:v>
                </c:pt>
                <c:pt idx="483">
                  <c:v>7.8343041333333332</c:v>
                </c:pt>
                <c:pt idx="484">
                  <c:v>7.8687836666666673</c:v>
                </c:pt>
                <c:pt idx="485">
                  <c:v>7.8581566</c:v>
                </c:pt>
                <c:pt idx="486">
                  <c:v>7.881668266666666</c:v>
                </c:pt>
                <c:pt idx="487">
                  <c:v>7.8583148000000005</c:v>
                </c:pt>
                <c:pt idx="488">
                  <c:v>7.7067399999999999</c:v>
                </c:pt>
                <c:pt idx="489">
                  <c:v>7.7187971333333332</c:v>
                </c:pt>
                <c:pt idx="490">
                  <c:v>7.7531037999999999</c:v>
                </c:pt>
                <c:pt idx="491">
                  <c:v>7.8096857333333336</c:v>
                </c:pt>
                <c:pt idx="492">
                  <c:v>7.8096837333333324</c:v>
                </c:pt>
                <c:pt idx="493">
                  <c:v>7.9124273999999994</c:v>
                </c:pt>
                <c:pt idx="494">
                  <c:v>7.8067781999999992</c:v>
                </c:pt>
                <c:pt idx="495">
                  <c:v>7.863683533333333</c:v>
                </c:pt>
                <c:pt idx="496">
                  <c:v>7.8046189333333329</c:v>
                </c:pt>
                <c:pt idx="497">
                  <c:v>7.7925926666666667</c:v>
                </c:pt>
                <c:pt idx="498">
                  <c:v>7.8254623333333333</c:v>
                </c:pt>
                <c:pt idx="499">
                  <c:v>7.7805949333333331</c:v>
                </c:pt>
                <c:pt idx="500">
                  <c:v>7.7569062666666664</c:v>
                </c:pt>
                <c:pt idx="501">
                  <c:v>7.8031272666666665</c:v>
                </c:pt>
                <c:pt idx="502">
                  <c:v>7.7330456666666665</c:v>
                </c:pt>
                <c:pt idx="503">
                  <c:v>7.7804942000000006</c:v>
                </c:pt>
                <c:pt idx="504">
                  <c:v>7.8725493333333345</c:v>
                </c:pt>
                <c:pt idx="505">
                  <c:v>7.8252694000000007</c:v>
                </c:pt>
                <c:pt idx="506">
                  <c:v>7.8027541333333339</c:v>
                </c:pt>
                <c:pt idx="507">
                  <c:v>7.8264692666666678</c:v>
                </c:pt>
                <c:pt idx="508">
                  <c:v>7.7924740666666681</c:v>
                </c:pt>
                <c:pt idx="509">
                  <c:v>7.828181866666668</c:v>
                </c:pt>
                <c:pt idx="510">
                  <c:v>7.7130832666666675</c:v>
                </c:pt>
                <c:pt idx="511">
                  <c:v>7.7723982000000005</c:v>
                </c:pt>
                <c:pt idx="512">
                  <c:v>7.8766374000000008</c:v>
                </c:pt>
                <c:pt idx="513">
                  <c:v>7.784394333333335</c:v>
                </c:pt>
                <c:pt idx="514">
                  <c:v>7.8066706000000003</c:v>
                </c:pt>
                <c:pt idx="515">
                  <c:v>7.8869419333333344</c:v>
                </c:pt>
                <c:pt idx="516">
                  <c:v>7.7838009333333336</c:v>
                </c:pt>
                <c:pt idx="517">
                  <c:v>7.8537981999999991</c:v>
                </c:pt>
                <c:pt idx="518">
                  <c:v>7.9224557333333339</c:v>
                </c:pt>
                <c:pt idx="519">
                  <c:v>7.8537354666666666</c:v>
                </c:pt>
                <c:pt idx="520">
                  <c:v>7.8903812000000011</c:v>
                </c:pt>
                <c:pt idx="521">
                  <c:v>7.8431889999999989</c:v>
                </c:pt>
                <c:pt idx="522">
                  <c:v>7.8433589333333327</c:v>
                </c:pt>
                <c:pt idx="523">
                  <c:v>7.8432082666666663</c:v>
                </c:pt>
                <c:pt idx="524">
                  <c:v>7.7615699333333339</c:v>
                </c:pt>
                <c:pt idx="525">
                  <c:v>7.8883811333333336</c:v>
                </c:pt>
                <c:pt idx="526">
                  <c:v>7.9225565999999992</c:v>
                </c:pt>
                <c:pt idx="527">
                  <c:v>7.8406501999999989</c:v>
                </c:pt>
                <c:pt idx="528">
                  <c:v>7.8761477333333341</c:v>
                </c:pt>
                <c:pt idx="529">
                  <c:v>7.9460387999999984</c:v>
                </c:pt>
                <c:pt idx="530">
                  <c:v>7.8999905333333329</c:v>
                </c:pt>
                <c:pt idx="531">
                  <c:v>7.8750585999999991</c:v>
                </c:pt>
                <c:pt idx="532">
                  <c:v>7.8986698666666664</c:v>
                </c:pt>
                <c:pt idx="533">
                  <c:v>7.7377890666666653</c:v>
                </c:pt>
                <c:pt idx="534">
                  <c:v>7.7839058666666663</c:v>
                </c:pt>
                <c:pt idx="535">
                  <c:v>7.7826346666666657</c:v>
                </c:pt>
                <c:pt idx="536">
                  <c:v>7.7956275333333318</c:v>
                </c:pt>
                <c:pt idx="537">
                  <c:v>7.8416903333333323</c:v>
                </c:pt>
                <c:pt idx="538">
                  <c:v>7.8416646666666656</c:v>
                </c:pt>
                <c:pt idx="539">
                  <c:v>7.8296863999999982</c:v>
                </c:pt>
                <c:pt idx="540">
                  <c:v>7.829448733333332</c:v>
                </c:pt>
                <c:pt idx="541">
                  <c:v>7.7372391333333317</c:v>
                </c:pt>
                <c:pt idx="542">
                  <c:v>7.7727597999999984</c:v>
                </c:pt>
                <c:pt idx="543">
                  <c:v>7.8534703333333331</c:v>
                </c:pt>
                <c:pt idx="544">
                  <c:v>7.7847109333333337</c:v>
                </c:pt>
                <c:pt idx="545">
                  <c:v>7.8547374666666672</c:v>
                </c:pt>
                <c:pt idx="546">
                  <c:v>7.8086904666666692</c:v>
                </c:pt>
                <c:pt idx="547">
                  <c:v>7.8654024666666675</c:v>
                </c:pt>
                <c:pt idx="548">
                  <c:v>7.8296907333333348</c:v>
                </c:pt>
                <c:pt idx="549">
                  <c:v>7.8533973333333345</c:v>
                </c:pt>
                <c:pt idx="550">
                  <c:v>7.8074502000000017</c:v>
                </c:pt>
                <c:pt idx="551">
                  <c:v>7.8654873333333342</c:v>
                </c:pt>
                <c:pt idx="552">
                  <c:v>7.7613900000000005</c:v>
                </c:pt>
                <c:pt idx="553">
                  <c:v>7.7615763333333341</c:v>
                </c:pt>
                <c:pt idx="554">
                  <c:v>7.8551519333333335</c:v>
                </c:pt>
                <c:pt idx="555">
                  <c:v>7.8223458666666659</c:v>
                </c:pt>
                <c:pt idx="556">
                  <c:v>7.914779666666667</c:v>
                </c:pt>
                <c:pt idx="557">
                  <c:v>7.8106318000000012</c:v>
                </c:pt>
                <c:pt idx="558">
                  <c:v>7.7984603333333347</c:v>
                </c:pt>
                <c:pt idx="559">
                  <c:v>7.7394957333333334</c:v>
                </c:pt>
                <c:pt idx="560">
                  <c:v>7.7750331333333342</c:v>
                </c:pt>
                <c:pt idx="561">
                  <c:v>7.7997601333333337</c:v>
                </c:pt>
                <c:pt idx="562">
                  <c:v>7.742886733333334</c:v>
                </c:pt>
                <c:pt idx="563">
                  <c:v>7.8021775333333343</c:v>
                </c:pt>
                <c:pt idx="564">
                  <c:v>7.7325029333333335</c:v>
                </c:pt>
                <c:pt idx="565">
                  <c:v>7.8247495999999996</c:v>
                </c:pt>
                <c:pt idx="566">
                  <c:v>7.7653277333333328</c:v>
                </c:pt>
                <c:pt idx="567">
                  <c:v>7.8351547333333347</c:v>
                </c:pt>
                <c:pt idx="568">
                  <c:v>7.8362422666666669</c:v>
                </c:pt>
                <c:pt idx="569">
                  <c:v>7.8020675333333322</c:v>
                </c:pt>
                <c:pt idx="570">
                  <c:v>7.8362885999999996</c:v>
                </c:pt>
                <c:pt idx="571">
                  <c:v>7.7782802000000002</c:v>
                </c:pt>
                <c:pt idx="572">
                  <c:v>7.8602842666666666</c:v>
                </c:pt>
                <c:pt idx="573">
                  <c:v>7.8496543333333335</c:v>
                </c:pt>
                <c:pt idx="574">
                  <c:v>7.9420156666666664</c:v>
                </c:pt>
                <c:pt idx="575">
                  <c:v>7.8033681333333336</c:v>
                </c:pt>
                <c:pt idx="576">
                  <c:v>7.8261329333333327</c:v>
                </c:pt>
                <c:pt idx="577">
                  <c:v>7.8250618666666671</c:v>
                </c:pt>
                <c:pt idx="578">
                  <c:v>7.8711148666666668</c:v>
                </c:pt>
                <c:pt idx="579">
                  <c:v>7.8357483333333322</c:v>
                </c:pt>
                <c:pt idx="580">
                  <c:v>7.7673681999999991</c:v>
                </c:pt>
                <c:pt idx="581">
                  <c:v>7.862156999999999</c:v>
                </c:pt>
                <c:pt idx="582">
                  <c:v>7.8745143333333329</c:v>
                </c:pt>
                <c:pt idx="583">
                  <c:v>7.8159985333333326</c:v>
                </c:pt>
                <c:pt idx="584">
                  <c:v>7.8272427999999996</c:v>
                </c:pt>
                <c:pt idx="585">
                  <c:v>7.7358426666666666</c:v>
                </c:pt>
                <c:pt idx="586">
                  <c:v>7.8631110666666659</c:v>
                </c:pt>
                <c:pt idx="587">
                  <c:v>7.7355536666666662</c:v>
                </c:pt>
                <c:pt idx="588">
                  <c:v>7.7826590000000007</c:v>
                </c:pt>
                <c:pt idx="589">
                  <c:v>7.7501368000000017</c:v>
                </c:pt>
                <c:pt idx="590">
                  <c:v>7.8660243333333337</c:v>
                </c:pt>
                <c:pt idx="591">
                  <c:v>7.8651518666666673</c:v>
                </c:pt>
                <c:pt idx="592">
                  <c:v>7.8318746000000008</c:v>
                </c:pt>
                <c:pt idx="593">
                  <c:v>7.7970514</c:v>
                </c:pt>
                <c:pt idx="594">
                  <c:v>7.8792385999999999</c:v>
                </c:pt>
                <c:pt idx="595">
                  <c:v>7.8901977999999984</c:v>
                </c:pt>
                <c:pt idx="596">
                  <c:v>7.7976577999999996</c:v>
                </c:pt>
                <c:pt idx="597">
                  <c:v>7.8201317333333327</c:v>
                </c:pt>
                <c:pt idx="598">
                  <c:v>7.7858740666666666</c:v>
                </c:pt>
                <c:pt idx="599">
                  <c:v>7.9137704666666666</c:v>
                </c:pt>
                <c:pt idx="600">
                  <c:v>7.9135616666666673</c:v>
                </c:pt>
                <c:pt idx="601">
                  <c:v>7.8210169333333335</c:v>
                </c:pt>
                <c:pt idx="602">
                  <c:v>7.9255169999999993</c:v>
                </c:pt>
                <c:pt idx="603">
                  <c:v>7.8438780000000001</c:v>
                </c:pt>
                <c:pt idx="604">
                  <c:v>7.842611933333334</c:v>
                </c:pt>
                <c:pt idx="605">
                  <c:v>7.8067898000000007</c:v>
                </c:pt>
                <c:pt idx="606">
                  <c:v>7.842566933333333</c:v>
                </c:pt>
                <c:pt idx="607">
                  <c:v>7.8898584666666665</c:v>
                </c:pt>
                <c:pt idx="608">
                  <c:v>7.8660801999999999</c:v>
                </c:pt>
                <c:pt idx="609">
                  <c:v>7.8662984666666658</c:v>
                </c:pt>
                <c:pt idx="610">
                  <c:v>7.8439609999999993</c:v>
                </c:pt>
                <c:pt idx="611">
                  <c:v>7.7858144666666664</c:v>
                </c:pt>
                <c:pt idx="612">
                  <c:v>7.8335569333333321</c:v>
                </c:pt>
                <c:pt idx="613">
                  <c:v>7.9149319333333334</c:v>
                </c:pt>
                <c:pt idx="614">
                  <c:v>7.7987887333333337</c:v>
                </c:pt>
                <c:pt idx="615">
                  <c:v>7.8556860000000013</c:v>
                </c:pt>
                <c:pt idx="616">
                  <c:v>7.9256275333333353</c:v>
                </c:pt>
                <c:pt idx="617">
                  <c:v>7.8332561333333341</c:v>
                </c:pt>
                <c:pt idx="618">
                  <c:v>7.868523800000002</c:v>
                </c:pt>
                <c:pt idx="619">
                  <c:v>7.7526886000000008</c:v>
                </c:pt>
                <c:pt idx="620">
                  <c:v>7.7999925333333326</c:v>
                </c:pt>
                <c:pt idx="621">
                  <c:v>7.834360133333333</c:v>
                </c:pt>
                <c:pt idx="622">
                  <c:v>7.798650799999999</c:v>
                </c:pt>
                <c:pt idx="623">
                  <c:v>7.9163054666666657</c:v>
                </c:pt>
                <c:pt idx="624">
                  <c:v>7.7763409999999986</c:v>
                </c:pt>
                <c:pt idx="625">
                  <c:v>7.8688308666666655</c:v>
                </c:pt>
                <c:pt idx="626">
                  <c:v>7.8569491999999999</c:v>
                </c:pt>
                <c:pt idx="627">
                  <c:v>7.7867713333333333</c:v>
                </c:pt>
                <c:pt idx="628">
                  <c:v>7.8094505333333339</c:v>
                </c:pt>
                <c:pt idx="629">
                  <c:v>7.8215304000000003</c:v>
                </c:pt>
                <c:pt idx="630">
                  <c:v>7.7407932000000006</c:v>
                </c:pt>
                <c:pt idx="631">
                  <c:v>7.7527879333333338</c:v>
                </c:pt>
                <c:pt idx="632">
                  <c:v>7.7407835333333326</c:v>
                </c:pt>
                <c:pt idx="633">
                  <c:v>7.7992080666666661</c:v>
                </c:pt>
                <c:pt idx="634">
                  <c:v>7.8572338666666663</c:v>
                </c:pt>
                <c:pt idx="635">
                  <c:v>7.7769930000000009</c:v>
                </c:pt>
                <c:pt idx="636">
                  <c:v>7.8114778666666664</c:v>
                </c:pt>
                <c:pt idx="637">
                  <c:v>7.7652836000000001</c:v>
                </c:pt>
                <c:pt idx="638">
                  <c:v>7.6938877999999997</c:v>
                </c:pt>
                <c:pt idx="639">
                  <c:v>7.8219875333333331</c:v>
                </c:pt>
                <c:pt idx="640">
                  <c:v>7.7176232000000002</c:v>
                </c:pt>
                <c:pt idx="641">
                  <c:v>7.8906558666666662</c:v>
                </c:pt>
                <c:pt idx="642">
                  <c:v>7.867181866666666</c:v>
                </c:pt>
                <c:pt idx="643">
                  <c:v>7.831732866666667</c:v>
                </c:pt>
                <c:pt idx="644">
                  <c:v>7.9243861999999998</c:v>
                </c:pt>
                <c:pt idx="645">
                  <c:v>7.8544825333333348</c:v>
                </c:pt>
                <c:pt idx="646">
                  <c:v>7.8307774000000014</c:v>
                </c:pt>
                <c:pt idx="647">
                  <c:v>7.900760400000002</c:v>
                </c:pt>
                <c:pt idx="648">
                  <c:v>7.8759298666666684</c:v>
                </c:pt>
                <c:pt idx="649">
                  <c:v>7.8178034000000007</c:v>
                </c:pt>
                <c:pt idx="650">
                  <c:v>7.9090292</c:v>
                </c:pt>
                <c:pt idx="651">
                  <c:v>7.8044205333333325</c:v>
                </c:pt>
                <c:pt idx="652">
                  <c:v>7.9775265999999991</c:v>
                </c:pt>
                <c:pt idx="653">
                  <c:v>7.9089627999999994</c:v>
                </c:pt>
                <c:pt idx="654">
                  <c:v>7.8389315333333345</c:v>
                </c:pt>
                <c:pt idx="655">
                  <c:v>7.9314963333333326</c:v>
                </c:pt>
                <c:pt idx="656">
                  <c:v>7.8045702666666665</c:v>
                </c:pt>
                <c:pt idx="657">
                  <c:v>7.8162744000000002</c:v>
                </c:pt>
                <c:pt idx="658">
                  <c:v>7.7580500666666667</c:v>
                </c:pt>
                <c:pt idx="659">
                  <c:v>7.7114116000000008</c:v>
                </c:pt>
                <c:pt idx="660">
                  <c:v>7.8051236666666659</c:v>
                </c:pt>
                <c:pt idx="661">
                  <c:v>7.9096143333333337</c:v>
                </c:pt>
                <c:pt idx="662">
                  <c:v>7.7695485999999994</c:v>
                </c:pt>
                <c:pt idx="663">
                  <c:v>7.7347340666666655</c:v>
                </c:pt>
                <c:pt idx="664">
                  <c:v>7.8509612666666664</c:v>
                </c:pt>
                <c:pt idx="665">
                  <c:v>7.7702877333333333</c:v>
                </c:pt>
                <c:pt idx="666">
                  <c:v>7.875760866666667</c:v>
                </c:pt>
                <c:pt idx="667">
                  <c:v>7.7263528000000008</c:v>
                </c:pt>
                <c:pt idx="668">
                  <c:v>7.8067436666666667</c:v>
                </c:pt>
                <c:pt idx="669">
                  <c:v>7.8290678000000007</c:v>
                </c:pt>
                <c:pt idx="670">
                  <c:v>7.7602530000000014</c:v>
                </c:pt>
                <c:pt idx="671">
                  <c:v>7.8064346000000002</c:v>
                </c:pt>
                <c:pt idx="672">
                  <c:v>7.9332832000000009</c:v>
                </c:pt>
                <c:pt idx="673">
                  <c:v>7.8423098666666675</c:v>
                </c:pt>
                <c:pt idx="674">
                  <c:v>7.8424388666666678</c:v>
                </c:pt>
                <c:pt idx="675">
                  <c:v>7.899636000000001</c:v>
                </c:pt>
                <c:pt idx="676">
                  <c:v>7.726118200000001</c:v>
                </c:pt>
                <c:pt idx="677">
                  <c:v>7.8885269333333339</c:v>
                </c:pt>
                <c:pt idx="678">
                  <c:v>7.8438682000000002</c:v>
                </c:pt>
                <c:pt idx="679">
                  <c:v>7.8780041333333335</c:v>
                </c:pt>
                <c:pt idx="680">
                  <c:v>7.9475767999999993</c:v>
                </c:pt>
                <c:pt idx="681">
                  <c:v>7.8081449333333328</c:v>
                </c:pt>
                <c:pt idx="682">
                  <c:v>7.8649556666666651</c:v>
                </c:pt>
                <c:pt idx="683">
                  <c:v>7.8650332000000001</c:v>
                </c:pt>
                <c:pt idx="684">
                  <c:v>7.8423868666666667</c:v>
                </c:pt>
                <c:pt idx="685">
                  <c:v>7.8423166666666662</c:v>
                </c:pt>
                <c:pt idx="686">
                  <c:v>7.8422707333333346</c:v>
                </c:pt>
                <c:pt idx="687">
                  <c:v>7.7270438000000006</c:v>
                </c:pt>
                <c:pt idx="688">
                  <c:v>7.8777453333333343</c:v>
                </c:pt>
                <c:pt idx="689">
                  <c:v>7.7957994666666668</c:v>
                </c:pt>
                <c:pt idx="690">
                  <c:v>7.8072956666666666</c:v>
                </c:pt>
                <c:pt idx="691">
                  <c:v>7.8299928000000003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7D-4937-80AA-7583CA6D5C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4757864"/>
        <c:axId val="1904755896"/>
      </c:lineChart>
      <c:catAx>
        <c:axId val="19047099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04701120"/>
        <c:crosses val="autoZero"/>
        <c:auto val="1"/>
        <c:lblAlgn val="ctr"/>
        <c:lblOffset val="100"/>
        <c:noMultiLvlLbl val="0"/>
      </c:catAx>
      <c:valAx>
        <c:axId val="1904701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04709976"/>
        <c:crosses val="autoZero"/>
        <c:crossBetween val="between"/>
      </c:valAx>
      <c:valAx>
        <c:axId val="190475589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04757864"/>
        <c:crosses val="max"/>
        <c:crossBetween val="between"/>
      </c:valAx>
      <c:catAx>
        <c:axId val="1904757864"/>
        <c:scaling>
          <c:orientation val="minMax"/>
        </c:scaling>
        <c:delete val="1"/>
        <c:axPos val="b"/>
        <c:majorTickMark val="out"/>
        <c:minorTickMark val="none"/>
        <c:tickLblPos val="nextTo"/>
        <c:crossAx val="19047558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Temperatura e média móvel da potência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'ago-prata2'!$B$1</c:f>
              <c:strCache>
                <c:ptCount val="1"/>
                <c:pt idx="0">
                  <c:v>Temperatura (ºC)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'ago-prata2'!$B$2:$B$835</c:f>
              <c:numCache>
                <c:formatCode>General</c:formatCode>
                <c:ptCount val="834"/>
                <c:pt idx="1">
                  <c:v>299.97000000000003</c:v>
                </c:pt>
                <c:pt idx="2">
                  <c:v>299.95999999999998</c:v>
                </c:pt>
                <c:pt idx="3">
                  <c:v>299.95999999999998</c:v>
                </c:pt>
                <c:pt idx="4">
                  <c:v>299.95999999999998</c:v>
                </c:pt>
                <c:pt idx="5">
                  <c:v>299.98</c:v>
                </c:pt>
                <c:pt idx="6">
                  <c:v>300.12</c:v>
                </c:pt>
                <c:pt idx="7">
                  <c:v>299.99</c:v>
                </c:pt>
                <c:pt idx="8">
                  <c:v>299.97000000000003</c:v>
                </c:pt>
                <c:pt idx="9">
                  <c:v>300.01</c:v>
                </c:pt>
                <c:pt idx="10">
                  <c:v>300.04000000000002</c:v>
                </c:pt>
                <c:pt idx="11">
                  <c:v>300.05</c:v>
                </c:pt>
                <c:pt idx="12">
                  <c:v>300.02</c:v>
                </c:pt>
                <c:pt idx="13">
                  <c:v>299.99</c:v>
                </c:pt>
                <c:pt idx="14">
                  <c:v>299.89999999999998</c:v>
                </c:pt>
                <c:pt idx="15">
                  <c:v>300.01</c:v>
                </c:pt>
                <c:pt idx="16">
                  <c:v>300.05</c:v>
                </c:pt>
                <c:pt idx="17">
                  <c:v>300.01</c:v>
                </c:pt>
                <c:pt idx="18">
                  <c:v>299.99</c:v>
                </c:pt>
                <c:pt idx="19">
                  <c:v>300.08</c:v>
                </c:pt>
                <c:pt idx="20">
                  <c:v>299.95</c:v>
                </c:pt>
                <c:pt idx="21">
                  <c:v>299.95999999999998</c:v>
                </c:pt>
                <c:pt idx="22">
                  <c:v>300.01</c:v>
                </c:pt>
                <c:pt idx="23">
                  <c:v>300.01</c:v>
                </c:pt>
                <c:pt idx="24">
                  <c:v>300.01</c:v>
                </c:pt>
                <c:pt idx="25">
                  <c:v>300.04000000000002</c:v>
                </c:pt>
                <c:pt idx="26">
                  <c:v>300.05</c:v>
                </c:pt>
                <c:pt idx="27">
                  <c:v>300.05</c:v>
                </c:pt>
                <c:pt idx="28">
                  <c:v>299.98</c:v>
                </c:pt>
                <c:pt idx="29">
                  <c:v>300.02</c:v>
                </c:pt>
                <c:pt idx="30">
                  <c:v>299.98</c:v>
                </c:pt>
                <c:pt idx="31">
                  <c:v>300.02999999999997</c:v>
                </c:pt>
                <c:pt idx="32">
                  <c:v>300.01</c:v>
                </c:pt>
                <c:pt idx="33">
                  <c:v>300.01</c:v>
                </c:pt>
                <c:pt idx="34">
                  <c:v>299.98</c:v>
                </c:pt>
                <c:pt idx="35">
                  <c:v>299.97000000000003</c:v>
                </c:pt>
                <c:pt idx="36">
                  <c:v>300.08</c:v>
                </c:pt>
                <c:pt idx="37">
                  <c:v>299.99</c:v>
                </c:pt>
                <c:pt idx="38">
                  <c:v>299.95999999999998</c:v>
                </c:pt>
                <c:pt idx="39">
                  <c:v>300.02</c:v>
                </c:pt>
                <c:pt idx="40">
                  <c:v>299.98</c:v>
                </c:pt>
                <c:pt idx="41">
                  <c:v>300.02</c:v>
                </c:pt>
                <c:pt idx="42">
                  <c:v>300.04000000000002</c:v>
                </c:pt>
                <c:pt idx="43">
                  <c:v>300.05</c:v>
                </c:pt>
                <c:pt idx="44">
                  <c:v>300.01</c:v>
                </c:pt>
                <c:pt idx="45">
                  <c:v>300.02</c:v>
                </c:pt>
                <c:pt idx="46">
                  <c:v>300.04000000000002</c:v>
                </c:pt>
                <c:pt idx="47">
                  <c:v>300.01</c:v>
                </c:pt>
                <c:pt idx="48">
                  <c:v>300.02</c:v>
                </c:pt>
                <c:pt idx="49">
                  <c:v>300.01</c:v>
                </c:pt>
                <c:pt idx="50">
                  <c:v>299.97000000000003</c:v>
                </c:pt>
                <c:pt idx="51">
                  <c:v>300.08999999999997</c:v>
                </c:pt>
                <c:pt idx="52">
                  <c:v>300.01</c:v>
                </c:pt>
                <c:pt idx="53">
                  <c:v>300.02</c:v>
                </c:pt>
                <c:pt idx="54">
                  <c:v>300.06</c:v>
                </c:pt>
                <c:pt idx="55">
                  <c:v>300.02999999999997</c:v>
                </c:pt>
                <c:pt idx="56">
                  <c:v>300.02999999999997</c:v>
                </c:pt>
                <c:pt idx="57">
                  <c:v>300.02</c:v>
                </c:pt>
                <c:pt idx="58">
                  <c:v>299.99</c:v>
                </c:pt>
                <c:pt idx="59">
                  <c:v>299.98</c:v>
                </c:pt>
                <c:pt idx="60">
                  <c:v>300.02</c:v>
                </c:pt>
                <c:pt idx="61">
                  <c:v>299.95</c:v>
                </c:pt>
                <c:pt idx="62">
                  <c:v>299.97000000000003</c:v>
                </c:pt>
                <c:pt idx="63">
                  <c:v>299.98</c:v>
                </c:pt>
                <c:pt idx="64">
                  <c:v>299.98</c:v>
                </c:pt>
                <c:pt idx="65">
                  <c:v>299.95</c:v>
                </c:pt>
                <c:pt idx="66">
                  <c:v>300.01</c:v>
                </c:pt>
                <c:pt idx="67">
                  <c:v>300.02999999999997</c:v>
                </c:pt>
                <c:pt idx="68">
                  <c:v>299.97000000000003</c:v>
                </c:pt>
                <c:pt idx="69">
                  <c:v>300.04000000000002</c:v>
                </c:pt>
                <c:pt idx="70">
                  <c:v>300.01</c:v>
                </c:pt>
                <c:pt idx="71">
                  <c:v>300.04000000000002</c:v>
                </c:pt>
                <c:pt idx="72">
                  <c:v>300.02999999999997</c:v>
                </c:pt>
                <c:pt idx="73">
                  <c:v>300.01</c:v>
                </c:pt>
                <c:pt idx="74">
                  <c:v>300.02999999999997</c:v>
                </c:pt>
                <c:pt idx="75">
                  <c:v>300.08999999999997</c:v>
                </c:pt>
                <c:pt idx="76">
                  <c:v>300.02999999999997</c:v>
                </c:pt>
                <c:pt idx="77">
                  <c:v>299.97000000000003</c:v>
                </c:pt>
                <c:pt idx="78">
                  <c:v>300.08</c:v>
                </c:pt>
                <c:pt idx="79">
                  <c:v>299.95999999999998</c:v>
                </c:pt>
                <c:pt idx="80">
                  <c:v>300.01</c:v>
                </c:pt>
                <c:pt idx="81">
                  <c:v>300.02</c:v>
                </c:pt>
                <c:pt idx="82">
                  <c:v>299.99</c:v>
                </c:pt>
                <c:pt idx="83">
                  <c:v>299.95</c:v>
                </c:pt>
                <c:pt idx="84">
                  <c:v>299.94</c:v>
                </c:pt>
                <c:pt idx="85">
                  <c:v>299.97000000000003</c:v>
                </c:pt>
                <c:pt idx="86">
                  <c:v>299.95999999999998</c:v>
                </c:pt>
                <c:pt idx="87">
                  <c:v>299.99</c:v>
                </c:pt>
                <c:pt idx="88">
                  <c:v>299.97000000000003</c:v>
                </c:pt>
                <c:pt idx="89">
                  <c:v>300.02999999999997</c:v>
                </c:pt>
                <c:pt idx="90">
                  <c:v>299.97000000000003</c:v>
                </c:pt>
                <c:pt idx="91">
                  <c:v>300.01</c:v>
                </c:pt>
                <c:pt idx="92">
                  <c:v>300.02</c:v>
                </c:pt>
                <c:pt idx="93">
                  <c:v>299.97000000000003</c:v>
                </c:pt>
                <c:pt idx="94">
                  <c:v>300.01</c:v>
                </c:pt>
                <c:pt idx="95">
                  <c:v>300.02999999999997</c:v>
                </c:pt>
                <c:pt idx="96">
                  <c:v>300.02999999999997</c:v>
                </c:pt>
                <c:pt idx="97">
                  <c:v>300.01</c:v>
                </c:pt>
                <c:pt idx="98">
                  <c:v>300.06</c:v>
                </c:pt>
                <c:pt idx="99">
                  <c:v>300.01</c:v>
                </c:pt>
                <c:pt idx="100">
                  <c:v>299.99</c:v>
                </c:pt>
                <c:pt idx="101">
                  <c:v>299.97000000000003</c:v>
                </c:pt>
                <c:pt idx="102">
                  <c:v>299.98</c:v>
                </c:pt>
                <c:pt idx="103">
                  <c:v>300.02</c:v>
                </c:pt>
                <c:pt idx="104">
                  <c:v>299.99</c:v>
                </c:pt>
                <c:pt idx="105">
                  <c:v>299.97000000000003</c:v>
                </c:pt>
                <c:pt idx="106">
                  <c:v>300.02</c:v>
                </c:pt>
                <c:pt idx="107">
                  <c:v>299.99</c:v>
                </c:pt>
                <c:pt idx="108">
                  <c:v>300.01</c:v>
                </c:pt>
                <c:pt idx="109">
                  <c:v>300.02</c:v>
                </c:pt>
                <c:pt idx="110">
                  <c:v>299.97000000000003</c:v>
                </c:pt>
                <c:pt idx="111">
                  <c:v>299.89</c:v>
                </c:pt>
                <c:pt idx="112">
                  <c:v>300.01</c:v>
                </c:pt>
                <c:pt idx="113">
                  <c:v>300.01</c:v>
                </c:pt>
                <c:pt idx="114">
                  <c:v>299.98</c:v>
                </c:pt>
                <c:pt idx="115">
                  <c:v>300.05</c:v>
                </c:pt>
                <c:pt idx="116">
                  <c:v>299.94</c:v>
                </c:pt>
                <c:pt idx="117">
                  <c:v>300.02999999999997</c:v>
                </c:pt>
                <c:pt idx="118">
                  <c:v>300.02</c:v>
                </c:pt>
                <c:pt idx="119">
                  <c:v>300.05</c:v>
                </c:pt>
                <c:pt idx="120">
                  <c:v>300.02999999999997</c:v>
                </c:pt>
                <c:pt idx="121">
                  <c:v>299.99</c:v>
                </c:pt>
                <c:pt idx="122">
                  <c:v>299.97000000000003</c:v>
                </c:pt>
                <c:pt idx="123">
                  <c:v>299.97000000000003</c:v>
                </c:pt>
                <c:pt idx="124">
                  <c:v>299.98</c:v>
                </c:pt>
                <c:pt idx="125">
                  <c:v>300.01</c:v>
                </c:pt>
                <c:pt idx="126">
                  <c:v>300.08</c:v>
                </c:pt>
                <c:pt idx="127">
                  <c:v>300.01</c:v>
                </c:pt>
                <c:pt idx="128">
                  <c:v>300.04000000000002</c:v>
                </c:pt>
                <c:pt idx="129">
                  <c:v>300.05</c:v>
                </c:pt>
                <c:pt idx="130">
                  <c:v>300.08</c:v>
                </c:pt>
                <c:pt idx="131">
                  <c:v>300.04000000000002</c:v>
                </c:pt>
                <c:pt idx="132">
                  <c:v>299.98</c:v>
                </c:pt>
                <c:pt idx="133">
                  <c:v>300.08999999999997</c:v>
                </c:pt>
                <c:pt idx="134">
                  <c:v>300.05</c:v>
                </c:pt>
                <c:pt idx="135">
                  <c:v>300.06</c:v>
                </c:pt>
                <c:pt idx="136">
                  <c:v>299.97000000000003</c:v>
                </c:pt>
                <c:pt idx="137">
                  <c:v>300.02</c:v>
                </c:pt>
                <c:pt idx="138">
                  <c:v>300.05</c:v>
                </c:pt>
                <c:pt idx="139">
                  <c:v>300.05</c:v>
                </c:pt>
                <c:pt idx="140">
                  <c:v>300.06</c:v>
                </c:pt>
                <c:pt idx="141">
                  <c:v>299.98</c:v>
                </c:pt>
                <c:pt idx="142">
                  <c:v>300.08</c:v>
                </c:pt>
                <c:pt idx="143">
                  <c:v>300.05</c:v>
                </c:pt>
                <c:pt idx="144">
                  <c:v>300.01</c:v>
                </c:pt>
                <c:pt idx="145">
                  <c:v>300.08</c:v>
                </c:pt>
                <c:pt idx="146">
                  <c:v>300.02</c:v>
                </c:pt>
                <c:pt idx="147">
                  <c:v>299.95999999999998</c:v>
                </c:pt>
                <c:pt idx="148">
                  <c:v>300.02</c:v>
                </c:pt>
                <c:pt idx="149">
                  <c:v>299.97000000000003</c:v>
                </c:pt>
                <c:pt idx="150">
                  <c:v>299.95999999999998</c:v>
                </c:pt>
                <c:pt idx="151">
                  <c:v>299.95999999999998</c:v>
                </c:pt>
                <c:pt idx="152">
                  <c:v>299.94</c:v>
                </c:pt>
                <c:pt idx="153">
                  <c:v>300.01</c:v>
                </c:pt>
                <c:pt idx="154">
                  <c:v>300.04000000000002</c:v>
                </c:pt>
                <c:pt idx="155">
                  <c:v>300.02999999999997</c:v>
                </c:pt>
                <c:pt idx="156">
                  <c:v>300.06</c:v>
                </c:pt>
                <c:pt idx="157">
                  <c:v>299.89999999999998</c:v>
                </c:pt>
                <c:pt idx="158">
                  <c:v>299.99</c:v>
                </c:pt>
                <c:pt idx="159">
                  <c:v>300.06</c:v>
                </c:pt>
                <c:pt idx="160">
                  <c:v>300.10000000000002</c:v>
                </c:pt>
                <c:pt idx="161">
                  <c:v>299.97000000000003</c:v>
                </c:pt>
                <c:pt idx="162">
                  <c:v>299.98</c:v>
                </c:pt>
                <c:pt idx="163">
                  <c:v>299.95999999999998</c:v>
                </c:pt>
                <c:pt idx="164">
                  <c:v>300.08</c:v>
                </c:pt>
                <c:pt idx="165">
                  <c:v>300.05</c:v>
                </c:pt>
                <c:pt idx="166">
                  <c:v>299.97000000000003</c:v>
                </c:pt>
                <c:pt idx="167">
                  <c:v>300.05</c:v>
                </c:pt>
                <c:pt idx="168">
                  <c:v>300.02999999999997</c:v>
                </c:pt>
                <c:pt idx="169">
                  <c:v>299.97000000000003</c:v>
                </c:pt>
                <c:pt idx="170">
                  <c:v>299.95999999999998</c:v>
                </c:pt>
                <c:pt idx="171">
                  <c:v>299.98</c:v>
                </c:pt>
                <c:pt idx="172">
                  <c:v>300.01</c:v>
                </c:pt>
                <c:pt idx="173">
                  <c:v>300.01</c:v>
                </c:pt>
                <c:pt idx="174">
                  <c:v>299.95</c:v>
                </c:pt>
                <c:pt idx="175">
                  <c:v>299.98</c:v>
                </c:pt>
                <c:pt idx="176">
                  <c:v>300.01</c:v>
                </c:pt>
                <c:pt idx="177">
                  <c:v>300.05</c:v>
                </c:pt>
                <c:pt idx="178">
                  <c:v>300.04000000000002</c:v>
                </c:pt>
                <c:pt idx="179">
                  <c:v>300.01</c:v>
                </c:pt>
                <c:pt idx="180">
                  <c:v>299.91000000000003</c:v>
                </c:pt>
                <c:pt idx="181">
                  <c:v>299.97000000000003</c:v>
                </c:pt>
                <c:pt idx="182">
                  <c:v>299.95</c:v>
                </c:pt>
                <c:pt idx="183">
                  <c:v>299.99</c:v>
                </c:pt>
                <c:pt idx="184">
                  <c:v>299.97000000000003</c:v>
                </c:pt>
                <c:pt idx="185">
                  <c:v>300.02</c:v>
                </c:pt>
                <c:pt idx="186">
                  <c:v>300.02</c:v>
                </c:pt>
                <c:pt idx="187">
                  <c:v>299.92</c:v>
                </c:pt>
                <c:pt idx="188">
                  <c:v>300.01</c:v>
                </c:pt>
                <c:pt idx="189">
                  <c:v>300.01</c:v>
                </c:pt>
                <c:pt idx="190">
                  <c:v>300.06</c:v>
                </c:pt>
                <c:pt idx="191">
                  <c:v>300.05</c:v>
                </c:pt>
                <c:pt idx="192">
                  <c:v>299.97000000000003</c:v>
                </c:pt>
                <c:pt idx="193">
                  <c:v>300.01</c:v>
                </c:pt>
                <c:pt idx="194">
                  <c:v>300.02</c:v>
                </c:pt>
                <c:pt idx="195">
                  <c:v>300.05</c:v>
                </c:pt>
                <c:pt idx="196">
                  <c:v>300.02</c:v>
                </c:pt>
                <c:pt idx="197">
                  <c:v>300.02999999999997</c:v>
                </c:pt>
                <c:pt idx="198">
                  <c:v>299.97000000000003</c:v>
                </c:pt>
                <c:pt idx="199">
                  <c:v>299.99</c:v>
                </c:pt>
                <c:pt idx="200">
                  <c:v>300.05</c:v>
                </c:pt>
                <c:pt idx="201">
                  <c:v>300.01</c:v>
                </c:pt>
                <c:pt idx="202">
                  <c:v>299.97000000000003</c:v>
                </c:pt>
                <c:pt idx="203">
                  <c:v>299.95999999999998</c:v>
                </c:pt>
                <c:pt idx="204">
                  <c:v>299.94</c:v>
                </c:pt>
                <c:pt idx="205">
                  <c:v>300.06</c:v>
                </c:pt>
                <c:pt idx="206">
                  <c:v>300.04000000000002</c:v>
                </c:pt>
                <c:pt idx="207">
                  <c:v>300.01</c:v>
                </c:pt>
                <c:pt idx="208">
                  <c:v>300.01</c:v>
                </c:pt>
                <c:pt idx="209">
                  <c:v>300.08</c:v>
                </c:pt>
                <c:pt idx="210">
                  <c:v>299.98</c:v>
                </c:pt>
                <c:pt idx="211">
                  <c:v>299.99</c:v>
                </c:pt>
                <c:pt idx="212">
                  <c:v>299.95999999999998</c:v>
                </c:pt>
                <c:pt idx="213">
                  <c:v>299.98</c:v>
                </c:pt>
                <c:pt idx="214">
                  <c:v>300.05</c:v>
                </c:pt>
                <c:pt idx="215">
                  <c:v>300.01</c:v>
                </c:pt>
                <c:pt idx="216">
                  <c:v>299.95999999999998</c:v>
                </c:pt>
                <c:pt idx="217">
                  <c:v>300.05</c:v>
                </c:pt>
                <c:pt idx="218">
                  <c:v>300.02</c:v>
                </c:pt>
                <c:pt idx="219">
                  <c:v>299.98</c:v>
                </c:pt>
                <c:pt idx="220">
                  <c:v>300.04000000000002</c:v>
                </c:pt>
                <c:pt idx="221">
                  <c:v>299.97000000000003</c:v>
                </c:pt>
                <c:pt idx="222">
                  <c:v>299.97000000000003</c:v>
                </c:pt>
                <c:pt idx="223">
                  <c:v>300.01</c:v>
                </c:pt>
                <c:pt idx="224">
                  <c:v>299.99</c:v>
                </c:pt>
                <c:pt idx="225">
                  <c:v>299.98</c:v>
                </c:pt>
                <c:pt idx="226">
                  <c:v>300.05</c:v>
                </c:pt>
                <c:pt idx="227">
                  <c:v>300.02999999999997</c:v>
                </c:pt>
                <c:pt idx="228">
                  <c:v>299.95999999999998</c:v>
                </c:pt>
                <c:pt idx="229">
                  <c:v>299.95</c:v>
                </c:pt>
                <c:pt idx="230">
                  <c:v>299.98</c:v>
                </c:pt>
                <c:pt idx="231">
                  <c:v>300.02999999999997</c:v>
                </c:pt>
                <c:pt idx="232">
                  <c:v>299.98</c:v>
                </c:pt>
                <c:pt idx="233">
                  <c:v>300.02999999999997</c:v>
                </c:pt>
                <c:pt idx="234">
                  <c:v>299.99</c:v>
                </c:pt>
                <c:pt idx="235">
                  <c:v>299.99</c:v>
                </c:pt>
                <c:pt idx="236">
                  <c:v>300.02</c:v>
                </c:pt>
                <c:pt idx="237">
                  <c:v>300.05</c:v>
                </c:pt>
                <c:pt idx="238">
                  <c:v>299.95</c:v>
                </c:pt>
                <c:pt idx="239">
                  <c:v>299.95999999999998</c:v>
                </c:pt>
                <c:pt idx="240">
                  <c:v>299.95999999999998</c:v>
                </c:pt>
                <c:pt idx="241">
                  <c:v>299.99</c:v>
                </c:pt>
                <c:pt idx="242">
                  <c:v>299.97000000000003</c:v>
                </c:pt>
                <c:pt idx="243">
                  <c:v>300.02</c:v>
                </c:pt>
                <c:pt idx="244">
                  <c:v>300.02</c:v>
                </c:pt>
                <c:pt idx="245">
                  <c:v>300.02999999999997</c:v>
                </c:pt>
                <c:pt idx="246">
                  <c:v>300.05</c:v>
                </c:pt>
                <c:pt idx="247">
                  <c:v>300.05</c:v>
                </c:pt>
                <c:pt idx="248">
                  <c:v>299.97000000000003</c:v>
                </c:pt>
                <c:pt idx="249">
                  <c:v>300.02999999999997</c:v>
                </c:pt>
                <c:pt idx="250">
                  <c:v>300.02</c:v>
                </c:pt>
                <c:pt idx="251">
                  <c:v>300.05</c:v>
                </c:pt>
                <c:pt idx="252">
                  <c:v>300.02999999999997</c:v>
                </c:pt>
                <c:pt idx="253">
                  <c:v>299.99</c:v>
                </c:pt>
                <c:pt idx="254">
                  <c:v>300.02999999999997</c:v>
                </c:pt>
                <c:pt idx="255">
                  <c:v>300.04000000000002</c:v>
                </c:pt>
                <c:pt idx="256">
                  <c:v>299.98</c:v>
                </c:pt>
                <c:pt idx="257">
                  <c:v>300.02</c:v>
                </c:pt>
                <c:pt idx="258">
                  <c:v>299.98</c:v>
                </c:pt>
                <c:pt idx="259">
                  <c:v>300.05</c:v>
                </c:pt>
                <c:pt idx="260">
                  <c:v>300.01</c:v>
                </c:pt>
                <c:pt idx="261">
                  <c:v>300.01</c:v>
                </c:pt>
                <c:pt idx="262">
                  <c:v>299.97000000000003</c:v>
                </c:pt>
                <c:pt idx="263">
                  <c:v>300.02</c:v>
                </c:pt>
                <c:pt idx="264">
                  <c:v>299.95999999999998</c:v>
                </c:pt>
                <c:pt idx="265">
                  <c:v>299.95</c:v>
                </c:pt>
                <c:pt idx="266">
                  <c:v>299.95999999999998</c:v>
                </c:pt>
                <c:pt idx="267">
                  <c:v>299.99</c:v>
                </c:pt>
                <c:pt idx="268">
                  <c:v>299.95999999999998</c:v>
                </c:pt>
                <c:pt idx="269">
                  <c:v>299.94</c:v>
                </c:pt>
                <c:pt idx="270">
                  <c:v>299.97000000000003</c:v>
                </c:pt>
                <c:pt idx="271">
                  <c:v>300.05</c:v>
                </c:pt>
                <c:pt idx="272">
                  <c:v>300.02</c:v>
                </c:pt>
                <c:pt idx="273">
                  <c:v>300.06</c:v>
                </c:pt>
                <c:pt idx="274">
                  <c:v>300.02</c:v>
                </c:pt>
                <c:pt idx="275">
                  <c:v>300.02999999999997</c:v>
                </c:pt>
                <c:pt idx="276">
                  <c:v>300.05</c:v>
                </c:pt>
                <c:pt idx="277">
                  <c:v>300.02999999999997</c:v>
                </c:pt>
                <c:pt idx="278">
                  <c:v>299.97000000000003</c:v>
                </c:pt>
                <c:pt idx="279">
                  <c:v>300.04000000000002</c:v>
                </c:pt>
                <c:pt idx="280">
                  <c:v>300.05</c:v>
                </c:pt>
                <c:pt idx="281">
                  <c:v>300.01</c:v>
                </c:pt>
                <c:pt idx="282">
                  <c:v>299.92</c:v>
                </c:pt>
                <c:pt idx="283">
                  <c:v>300.02</c:v>
                </c:pt>
                <c:pt idx="284">
                  <c:v>299.92</c:v>
                </c:pt>
                <c:pt idx="285">
                  <c:v>299.94</c:v>
                </c:pt>
                <c:pt idx="286">
                  <c:v>299.94</c:v>
                </c:pt>
                <c:pt idx="287">
                  <c:v>300.02</c:v>
                </c:pt>
                <c:pt idx="288">
                  <c:v>300.01</c:v>
                </c:pt>
                <c:pt idx="289">
                  <c:v>300.01</c:v>
                </c:pt>
                <c:pt idx="290">
                  <c:v>299.98</c:v>
                </c:pt>
                <c:pt idx="291">
                  <c:v>299.95</c:v>
                </c:pt>
                <c:pt idx="292">
                  <c:v>299.99</c:v>
                </c:pt>
                <c:pt idx="293">
                  <c:v>299.97000000000003</c:v>
                </c:pt>
                <c:pt idx="294">
                  <c:v>300.01</c:v>
                </c:pt>
                <c:pt idx="295">
                  <c:v>300.02999999999997</c:v>
                </c:pt>
                <c:pt idx="296">
                  <c:v>300.02999999999997</c:v>
                </c:pt>
                <c:pt idx="297">
                  <c:v>300.05</c:v>
                </c:pt>
                <c:pt idx="298">
                  <c:v>299.95999999999998</c:v>
                </c:pt>
                <c:pt idx="299">
                  <c:v>299.99</c:v>
                </c:pt>
                <c:pt idx="300">
                  <c:v>300.02</c:v>
                </c:pt>
                <c:pt idx="301">
                  <c:v>300.02</c:v>
                </c:pt>
                <c:pt idx="302">
                  <c:v>299.98</c:v>
                </c:pt>
                <c:pt idx="303">
                  <c:v>299.89</c:v>
                </c:pt>
                <c:pt idx="304">
                  <c:v>300.02</c:v>
                </c:pt>
                <c:pt idx="305">
                  <c:v>300.02</c:v>
                </c:pt>
                <c:pt idx="306">
                  <c:v>299.98</c:v>
                </c:pt>
                <c:pt idx="307">
                  <c:v>300.01</c:v>
                </c:pt>
                <c:pt idx="308">
                  <c:v>300.01</c:v>
                </c:pt>
                <c:pt idx="309">
                  <c:v>300.02999999999997</c:v>
                </c:pt>
                <c:pt idx="310">
                  <c:v>300.01</c:v>
                </c:pt>
                <c:pt idx="311">
                  <c:v>299.95999999999998</c:v>
                </c:pt>
                <c:pt idx="312">
                  <c:v>300.01</c:v>
                </c:pt>
                <c:pt idx="313">
                  <c:v>299.97000000000003</c:v>
                </c:pt>
                <c:pt idx="314">
                  <c:v>300.02999999999997</c:v>
                </c:pt>
                <c:pt idx="315">
                  <c:v>299.94</c:v>
                </c:pt>
                <c:pt idx="316">
                  <c:v>300.08999999999997</c:v>
                </c:pt>
                <c:pt idx="317">
                  <c:v>300.02999999999997</c:v>
                </c:pt>
                <c:pt idx="318">
                  <c:v>300.02</c:v>
                </c:pt>
                <c:pt idx="319">
                  <c:v>299.89999999999998</c:v>
                </c:pt>
                <c:pt idx="320">
                  <c:v>300.01</c:v>
                </c:pt>
                <c:pt idx="321">
                  <c:v>299.97000000000003</c:v>
                </c:pt>
                <c:pt idx="322">
                  <c:v>300.01</c:v>
                </c:pt>
                <c:pt idx="323">
                  <c:v>299.97000000000003</c:v>
                </c:pt>
                <c:pt idx="324">
                  <c:v>299.97000000000003</c:v>
                </c:pt>
                <c:pt idx="325">
                  <c:v>300.04000000000002</c:v>
                </c:pt>
                <c:pt idx="326">
                  <c:v>299.95</c:v>
                </c:pt>
                <c:pt idx="327">
                  <c:v>298.76</c:v>
                </c:pt>
                <c:pt idx="328">
                  <c:v>296.55</c:v>
                </c:pt>
                <c:pt idx="329">
                  <c:v>294.16000000000003</c:v>
                </c:pt>
                <c:pt idx="330">
                  <c:v>292.02</c:v>
                </c:pt>
                <c:pt idx="331">
                  <c:v>289.95</c:v>
                </c:pt>
                <c:pt idx="332">
                  <c:v>288.33999999999997</c:v>
                </c:pt>
                <c:pt idx="333">
                  <c:v>286.99</c:v>
                </c:pt>
                <c:pt idx="334">
                  <c:v>285.95</c:v>
                </c:pt>
                <c:pt idx="335">
                  <c:v>285.04000000000002</c:v>
                </c:pt>
                <c:pt idx="336">
                  <c:v>284.44</c:v>
                </c:pt>
                <c:pt idx="337">
                  <c:v>284.14</c:v>
                </c:pt>
                <c:pt idx="338">
                  <c:v>283.91000000000003</c:v>
                </c:pt>
                <c:pt idx="339">
                  <c:v>283.83999999999997</c:v>
                </c:pt>
                <c:pt idx="340">
                  <c:v>284.05</c:v>
                </c:pt>
                <c:pt idx="341">
                  <c:v>284.3</c:v>
                </c:pt>
                <c:pt idx="342">
                  <c:v>284.68</c:v>
                </c:pt>
                <c:pt idx="343">
                  <c:v>285.13</c:v>
                </c:pt>
                <c:pt idx="344">
                  <c:v>285.57</c:v>
                </c:pt>
                <c:pt idx="345">
                  <c:v>286.27</c:v>
                </c:pt>
                <c:pt idx="346">
                  <c:v>286.87</c:v>
                </c:pt>
                <c:pt idx="347">
                  <c:v>287.44</c:v>
                </c:pt>
                <c:pt idx="348">
                  <c:v>288</c:v>
                </c:pt>
                <c:pt idx="349">
                  <c:v>288.7</c:v>
                </c:pt>
                <c:pt idx="350">
                  <c:v>289.08999999999997</c:v>
                </c:pt>
                <c:pt idx="351">
                  <c:v>289.63</c:v>
                </c:pt>
                <c:pt idx="352">
                  <c:v>290.08999999999997</c:v>
                </c:pt>
                <c:pt idx="353">
                  <c:v>290.55</c:v>
                </c:pt>
                <c:pt idx="354">
                  <c:v>290.88</c:v>
                </c:pt>
                <c:pt idx="355">
                  <c:v>291.27999999999997</c:v>
                </c:pt>
                <c:pt idx="356">
                  <c:v>291.60000000000002</c:v>
                </c:pt>
                <c:pt idx="357">
                  <c:v>291.95</c:v>
                </c:pt>
                <c:pt idx="358">
                  <c:v>292.26</c:v>
                </c:pt>
                <c:pt idx="359">
                  <c:v>292.42</c:v>
                </c:pt>
                <c:pt idx="360">
                  <c:v>292.63</c:v>
                </c:pt>
                <c:pt idx="361">
                  <c:v>292.92</c:v>
                </c:pt>
                <c:pt idx="362">
                  <c:v>293.16000000000003</c:v>
                </c:pt>
                <c:pt idx="363">
                  <c:v>293.35000000000002</c:v>
                </c:pt>
                <c:pt idx="364">
                  <c:v>293.54000000000002</c:v>
                </c:pt>
                <c:pt idx="365">
                  <c:v>293.72000000000003</c:v>
                </c:pt>
                <c:pt idx="366">
                  <c:v>293.92</c:v>
                </c:pt>
                <c:pt idx="367">
                  <c:v>294.08</c:v>
                </c:pt>
                <c:pt idx="368">
                  <c:v>294.31</c:v>
                </c:pt>
                <c:pt idx="369">
                  <c:v>294.47000000000003</c:v>
                </c:pt>
                <c:pt idx="370">
                  <c:v>294.58999999999997</c:v>
                </c:pt>
                <c:pt idx="371">
                  <c:v>294.75</c:v>
                </c:pt>
                <c:pt idx="372">
                  <c:v>294.95</c:v>
                </c:pt>
                <c:pt idx="373">
                  <c:v>295.07</c:v>
                </c:pt>
                <c:pt idx="374">
                  <c:v>295.24</c:v>
                </c:pt>
                <c:pt idx="375">
                  <c:v>295.44</c:v>
                </c:pt>
                <c:pt idx="376">
                  <c:v>295.58999999999997</c:v>
                </c:pt>
                <c:pt idx="377">
                  <c:v>295.83999999999997</c:v>
                </c:pt>
                <c:pt idx="378">
                  <c:v>295.88</c:v>
                </c:pt>
                <c:pt idx="379">
                  <c:v>296.10000000000002</c:v>
                </c:pt>
                <c:pt idx="380">
                  <c:v>296.25</c:v>
                </c:pt>
                <c:pt idx="381">
                  <c:v>296.39999999999998</c:v>
                </c:pt>
                <c:pt idx="382">
                  <c:v>296.5</c:v>
                </c:pt>
                <c:pt idx="383">
                  <c:v>296.64</c:v>
                </c:pt>
                <c:pt idx="384">
                  <c:v>296.8</c:v>
                </c:pt>
                <c:pt idx="385">
                  <c:v>297.02999999999997</c:v>
                </c:pt>
                <c:pt idx="386">
                  <c:v>297.14</c:v>
                </c:pt>
                <c:pt idx="387">
                  <c:v>297.33</c:v>
                </c:pt>
                <c:pt idx="388">
                  <c:v>297.36</c:v>
                </c:pt>
                <c:pt idx="389">
                  <c:v>297.47000000000003</c:v>
                </c:pt>
                <c:pt idx="390">
                  <c:v>297.58999999999997</c:v>
                </c:pt>
                <c:pt idx="391">
                  <c:v>297.64999999999998</c:v>
                </c:pt>
                <c:pt idx="392">
                  <c:v>297.79000000000002</c:v>
                </c:pt>
                <c:pt idx="393">
                  <c:v>297.95</c:v>
                </c:pt>
                <c:pt idx="394">
                  <c:v>298.08</c:v>
                </c:pt>
                <c:pt idx="395">
                  <c:v>298.13</c:v>
                </c:pt>
                <c:pt idx="396">
                  <c:v>298.16000000000003</c:v>
                </c:pt>
                <c:pt idx="397">
                  <c:v>298.29000000000002</c:v>
                </c:pt>
                <c:pt idx="398">
                  <c:v>298.39</c:v>
                </c:pt>
                <c:pt idx="399">
                  <c:v>298.47000000000003</c:v>
                </c:pt>
                <c:pt idx="400">
                  <c:v>298.52</c:v>
                </c:pt>
                <c:pt idx="401">
                  <c:v>298.63</c:v>
                </c:pt>
                <c:pt idx="402">
                  <c:v>298.66000000000003</c:v>
                </c:pt>
                <c:pt idx="403">
                  <c:v>298.83999999999997</c:v>
                </c:pt>
                <c:pt idx="404">
                  <c:v>298.89</c:v>
                </c:pt>
                <c:pt idx="405">
                  <c:v>298.98</c:v>
                </c:pt>
                <c:pt idx="406">
                  <c:v>298.98</c:v>
                </c:pt>
                <c:pt idx="407">
                  <c:v>299.02999999999997</c:v>
                </c:pt>
                <c:pt idx="408">
                  <c:v>299.08</c:v>
                </c:pt>
                <c:pt idx="409">
                  <c:v>299.18</c:v>
                </c:pt>
                <c:pt idx="410">
                  <c:v>299.26</c:v>
                </c:pt>
                <c:pt idx="411">
                  <c:v>299.27</c:v>
                </c:pt>
                <c:pt idx="412">
                  <c:v>299.38</c:v>
                </c:pt>
                <c:pt idx="413">
                  <c:v>299.38</c:v>
                </c:pt>
                <c:pt idx="414">
                  <c:v>299.41000000000003</c:v>
                </c:pt>
                <c:pt idx="415">
                  <c:v>299.48</c:v>
                </c:pt>
                <c:pt idx="416">
                  <c:v>299.58</c:v>
                </c:pt>
                <c:pt idx="417">
                  <c:v>299.58999999999997</c:v>
                </c:pt>
                <c:pt idx="418">
                  <c:v>299.64</c:v>
                </c:pt>
                <c:pt idx="419">
                  <c:v>299.69</c:v>
                </c:pt>
                <c:pt idx="420">
                  <c:v>299.74</c:v>
                </c:pt>
                <c:pt idx="421">
                  <c:v>299.74</c:v>
                </c:pt>
                <c:pt idx="422">
                  <c:v>299.77</c:v>
                </c:pt>
                <c:pt idx="423">
                  <c:v>299.8</c:v>
                </c:pt>
                <c:pt idx="424">
                  <c:v>299.92</c:v>
                </c:pt>
                <c:pt idx="425">
                  <c:v>299.85000000000002</c:v>
                </c:pt>
                <c:pt idx="426">
                  <c:v>299.89</c:v>
                </c:pt>
                <c:pt idx="427">
                  <c:v>299.97000000000003</c:v>
                </c:pt>
                <c:pt idx="428">
                  <c:v>299.94</c:v>
                </c:pt>
                <c:pt idx="429">
                  <c:v>299.97000000000003</c:v>
                </c:pt>
                <c:pt idx="430">
                  <c:v>299.95</c:v>
                </c:pt>
                <c:pt idx="431">
                  <c:v>300.02999999999997</c:v>
                </c:pt>
                <c:pt idx="432">
                  <c:v>300.06</c:v>
                </c:pt>
                <c:pt idx="433">
                  <c:v>300.10000000000002</c:v>
                </c:pt>
                <c:pt idx="434">
                  <c:v>300.14999999999998</c:v>
                </c:pt>
                <c:pt idx="435">
                  <c:v>300.08999999999997</c:v>
                </c:pt>
                <c:pt idx="436">
                  <c:v>300.2</c:v>
                </c:pt>
                <c:pt idx="437">
                  <c:v>300.08999999999997</c:v>
                </c:pt>
                <c:pt idx="438">
                  <c:v>300.2</c:v>
                </c:pt>
                <c:pt idx="439">
                  <c:v>300.24</c:v>
                </c:pt>
                <c:pt idx="440">
                  <c:v>300.18</c:v>
                </c:pt>
                <c:pt idx="441">
                  <c:v>300.14999999999998</c:v>
                </c:pt>
                <c:pt idx="442">
                  <c:v>300.2</c:v>
                </c:pt>
                <c:pt idx="443">
                  <c:v>300.27999999999997</c:v>
                </c:pt>
                <c:pt idx="444">
                  <c:v>300.31</c:v>
                </c:pt>
                <c:pt idx="445">
                  <c:v>300.33</c:v>
                </c:pt>
                <c:pt idx="446">
                  <c:v>300.26</c:v>
                </c:pt>
                <c:pt idx="447">
                  <c:v>300.26</c:v>
                </c:pt>
                <c:pt idx="448">
                  <c:v>300.33</c:v>
                </c:pt>
                <c:pt idx="449">
                  <c:v>300.36</c:v>
                </c:pt>
                <c:pt idx="450">
                  <c:v>300.41000000000003</c:v>
                </c:pt>
                <c:pt idx="451">
                  <c:v>300.27999999999997</c:v>
                </c:pt>
                <c:pt idx="452">
                  <c:v>300.31</c:v>
                </c:pt>
                <c:pt idx="453">
                  <c:v>300.31</c:v>
                </c:pt>
                <c:pt idx="454">
                  <c:v>300.29000000000002</c:v>
                </c:pt>
                <c:pt idx="455">
                  <c:v>300.29000000000002</c:v>
                </c:pt>
                <c:pt idx="456">
                  <c:v>300.38</c:v>
                </c:pt>
                <c:pt idx="457">
                  <c:v>300.27</c:v>
                </c:pt>
                <c:pt idx="458">
                  <c:v>300.24</c:v>
                </c:pt>
                <c:pt idx="459">
                  <c:v>300.33</c:v>
                </c:pt>
                <c:pt idx="460">
                  <c:v>300.33999999999997</c:v>
                </c:pt>
                <c:pt idx="461">
                  <c:v>300.33999999999997</c:v>
                </c:pt>
                <c:pt idx="462">
                  <c:v>300.3</c:v>
                </c:pt>
                <c:pt idx="463">
                  <c:v>300.3</c:v>
                </c:pt>
                <c:pt idx="464">
                  <c:v>300.39999999999998</c:v>
                </c:pt>
                <c:pt idx="465">
                  <c:v>300.31</c:v>
                </c:pt>
                <c:pt idx="466">
                  <c:v>300.27999999999997</c:v>
                </c:pt>
                <c:pt idx="467">
                  <c:v>300.31</c:v>
                </c:pt>
                <c:pt idx="468">
                  <c:v>300.38</c:v>
                </c:pt>
                <c:pt idx="469">
                  <c:v>300.36</c:v>
                </c:pt>
                <c:pt idx="470">
                  <c:v>300.38</c:v>
                </c:pt>
                <c:pt idx="471">
                  <c:v>300.3</c:v>
                </c:pt>
                <c:pt idx="472">
                  <c:v>300.36</c:v>
                </c:pt>
                <c:pt idx="473">
                  <c:v>300.3</c:v>
                </c:pt>
                <c:pt idx="474">
                  <c:v>300.35000000000002</c:v>
                </c:pt>
                <c:pt idx="475">
                  <c:v>300.33999999999997</c:v>
                </c:pt>
                <c:pt idx="476">
                  <c:v>300.35000000000002</c:v>
                </c:pt>
                <c:pt idx="477">
                  <c:v>300.41000000000003</c:v>
                </c:pt>
                <c:pt idx="478">
                  <c:v>300.41000000000003</c:v>
                </c:pt>
                <c:pt idx="479">
                  <c:v>300.3</c:v>
                </c:pt>
                <c:pt idx="480">
                  <c:v>300.3</c:v>
                </c:pt>
                <c:pt idx="481">
                  <c:v>300.33999999999997</c:v>
                </c:pt>
                <c:pt idx="482">
                  <c:v>300.33999999999997</c:v>
                </c:pt>
                <c:pt idx="483">
                  <c:v>300.39999999999998</c:v>
                </c:pt>
                <c:pt idx="484">
                  <c:v>300.39999999999998</c:v>
                </c:pt>
                <c:pt idx="485">
                  <c:v>300.26</c:v>
                </c:pt>
                <c:pt idx="486">
                  <c:v>300.42</c:v>
                </c:pt>
                <c:pt idx="487">
                  <c:v>300.38</c:v>
                </c:pt>
                <c:pt idx="488">
                  <c:v>300.27999999999997</c:v>
                </c:pt>
                <c:pt idx="489">
                  <c:v>300.31</c:v>
                </c:pt>
                <c:pt idx="490">
                  <c:v>300.3</c:v>
                </c:pt>
                <c:pt idx="491">
                  <c:v>300.2</c:v>
                </c:pt>
                <c:pt idx="492">
                  <c:v>300.23</c:v>
                </c:pt>
                <c:pt idx="493">
                  <c:v>300.29000000000002</c:v>
                </c:pt>
                <c:pt idx="494">
                  <c:v>300.22000000000003</c:v>
                </c:pt>
                <c:pt idx="495">
                  <c:v>300.35000000000002</c:v>
                </c:pt>
                <c:pt idx="496">
                  <c:v>300.24</c:v>
                </c:pt>
                <c:pt idx="497">
                  <c:v>300.33</c:v>
                </c:pt>
                <c:pt idx="498">
                  <c:v>300.31</c:v>
                </c:pt>
                <c:pt idx="499">
                  <c:v>300.31</c:v>
                </c:pt>
                <c:pt idx="500">
                  <c:v>300.2</c:v>
                </c:pt>
                <c:pt idx="501">
                  <c:v>300.27999999999997</c:v>
                </c:pt>
                <c:pt idx="502">
                  <c:v>300.27999999999997</c:v>
                </c:pt>
                <c:pt idx="503">
                  <c:v>300.2</c:v>
                </c:pt>
                <c:pt idx="504">
                  <c:v>300.23</c:v>
                </c:pt>
                <c:pt idx="505">
                  <c:v>300.23</c:v>
                </c:pt>
                <c:pt idx="506">
                  <c:v>300.17</c:v>
                </c:pt>
                <c:pt idx="507">
                  <c:v>300.18</c:v>
                </c:pt>
                <c:pt idx="508">
                  <c:v>300.17</c:v>
                </c:pt>
                <c:pt idx="509">
                  <c:v>300.26</c:v>
                </c:pt>
                <c:pt idx="510">
                  <c:v>300.17</c:v>
                </c:pt>
                <c:pt idx="511">
                  <c:v>300.23</c:v>
                </c:pt>
                <c:pt idx="512">
                  <c:v>300.17</c:v>
                </c:pt>
                <c:pt idx="513">
                  <c:v>300.18</c:v>
                </c:pt>
                <c:pt idx="514">
                  <c:v>300.26</c:v>
                </c:pt>
                <c:pt idx="515">
                  <c:v>300.2</c:v>
                </c:pt>
                <c:pt idx="516">
                  <c:v>300.23</c:v>
                </c:pt>
                <c:pt idx="517">
                  <c:v>300.26</c:v>
                </c:pt>
                <c:pt idx="518">
                  <c:v>300.26</c:v>
                </c:pt>
                <c:pt idx="519">
                  <c:v>300.27999999999997</c:v>
                </c:pt>
                <c:pt idx="520">
                  <c:v>300.22000000000003</c:v>
                </c:pt>
                <c:pt idx="521">
                  <c:v>300.26</c:v>
                </c:pt>
                <c:pt idx="522">
                  <c:v>300.26</c:v>
                </c:pt>
                <c:pt idx="523">
                  <c:v>300.22000000000003</c:v>
                </c:pt>
                <c:pt idx="524">
                  <c:v>300.23</c:v>
                </c:pt>
                <c:pt idx="525">
                  <c:v>300.17</c:v>
                </c:pt>
                <c:pt idx="526">
                  <c:v>300.17</c:v>
                </c:pt>
                <c:pt idx="527">
                  <c:v>300.2</c:v>
                </c:pt>
                <c:pt idx="528">
                  <c:v>300.12</c:v>
                </c:pt>
                <c:pt idx="529">
                  <c:v>300.14999999999998</c:v>
                </c:pt>
                <c:pt idx="530">
                  <c:v>300.16000000000003</c:v>
                </c:pt>
                <c:pt idx="531">
                  <c:v>300.12</c:v>
                </c:pt>
                <c:pt idx="532">
                  <c:v>300.18</c:v>
                </c:pt>
                <c:pt idx="533">
                  <c:v>300.14999999999998</c:v>
                </c:pt>
                <c:pt idx="534">
                  <c:v>300.02999999999997</c:v>
                </c:pt>
                <c:pt idx="535">
                  <c:v>300.13</c:v>
                </c:pt>
                <c:pt idx="536">
                  <c:v>300.14</c:v>
                </c:pt>
                <c:pt idx="537">
                  <c:v>300.06</c:v>
                </c:pt>
                <c:pt idx="538">
                  <c:v>300.08</c:v>
                </c:pt>
                <c:pt idx="539">
                  <c:v>300.14999999999998</c:v>
                </c:pt>
                <c:pt idx="540">
                  <c:v>300.16000000000003</c:v>
                </c:pt>
                <c:pt idx="541">
                  <c:v>300.05</c:v>
                </c:pt>
                <c:pt idx="542">
                  <c:v>300.17</c:v>
                </c:pt>
                <c:pt idx="543">
                  <c:v>300.16000000000003</c:v>
                </c:pt>
                <c:pt idx="544">
                  <c:v>300.14</c:v>
                </c:pt>
                <c:pt idx="545">
                  <c:v>300.06</c:v>
                </c:pt>
                <c:pt idx="546">
                  <c:v>300.13</c:v>
                </c:pt>
                <c:pt idx="547">
                  <c:v>300.08999999999997</c:v>
                </c:pt>
                <c:pt idx="548">
                  <c:v>300.10000000000002</c:v>
                </c:pt>
                <c:pt idx="549">
                  <c:v>300.14</c:v>
                </c:pt>
                <c:pt idx="550">
                  <c:v>300.12</c:v>
                </c:pt>
                <c:pt idx="551">
                  <c:v>300.13</c:v>
                </c:pt>
                <c:pt idx="552">
                  <c:v>300.12</c:v>
                </c:pt>
                <c:pt idx="553">
                  <c:v>300.16000000000003</c:v>
                </c:pt>
                <c:pt idx="554">
                  <c:v>300.10000000000002</c:v>
                </c:pt>
                <c:pt idx="555">
                  <c:v>300.04000000000002</c:v>
                </c:pt>
                <c:pt idx="556">
                  <c:v>300.05</c:v>
                </c:pt>
                <c:pt idx="557">
                  <c:v>300.06</c:v>
                </c:pt>
                <c:pt idx="558">
                  <c:v>300.05</c:v>
                </c:pt>
                <c:pt idx="559">
                  <c:v>300.13</c:v>
                </c:pt>
                <c:pt idx="560">
                  <c:v>300.10000000000002</c:v>
                </c:pt>
                <c:pt idx="561">
                  <c:v>300.02</c:v>
                </c:pt>
                <c:pt idx="562">
                  <c:v>300.2</c:v>
                </c:pt>
                <c:pt idx="563">
                  <c:v>300.02</c:v>
                </c:pt>
                <c:pt idx="564">
                  <c:v>300.10000000000002</c:v>
                </c:pt>
                <c:pt idx="565">
                  <c:v>300.10000000000002</c:v>
                </c:pt>
                <c:pt idx="566">
                  <c:v>300.14999999999998</c:v>
                </c:pt>
                <c:pt idx="567">
                  <c:v>300.10000000000002</c:v>
                </c:pt>
                <c:pt idx="568">
                  <c:v>300.13</c:v>
                </c:pt>
                <c:pt idx="569">
                  <c:v>300.13</c:v>
                </c:pt>
                <c:pt idx="570">
                  <c:v>300.14999999999998</c:v>
                </c:pt>
                <c:pt idx="571">
                  <c:v>300.04000000000002</c:v>
                </c:pt>
                <c:pt idx="572">
                  <c:v>300.05</c:v>
                </c:pt>
                <c:pt idx="573">
                  <c:v>300.05</c:v>
                </c:pt>
                <c:pt idx="574">
                  <c:v>300.06</c:v>
                </c:pt>
                <c:pt idx="575">
                  <c:v>300.08999999999997</c:v>
                </c:pt>
                <c:pt idx="576">
                  <c:v>300.04000000000002</c:v>
                </c:pt>
                <c:pt idx="577">
                  <c:v>300.10000000000002</c:v>
                </c:pt>
                <c:pt idx="578">
                  <c:v>300.05</c:v>
                </c:pt>
                <c:pt idx="579">
                  <c:v>300.05</c:v>
                </c:pt>
                <c:pt idx="580">
                  <c:v>300.02999999999997</c:v>
                </c:pt>
                <c:pt idx="581">
                  <c:v>300.02999999999997</c:v>
                </c:pt>
                <c:pt idx="582">
                  <c:v>300.04000000000002</c:v>
                </c:pt>
                <c:pt idx="583">
                  <c:v>300.02</c:v>
                </c:pt>
                <c:pt idx="584">
                  <c:v>300.02999999999997</c:v>
                </c:pt>
                <c:pt idx="585">
                  <c:v>300.02</c:v>
                </c:pt>
                <c:pt idx="586">
                  <c:v>300.05</c:v>
                </c:pt>
                <c:pt idx="587">
                  <c:v>300.10000000000002</c:v>
                </c:pt>
                <c:pt idx="588">
                  <c:v>300.06</c:v>
                </c:pt>
                <c:pt idx="589">
                  <c:v>300.06</c:v>
                </c:pt>
                <c:pt idx="590">
                  <c:v>300.08999999999997</c:v>
                </c:pt>
                <c:pt idx="591">
                  <c:v>300.14999999999998</c:v>
                </c:pt>
                <c:pt idx="592">
                  <c:v>300.13</c:v>
                </c:pt>
                <c:pt idx="593">
                  <c:v>300.01</c:v>
                </c:pt>
                <c:pt idx="594">
                  <c:v>300.06</c:v>
                </c:pt>
                <c:pt idx="595">
                  <c:v>300.08999999999997</c:v>
                </c:pt>
                <c:pt idx="596">
                  <c:v>300.05</c:v>
                </c:pt>
                <c:pt idx="597">
                  <c:v>300.06</c:v>
                </c:pt>
                <c:pt idx="598">
                  <c:v>300.02</c:v>
                </c:pt>
                <c:pt idx="599">
                  <c:v>300.08999999999997</c:v>
                </c:pt>
                <c:pt idx="600">
                  <c:v>300.13</c:v>
                </c:pt>
                <c:pt idx="601">
                  <c:v>300.01</c:v>
                </c:pt>
                <c:pt idx="602">
                  <c:v>299.99</c:v>
                </c:pt>
                <c:pt idx="603">
                  <c:v>300.05</c:v>
                </c:pt>
                <c:pt idx="604">
                  <c:v>300.01</c:v>
                </c:pt>
                <c:pt idx="605">
                  <c:v>300.06</c:v>
                </c:pt>
                <c:pt idx="606">
                  <c:v>300.02</c:v>
                </c:pt>
                <c:pt idx="607">
                  <c:v>299.99</c:v>
                </c:pt>
                <c:pt idx="608">
                  <c:v>300.05</c:v>
                </c:pt>
                <c:pt idx="609">
                  <c:v>300.01</c:v>
                </c:pt>
                <c:pt idx="610">
                  <c:v>300.01</c:v>
                </c:pt>
                <c:pt idx="611">
                  <c:v>300.05</c:v>
                </c:pt>
                <c:pt idx="612">
                  <c:v>300.02</c:v>
                </c:pt>
                <c:pt idx="613">
                  <c:v>300.08999999999997</c:v>
                </c:pt>
                <c:pt idx="614">
                  <c:v>300.04000000000002</c:v>
                </c:pt>
                <c:pt idx="615">
                  <c:v>300.04000000000002</c:v>
                </c:pt>
                <c:pt idx="616">
                  <c:v>300.08999999999997</c:v>
                </c:pt>
                <c:pt idx="617">
                  <c:v>299.97000000000003</c:v>
                </c:pt>
                <c:pt idx="618">
                  <c:v>300.05</c:v>
                </c:pt>
                <c:pt idx="619">
                  <c:v>300.04000000000002</c:v>
                </c:pt>
                <c:pt idx="620">
                  <c:v>300.08</c:v>
                </c:pt>
                <c:pt idx="621">
                  <c:v>300.04000000000002</c:v>
                </c:pt>
                <c:pt idx="622">
                  <c:v>299.98</c:v>
                </c:pt>
                <c:pt idx="623">
                  <c:v>300.06</c:v>
                </c:pt>
                <c:pt idx="624">
                  <c:v>300.01</c:v>
                </c:pt>
                <c:pt idx="625">
                  <c:v>300.02</c:v>
                </c:pt>
                <c:pt idx="626">
                  <c:v>300.08999999999997</c:v>
                </c:pt>
                <c:pt idx="627">
                  <c:v>300.02999999999997</c:v>
                </c:pt>
                <c:pt idx="628">
                  <c:v>300.08999999999997</c:v>
                </c:pt>
                <c:pt idx="629">
                  <c:v>300.01</c:v>
                </c:pt>
                <c:pt idx="630">
                  <c:v>300.06</c:v>
                </c:pt>
                <c:pt idx="631">
                  <c:v>300.06</c:v>
                </c:pt>
                <c:pt idx="632">
                  <c:v>300.05</c:v>
                </c:pt>
                <c:pt idx="633">
                  <c:v>300.08</c:v>
                </c:pt>
                <c:pt idx="634">
                  <c:v>300.05</c:v>
                </c:pt>
                <c:pt idx="635">
                  <c:v>300.06</c:v>
                </c:pt>
                <c:pt idx="636">
                  <c:v>300.02999999999997</c:v>
                </c:pt>
                <c:pt idx="637">
                  <c:v>300.04000000000002</c:v>
                </c:pt>
                <c:pt idx="638">
                  <c:v>300.02999999999997</c:v>
                </c:pt>
                <c:pt idx="639">
                  <c:v>299.99</c:v>
                </c:pt>
                <c:pt idx="640">
                  <c:v>300.10000000000002</c:v>
                </c:pt>
                <c:pt idx="641">
                  <c:v>299.97000000000003</c:v>
                </c:pt>
                <c:pt idx="642">
                  <c:v>299.99</c:v>
                </c:pt>
                <c:pt idx="643">
                  <c:v>300.08999999999997</c:v>
                </c:pt>
                <c:pt idx="644">
                  <c:v>300.06</c:v>
                </c:pt>
                <c:pt idx="645">
                  <c:v>300.12</c:v>
                </c:pt>
                <c:pt idx="646">
                  <c:v>300.08999999999997</c:v>
                </c:pt>
                <c:pt idx="647">
                  <c:v>300.02</c:v>
                </c:pt>
                <c:pt idx="648">
                  <c:v>300.10000000000002</c:v>
                </c:pt>
                <c:pt idx="649">
                  <c:v>300.06</c:v>
                </c:pt>
                <c:pt idx="650">
                  <c:v>299.99</c:v>
                </c:pt>
                <c:pt idx="651">
                  <c:v>300.01</c:v>
                </c:pt>
                <c:pt idx="652">
                  <c:v>300.05</c:v>
                </c:pt>
                <c:pt idx="653">
                  <c:v>299.99</c:v>
                </c:pt>
                <c:pt idx="654">
                  <c:v>300.04000000000002</c:v>
                </c:pt>
                <c:pt idx="655">
                  <c:v>300.02999999999997</c:v>
                </c:pt>
                <c:pt idx="656">
                  <c:v>300.02999999999997</c:v>
                </c:pt>
                <c:pt idx="657">
                  <c:v>299.98</c:v>
                </c:pt>
                <c:pt idx="658">
                  <c:v>300.06</c:v>
                </c:pt>
                <c:pt idx="659">
                  <c:v>300.08999999999997</c:v>
                </c:pt>
                <c:pt idx="660">
                  <c:v>300.02999999999997</c:v>
                </c:pt>
                <c:pt idx="661">
                  <c:v>300.02999999999997</c:v>
                </c:pt>
                <c:pt idx="662">
                  <c:v>300.08999999999997</c:v>
                </c:pt>
                <c:pt idx="663">
                  <c:v>299.95</c:v>
                </c:pt>
                <c:pt idx="664">
                  <c:v>299.95999999999998</c:v>
                </c:pt>
                <c:pt idx="665">
                  <c:v>299.98</c:v>
                </c:pt>
                <c:pt idx="666">
                  <c:v>299.99</c:v>
                </c:pt>
                <c:pt idx="667">
                  <c:v>300.08999999999997</c:v>
                </c:pt>
                <c:pt idx="668">
                  <c:v>299.99</c:v>
                </c:pt>
                <c:pt idx="669">
                  <c:v>299.92</c:v>
                </c:pt>
                <c:pt idx="670">
                  <c:v>299.99</c:v>
                </c:pt>
                <c:pt idx="671">
                  <c:v>299.95999999999998</c:v>
                </c:pt>
                <c:pt idx="672">
                  <c:v>299.95999999999998</c:v>
                </c:pt>
                <c:pt idx="673">
                  <c:v>299.98</c:v>
                </c:pt>
                <c:pt idx="674">
                  <c:v>300.05</c:v>
                </c:pt>
                <c:pt idx="675">
                  <c:v>300.01</c:v>
                </c:pt>
                <c:pt idx="676">
                  <c:v>300.02</c:v>
                </c:pt>
                <c:pt idx="677">
                  <c:v>300.08</c:v>
                </c:pt>
                <c:pt idx="678">
                  <c:v>300.02</c:v>
                </c:pt>
                <c:pt idx="679">
                  <c:v>300.06</c:v>
                </c:pt>
                <c:pt idx="680">
                  <c:v>300.02999999999997</c:v>
                </c:pt>
                <c:pt idx="681">
                  <c:v>300.02999999999997</c:v>
                </c:pt>
                <c:pt idx="682">
                  <c:v>300.10000000000002</c:v>
                </c:pt>
                <c:pt idx="683">
                  <c:v>300.02</c:v>
                </c:pt>
                <c:pt idx="684">
                  <c:v>300.01</c:v>
                </c:pt>
                <c:pt idx="685">
                  <c:v>299.98</c:v>
                </c:pt>
                <c:pt idx="686">
                  <c:v>299.91000000000003</c:v>
                </c:pt>
                <c:pt idx="687">
                  <c:v>299.97000000000003</c:v>
                </c:pt>
                <c:pt idx="688">
                  <c:v>300.01</c:v>
                </c:pt>
                <c:pt idx="689">
                  <c:v>300.04000000000002</c:v>
                </c:pt>
                <c:pt idx="690">
                  <c:v>299.99</c:v>
                </c:pt>
                <c:pt idx="691">
                  <c:v>300.05</c:v>
                </c:pt>
                <c:pt idx="692">
                  <c:v>299.97000000000003</c:v>
                </c:pt>
                <c:pt idx="693">
                  <c:v>300.01</c:v>
                </c:pt>
                <c:pt idx="694">
                  <c:v>300.02999999999997</c:v>
                </c:pt>
                <c:pt idx="695">
                  <c:v>300.02</c:v>
                </c:pt>
                <c:pt idx="696">
                  <c:v>299.95999999999998</c:v>
                </c:pt>
                <c:pt idx="697">
                  <c:v>300.05</c:v>
                </c:pt>
                <c:pt idx="698">
                  <c:v>299.95</c:v>
                </c:pt>
                <c:pt idx="699">
                  <c:v>299.94</c:v>
                </c:pt>
                <c:pt idx="700">
                  <c:v>300.06</c:v>
                </c:pt>
                <c:pt idx="701">
                  <c:v>300.02</c:v>
                </c:pt>
                <c:pt idx="702">
                  <c:v>300.08999999999997</c:v>
                </c:pt>
                <c:pt idx="703">
                  <c:v>300.04000000000002</c:v>
                </c:pt>
                <c:pt idx="704">
                  <c:v>300.05</c:v>
                </c:pt>
                <c:pt idx="705">
                  <c:v>300.02999999999997</c:v>
                </c:pt>
                <c:pt idx="706">
                  <c:v>300.02999999999997</c:v>
                </c:pt>
                <c:pt idx="707">
                  <c:v>300.04000000000002</c:v>
                </c:pt>
                <c:pt idx="708">
                  <c:v>300.02999999999997</c:v>
                </c:pt>
                <c:pt idx="709">
                  <c:v>300.05</c:v>
                </c:pt>
                <c:pt idx="710">
                  <c:v>300.01</c:v>
                </c:pt>
                <c:pt idx="711">
                  <c:v>300.08</c:v>
                </c:pt>
                <c:pt idx="712">
                  <c:v>300.02999999999997</c:v>
                </c:pt>
                <c:pt idx="713">
                  <c:v>300.04000000000002</c:v>
                </c:pt>
                <c:pt idx="714">
                  <c:v>300.02</c:v>
                </c:pt>
                <c:pt idx="715">
                  <c:v>300.06</c:v>
                </c:pt>
                <c:pt idx="716">
                  <c:v>300.04000000000002</c:v>
                </c:pt>
                <c:pt idx="717">
                  <c:v>299.98</c:v>
                </c:pt>
                <c:pt idx="718">
                  <c:v>300.04000000000002</c:v>
                </c:pt>
                <c:pt idx="719">
                  <c:v>300.04000000000002</c:v>
                </c:pt>
                <c:pt idx="720">
                  <c:v>299.99</c:v>
                </c:pt>
                <c:pt idx="721">
                  <c:v>300.02</c:v>
                </c:pt>
                <c:pt idx="722">
                  <c:v>300.05</c:v>
                </c:pt>
                <c:pt idx="723">
                  <c:v>300.05</c:v>
                </c:pt>
                <c:pt idx="724">
                  <c:v>300.02</c:v>
                </c:pt>
                <c:pt idx="725">
                  <c:v>300.04000000000002</c:v>
                </c:pt>
                <c:pt idx="726">
                  <c:v>300.04000000000002</c:v>
                </c:pt>
                <c:pt idx="727">
                  <c:v>299.98</c:v>
                </c:pt>
                <c:pt idx="728">
                  <c:v>300.04000000000002</c:v>
                </c:pt>
                <c:pt idx="729">
                  <c:v>300.02</c:v>
                </c:pt>
                <c:pt idx="730">
                  <c:v>299.99</c:v>
                </c:pt>
                <c:pt idx="731">
                  <c:v>300.02999999999997</c:v>
                </c:pt>
                <c:pt idx="732">
                  <c:v>300.02999999999997</c:v>
                </c:pt>
                <c:pt idx="733">
                  <c:v>300.10000000000002</c:v>
                </c:pt>
                <c:pt idx="734">
                  <c:v>300.02</c:v>
                </c:pt>
                <c:pt idx="735">
                  <c:v>299.99</c:v>
                </c:pt>
                <c:pt idx="736">
                  <c:v>299.97000000000003</c:v>
                </c:pt>
                <c:pt idx="737">
                  <c:v>300.04000000000002</c:v>
                </c:pt>
                <c:pt idx="738">
                  <c:v>300.02999999999997</c:v>
                </c:pt>
                <c:pt idx="739">
                  <c:v>300.02999999999997</c:v>
                </c:pt>
                <c:pt idx="740">
                  <c:v>300.02</c:v>
                </c:pt>
                <c:pt idx="741">
                  <c:v>300.02999999999997</c:v>
                </c:pt>
                <c:pt idx="742">
                  <c:v>300.02999999999997</c:v>
                </c:pt>
                <c:pt idx="743">
                  <c:v>299.95999999999998</c:v>
                </c:pt>
                <c:pt idx="744">
                  <c:v>299.97000000000003</c:v>
                </c:pt>
                <c:pt idx="745">
                  <c:v>300.02</c:v>
                </c:pt>
                <c:pt idx="746">
                  <c:v>299.95</c:v>
                </c:pt>
                <c:pt idx="747">
                  <c:v>299.97000000000003</c:v>
                </c:pt>
                <c:pt idx="748">
                  <c:v>299.95</c:v>
                </c:pt>
                <c:pt idx="749">
                  <c:v>300.02</c:v>
                </c:pt>
                <c:pt idx="750">
                  <c:v>299.97000000000003</c:v>
                </c:pt>
                <c:pt idx="751">
                  <c:v>299.95</c:v>
                </c:pt>
                <c:pt idx="752">
                  <c:v>299.97000000000003</c:v>
                </c:pt>
                <c:pt idx="753">
                  <c:v>300.05</c:v>
                </c:pt>
                <c:pt idx="754">
                  <c:v>300.01</c:v>
                </c:pt>
                <c:pt idx="755">
                  <c:v>300.05</c:v>
                </c:pt>
                <c:pt idx="756">
                  <c:v>300.01</c:v>
                </c:pt>
                <c:pt idx="757">
                  <c:v>300.02</c:v>
                </c:pt>
                <c:pt idx="758">
                  <c:v>299.98</c:v>
                </c:pt>
                <c:pt idx="759">
                  <c:v>300.05</c:v>
                </c:pt>
                <c:pt idx="760">
                  <c:v>300.04000000000002</c:v>
                </c:pt>
                <c:pt idx="761">
                  <c:v>300.04000000000002</c:v>
                </c:pt>
                <c:pt idx="762">
                  <c:v>300.04000000000002</c:v>
                </c:pt>
                <c:pt idx="763">
                  <c:v>300.01</c:v>
                </c:pt>
                <c:pt idx="764">
                  <c:v>300.02</c:v>
                </c:pt>
                <c:pt idx="765">
                  <c:v>299.99</c:v>
                </c:pt>
                <c:pt idx="766">
                  <c:v>300.02999999999997</c:v>
                </c:pt>
                <c:pt idx="767">
                  <c:v>299.95</c:v>
                </c:pt>
                <c:pt idx="768">
                  <c:v>299.99</c:v>
                </c:pt>
                <c:pt idx="769">
                  <c:v>299.98</c:v>
                </c:pt>
                <c:pt idx="770">
                  <c:v>299.92</c:v>
                </c:pt>
                <c:pt idx="771">
                  <c:v>299.98</c:v>
                </c:pt>
                <c:pt idx="772">
                  <c:v>300.02</c:v>
                </c:pt>
                <c:pt idx="773">
                  <c:v>300.04000000000002</c:v>
                </c:pt>
                <c:pt idx="774">
                  <c:v>300.06</c:v>
                </c:pt>
                <c:pt idx="775">
                  <c:v>300.04000000000002</c:v>
                </c:pt>
                <c:pt idx="776">
                  <c:v>300.04000000000002</c:v>
                </c:pt>
                <c:pt idx="777">
                  <c:v>299.98</c:v>
                </c:pt>
                <c:pt idx="778">
                  <c:v>299.98</c:v>
                </c:pt>
                <c:pt idx="779">
                  <c:v>300.01</c:v>
                </c:pt>
                <c:pt idx="780">
                  <c:v>300.02</c:v>
                </c:pt>
                <c:pt idx="781">
                  <c:v>299.95999999999998</c:v>
                </c:pt>
                <c:pt idx="782">
                  <c:v>299.94</c:v>
                </c:pt>
                <c:pt idx="783">
                  <c:v>299.98</c:v>
                </c:pt>
                <c:pt idx="784">
                  <c:v>300.02999999999997</c:v>
                </c:pt>
                <c:pt idx="785">
                  <c:v>299.89999999999998</c:v>
                </c:pt>
                <c:pt idx="786">
                  <c:v>299.98</c:v>
                </c:pt>
                <c:pt idx="787">
                  <c:v>300.04000000000002</c:v>
                </c:pt>
                <c:pt idx="788">
                  <c:v>300.01</c:v>
                </c:pt>
                <c:pt idx="789">
                  <c:v>299.97000000000003</c:v>
                </c:pt>
                <c:pt idx="790">
                  <c:v>300.02999999999997</c:v>
                </c:pt>
                <c:pt idx="791">
                  <c:v>299.98</c:v>
                </c:pt>
                <c:pt idx="792">
                  <c:v>299.98</c:v>
                </c:pt>
                <c:pt idx="793">
                  <c:v>299.99</c:v>
                </c:pt>
                <c:pt idx="794">
                  <c:v>299.99</c:v>
                </c:pt>
                <c:pt idx="795">
                  <c:v>299.95999999999998</c:v>
                </c:pt>
                <c:pt idx="796">
                  <c:v>300.01</c:v>
                </c:pt>
                <c:pt idx="797">
                  <c:v>299.95999999999998</c:v>
                </c:pt>
                <c:pt idx="798">
                  <c:v>300.02</c:v>
                </c:pt>
                <c:pt idx="799">
                  <c:v>300.02</c:v>
                </c:pt>
                <c:pt idx="800">
                  <c:v>300.01</c:v>
                </c:pt>
                <c:pt idx="801">
                  <c:v>299.99</c:v>
                </c:pt>
                <c:pt idx="802">
                  <c:v>300.05</c:v>
                </c:pt>
                <c:pt idx="803">
                  <c:v>300.08999999999997</c:v>
                </c:pt>
                <c:pt idx="804">
                  <c:v>300.02999999999997</c:v>
                </c:pt>
                <c:pt idx="805">
                  <c:v>300.06</c:v>
                </c:pt>
                <c:pt idx="806">
                  <c:v>300.01</c:v>
                </c:pt>
                <c:pt idx="807">
                  <c:v>300.02999999999997</c:v>
                </c:pt>
                <c:pt idx="808">
                  <c:v>299.99</c:v>
                </c:pt>
                <c:pt idx="809">
                  <c:v>299.98</c:v>
                </c:pt>
                <c:pt idx="810">
                  <c:v>300.02999999999997</c:v>
                </c:pt>
                <c:pt idx="811">
                  <c:v>300.01</c:v>
                </c:pt>
                <c:pt idx="812">
                  <c:v>300.02</c:v>
                </c:pt>
                <c:pt idx="813">
                  <c:v>299.99</c:v>
                </c:pt>
                <c:pt idx="814">
                  <c:v>300.02</c:v>
                </c:pt>
                <c:pt idx="815">
                  <c:v>300.02</c:v>
                </c:pt>
                <c:pt idx="816">
                  <c:v>299.98</c:v>
                </c:pt>
                <c:pt idx="817">
                  <c:v>299.97000000000003</c:v>
                </c:pt>
                <c:pt idx="818">
                  <c:v>299.98</c:v>
                </c:pt>
                <c:pt idx="819">
                  <c:v>300.02</c:v>
                </c:pt>
                <c:pt idx="820">
                  <c:v>300.04000000000002</c:v>
                </c:pt>
                <c:pt idx="821">
                  <c:v>299.95</c:v>
                </c:pt>
                <c:pt idx="822">
                  <c:v>300.02</c:v>
                </c:pt>
                <c:pt idx="823">
                  <c:v>300.02999999999997</c:v>
                </c:pt>
                <c:pt idx="824">
                  <c:v>300.01</c:v>
                </c:pt>
                <c:pt idx="825">
                  <c:v>299.94</c:v>
                </c:pt>
                <c:pt idx="826">
                  <c:v>299.99</c:v>
                </c:pt>
                <c:pt idx="827">
                  <c:v>300.01</c:v>
                </c:pt>
                <c:pt idx="828">
                  <c:v>299.92</c:v>
                </c:pt>
                <c:pt idx="829">
                  <c:v>299.94</c:v>
                </c:pt>
                <c:pt idx="830">
                  <c:v>300.01</c:v>
                </c:pt>
                <c:pt idx="831">
                  <c:v>300.01</c:v>
                </c:pt>
                <c:pt idx="832">
                  <c:v>300.02</c:v>
                </c:pt>
                <c:pt idx="833">
                  <c:v>299.99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75-440B-87FF-965999013B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4714240"/>
        <c:axId val="1904720472"/>
      </c:lineChart>
      <c:lineChart>
        <c:grouping val="standard"/>
        <c:varyColors val="0"/>
        <c:ser>
          <c:idx val="1"/>
          <c:order val="1"/>
          <c:tx>
            <c:strRef>
              <c:f>'ago-prata2'!$D$1</c:f>
              <c:strCache>
                <c:ptCount val="1"/>
                <c:pt idx="0">
                  <c:v>Média móvel (15)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'ago-prata2'!$D$2:$D$835</c:f>
              <c:numCache>
                <c:formatCode>General</c:formatCode>
                <c:ptCount val="834"/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7.8871223333333322</c:v>
                </c:pt>
                <c:pt idx="16">
                  <c:v>7.7956356666666657</c:v>
                </c:pt>
                <c:pt idx="17">
                  <c:v>7.7605759999999986</c:v>
                </c:pt>
                <c:pt idx="18">
                  <c:v>7.7950137999999978</c:v>
                </c:pt>
                <c:pt idx="19">
                  <c:v>7.8067972666666652</c:v>
                </c:pt>
                <c:pt idx="20">
                  <c:v>7.7242921999999981</c:v>
                </c:pt>
                <c:pt idx="21">
                  <c:v>7.8647992666666662</c:v>
                </c:pt>
                <c:pt idx="22">
                  <c:v>7.981397733333333</c:v>
                </c:pt>
                <c:pt idx="23">
                  <c:v>7.8309205333333329</c:v>
                </c:pt>
                <c:pt idx="24">
                  <c:v>7.8054404000000002</c:v>
                </c:pt>
                <c:pt idx="25">
                  <c:v>7.8400942000000002</c:v>
                </c:pt>
                <c:pt idx="26">
                  <c:v>7.8403</c:v>
                </c:pt>
                <c:pt idx="27">
                  <c:v>7.838855866666667</c:v>
                </c:pt>
                <c:pt idx="28">
                  <c:v>7.8041199999999993</c:v>
                </c:pt>
                <c:pt idx="29">
                  <c:v>7.8513098666666661</c:v>
                </c:pt>
                <c:pt idx="30">
                  <c:v>7.7356683333333338</c:v>
                </c:pt>
                <c:pt idx="31">
                  <c:v>7.8508592000000004</c:v>
                </c:pt>
                <c:pt idx="32">
                  <c:v>7.8494999333333331</c:v>
                </c:pt>
                <c:pt idx="33">
                  <c:v>7.825745733333334</c:v>
                </c:pt>
                <c:pt idx="34">
                  <c:v>7.8135116666666669</c:v>
                </c:pt>
                <c:pt idx="35">
                  <c:v>7.9079943999999989</c:v>
                </c:pt>
                <c:pt idx="36">
                  <c:v>7.8013921999999996</c:v>
                </c:pt>
                <c:pt idx="37">
                  <c:v>7.7085712666666657</c:v>
                </c:pt>
                <c:pt idx="38">
                  <c:v>7.8244000666666667</c:v>
                </c:pt>
                <c:pt idx="39">
                  <c:v>7.8485265333333336</c:v>
                </c:pt>
                <c:pt idx="40">
                  <c:v>7.8018445333333331</c:v>
                </c:pt>
                <c:pt idx="41">
                  <c:v>7.8601364666666651</c:v>
                </c:pt>
                <c:pt idx="42">
                  <c:v>7.848307666666666</c:v>
                </c:pt>
                <c:pt idx="43">
                  <c:v>7.8362945999999996</c:v>
                </c:pt>
                <c:pt idx="44">
                  <c:v>7.7553426000000005</c:v>
                </c:pt>
                <c:pt idx="45">
                  <c:v>7.8243885333333338</c:v>
                </c:pt>
                <c:pt idx="46">
                  <c:v>7.7901809333333345</c:v>
                </c:pt>
                <c:pt idx="47">
                  <c:v>7.8141445333333337</c:v>
                </c:pt>
                <c:pt idx="48">
                  <c:v>7.8272248000000015</c:v>
                </c:pt>
                <c:pt idx="49">
                  <c:v>7.8157949333333354</c:v>
                </c:pt>
                <c:pt idx="50">
                  <c:v>7.8036700666666681</c:v>
                </c:pt>
                <c:pt idx="51">
                  <c:v>7.827614733333335</c:v>
                </c:pt>
                <c:pt idx="52">
                  <c:v>7.8157420000000002</c:v>
                </c:pt>
                <c:pt idx="53">
                  <c:v>7.8048323999999996</c:v>
                </c:pt>
                <c:pt idx="54">
                  <c:v>7.7704349333333331</c:v>
                </c:pt>
                <c:pt idx="55">
                  <c:v>7.7690776666666652</c:v>
                </c:pt>
                <c:pt idx="56">
                  <c:v>7.7690788</c:v>
                </c:pt>
                <c:pt idx="57">
                  <c:v>7.7928897999999993</c:v>
                </c:pt>
                <c:pt idx="58">
                  <c:v>7.8288262666666659</c:v>
                </c:pt>
                <c:pt idx="59">
                  <c:v>7.8624286666666681</c:v>
                </c:pt>
                <c:pt idx="60">
                  <c:v>7.8265454666666683</c:v>
                </c:pt>
                <c:pt idx="61">
                  <c:v>7.8037409333333336</c:v>
                </c:pt>
                <c:pt idx="62">
                  <c:v>7.8860524666666683</c:v>
                </c:pt>
                <c:pt idx="63">
                  <c:v>7.8382698000000017</c:v>
                </c:pt>
                <c:pt idx="64">
                  <c:v>7.8383700000000012</c:v>
                </c:pt>
                <c:pt idx="65">
                  <c:v>7.8384087333333339</c:v>
                </c:pt>
                <c:pt idx="66">
                  <c:v>7.8386682000000008</c:v>
                </c:pt>
                <c:pt idx="67">
                  <c:v>7.8972199999999999</c:v>
                </c:pt>
                <c:pt idx="68">
                  <c:v>7.8163226000000003</c:v>
                </c:pt>
                <c:pt idx="69">
                  <c:v>7.8732146666666658</c:v>
                </c:pt>
                <c:pt idx="70">
                  <c:v>7.8507529333333332</c:v>
                </c:pt>
                <c:pt idx="71">
                  <c:v>7.8521281999999992</c:v>
                </c:pt>
                <c:pt idx="72">
                  <c:v>7.8299887333333338</c:v>
                </c:pt>
                <c:pt idx="73">
                  <c:v>7.8176785333333338</c:v>
                </c:pt>
                <c:pt idx="74">
                  <c:v>7.8189307333333335</c:v>
                </c:pt>
                <c:pt idx="75">
                  <c:v>7.7964854000000008</c:v>
                </c:pt>
                <c:pt idx="76">
                  <c:v>7.7725778000000014</c:v>
                </c:pt>
                <c:pt idx="77">
                  <c:v>7.7487979999999999</c:v>
                </c:pt>
                <c:pt idx="78">
                  <c:v>7.8192380666666672</c:v>
                </c:pt>
                <c:pt idx="79">
                  <c:v>7.726104666666668</c:v>
                </c:pt>
                <c:pt idx="80">
                  <c:v>7.8192918000000002</c:v>
                </c:pt>
                <c:pt idx="81">
                  <c:v>7.7371372000000012</c:v>
                </c:pt>
                <c:pt idx="82">
                  <c:v>7.7832784666666681</c:v>
                </c:pt>
                <c:pt idx="83">
                  <c:v>7.8178984666666667</c:v>
                </c:pt>
                <c:pt idx="84">
                  <c:v>7.807299733333334</c:v>
                </c:pt>
                <c:pt idx="85">
                  <c:v>7.8896620666666673</c:v>
                </c:pt>
                <c:pt idx="86">
                  <c:v>7.8300730666666682</c:v>
                </c:pt>
                <c:pt idx="87">
                  <c:v>7.8640761333333336</c:v>
                </c:pt>
                <c:pt idx="88">
                  <c:v>7.8286913333333343</c:v>
                </c:pt>
                <c:pt idx="89">
                  <c:v>7.8391754000000002</c:v>
                </c:pt>
                <c:pt idx="90">
                  <c:v>7.8047430666666679</c:v>
                </c:pt>
                <c:pt idx="91">
                  <c:v>7.9096816000000008</c:v>
                </c:pt>
                <c:pt idx="92">
                  <c:v>7.8394176000000009</c:v>
                </c:pt>
                <c:pt idx="93">
                  <c:v>7.7814463999999992</c:v>
                </c:pt>
                <c:pt idx="94">
                  <c:v>7.920696266666666</c:v>
                </c:pt>
                <c:pt idx="95">
                  <c:v>7.791796866666667</c:v>
                </c:pt>
                <c:pt idx="96">
                  <c:v>7.8154116000000009</c:v>
                </c:pt>
                <c:pt idx="97">
                  <c:v>7.8155376000000008</c:v>
                </c:pt>
                <c:pt idx="98">
                  <c:v>7.8157186666666671</c:v>
                </c:pt>
                <c:pt idx="99">
                  <c:v>7.7214674666666667</c:v>
                </c:pt>
                <c:pt idx="100">
                  <c:v>7.7556127333333338</c:v>
                </c:pt>
                <c:pt idx="101">
                  <c:v>7.8030752666666663</c:v>
                </c:pt>
                <c:pt idx="102">
                  <c:v>7.8272607333333326</c:v>
                </c:pt>
                <c:pt idx="103">
                  <c:v>7.8508877333333329</c:v>
                </c:pt>
                <c:pt idx="104">
                  <c:v>7.7939001333333326</c:v>
                </c:pt>
                <c:pt idx="105">
                  <c:v>7.8627134666666665</c:v>
                </c:pt>
                <c:pt idx="106">
                  <c:v>7.8388456666666668</c:v>
                </c:pt>
                <c:pt idx="107">
                  <c:v>7.8283612666666667</c:v>
                </c:pt>
                <c:pt idx="108">
                  <c:v>7.8504817999999998</c:v>
                </c:pt>
                <c:pt idx="109">
                  <c:v>7.7922229333333339</c:v>
                </c:pt>
                <c:pt idx="110">
                  <c:v>7.8162468000000009</c:v>
                </c:pt>
                <c:pt idx="111">
                  <c:v>7.875038</c:v>
                </c:pt>
                <c:pt idx="112">
                  <c:v>7.9561947999999996</c:v>
                </c:pt>
                <c:pt idx="113">
                  <c:v>7.838289333333333</c:v>
                </c:pt>
                <c:pt idx="114">
                  <c:v>7.8969751333333322</c:v>
                </c:pt>
                <c:pt idx="115">
                  <c:v>7.8614249999999997</c:v>
                </c:pt>
                <c:pt idx="116">
                  <c:v>7.7793152000000001</c:v>
                </c:pt>
                <c:pt idx="117">
                  <c:v>7.8590094666666666</c:v>
                </c:pt>
                <c:pt idx="118">
                  <c:v>7.7887869333333324</c:v>
                </c:pt>
                <c:pt idx="119">
                  <c:v>7.8352598666666653</c:v>
                </c:pt>
                <c:pt idx="120">
                  <c:v>7.7783928666666657</c:v>
                </c:pt>
                <c:pt idx="121">
                  <c:v>7.767840333333333</c:v>
                </c:pt>
                <c:pt idx="122">
                  <c:v>7.8485633999999997</c:v>
                </c:pt>
                <c:pt idx="123">
                  <c:v>7.8608245333333322</c:v>
                </c:pt>
                <c:pt idx="124">
                  <c:v>7.8848243999999985</c:v>
                </c:pt>
                <c:pt idx="125">
                  <c:v>7.8846424666666657</c:v>
                </c:pt>
                <c:pt idx="126">
                  <c:v>7.8259121333333317</c:v>
                </c:pt>
                <c:pt idx="127">
                  <c:v>7.6864707333333326</c:v>
                </c:pt>
                <c:pt idx="128">
                  <c:v>7.850453533333333</c:v>
                </c:pt>
                <c:pt idx="129">
                  <c:v>7.8159451333333312</c:v>
                </c:pt>
                <c:pt idx="130">
                  <c:v>7.7814229999999993</c:v>
                </c:pt>
                <c:pt idx="131">
                  <c:v>7.816016733333333</c:v>
                </c:pt>
                <c:pt idx="132">
                  <c:v>7.7350643999999997</c:v>
                </c:pt>
                <c:pt idx="133">
                  <c:v>7.8637701333333343</c:v>
                </c:pt>
                <c:pt idx="134">
                  <c:v>7.758937733333334</c:v>
                </c:pt>
                <c:pt idx="135">
                  <c:v>7.8280146666666672</c:v>
                </c:pt>
                <c:pt idx="136">
                  <c:v>7.8041254000000011</c:v>
                </c:pt>
                <c:pt idx="137">
                  <c:v>7.8511647333333334</c:v>
                </c:pt>
                <c:pt idx="138">
                  <c:v>7.7820207333333355</c:v>
                </c:pt>
                <c:pt idx="139">
                  <c:v>7.7355197333333336</c:v>
                </c:pt>
                <c:pt idx="140">
                  <c:v>7.7356071333333336</c:v>
                </c:pt>
                <c:pt idx="141">
                  <c:v>7.7474912666666667</c:v>
                </c:pt>
                <c:pt idx="142">
                  <c:v>7.8748383333333321</c:v>
                </c:pt>
                <c:pt idx="143">
                  <c:v>7.7224158000000012</c:v>
                </c:pt>
                <c:pt idx="144">
                  <c:v>7.7688147999999995</c:v>
                </c:pt>
                <c:pt idx="145">
                  <c:v>7.8272845333333327</c:v>
                </c:pt>
                <c:pt idx="146">
                  <c:v>7.7926306666666667</c:v>
                </c:pt>
                <c:pt idx="147">
                  <c:v>7.8162764666666655</c:v>
                </c:pt>
                <c:pt idx="148">
                  <c:v>7.8165436000000001</c:v>
                </c:pt>
                <c:pt idx="149">
                  <c:v>7.8496153333333334</c:v>
                </c:pt>
                <c:pt idx="150">
                  <c:v>7.8613565999999997</c:v>
                </c:pt>
                <c:pt idx="151">
                  <c:v>7.8734491999999996</c:v>
                </c:pt>
                <c:pt idx="152">
                  <c:v>7.7918161999999995</c:v>
                </c:pt>
                <c:pt idx="153">
                  <c:v>7.8620418666666678</c:v>
                </c:pt>
                <c:pt idx="154">
                  <c:v>7.8381130000000008</c:v>
                </c:pt>
                <c:pt idx="155">
                  <c:v>7.8142000666666664</c:v>
                </c:pt>
                <c:pt idx="156">
                  <c:v>7.8266064666666662</c:v>
                </c:pt>
                <c:pt idx="157">
                  <c:v>7.7338075333333336</c:v>
                </c:pt>
                <c:pt idx="158">
                  <c:v>7.9677645999999998</c:v>
                </c:pt>
                <c:pt idx="159">
                  <c:v>7.8746549333333338</c:v>
                </c:pt>
                <c:pt idx="160">
                  <c:v>7.7696954666666667</c:v>
                </c:pt>
                <c:pt idx="161">
                  <c:v>7.7933828000000007</c:v>
                </c:pt>
                <c:pt idx="162">
                  <c:v>7.8627369333333341</c:v>
                </c:pt>
                <c:pt idx="163">
                  <c:v>7.792283133333334</c:v>
                </c:pt>
                <c:pt idx="164">
                  <c:v>7.864018333333334</c:v>
                </c:pt>
                <c:pt idx="165">
                  <c:v>7.7116978000000005</c:v>
                </c:pt>
                <c:pt idx="166">
                  <c:v>7.7220223333333342</c:v>
                </c:pt>
                <c:pt idx="167">
                  <c:v>7.7915004000000003</c:v>
                </c:pt>
                <c:pt idx="168">
                  <c:v>7.6853408000000005</c:v>
                </c:pt>
                <c:pt idx="169">
                  <c:v>7.7675587333333329</c:v>
                </c:pt>
                <c:pt idx="170">
                  <c:v>7.849623733333333</c:v>
                </c:pt>
                <c:pt idx="171">
                  <c:v>7.8494179333333323</c:v>
                </c:pt>
                <c:pt idx="172">
                  <c:v>7.8613000666666659</c:v>
                </c:pt>
                <c:pt idx="173">
                  <c:v>7.6978167333333314</c:v>
                </c:pt>
                <c:pt idx="174">
                  <c:v>7.7681363333333326</c:v>
                </c:pt>
                <c:pt idx="175">
                  <c:v>7.8838408666666657</c:v>
                </c:pt>
                <c:pt idx="176">
                  <c:v>7.894446733333333</c:v>
                </c:pt>
                <c:pt idx="177">
                  <c:v>7.7550029999999994</c:v>
                </c:pt>
                <c:pt idx="178">
                  <c:v>7.7311764666666658</c:v>
                </c:pt>
                <c:pt idx="179">
                  <c:v>7.7192211333333329</c:v>
                </c:pt>
                <c:pt idx="180">
                  <c:v>7.8596754666666673</c:v>
                </c:pt>
                <c:pt idx="181">
                  <c:v>7.9300207333333335</c:v>
                </c:pt>
                <c:pt idx="182">
                  <c:v>7.8130610666666671</c:v>
                </c:pt>
                <c:pt idx="183">
                  <c:v>7.9191952666666658</c:v>
                </c:pt>
                <c:pt idx="184">
                  <c:v>7.8610058000000009</c:v>
                </c:pt>
                <c:pt idx="185">
                  <c:v>7.8253359333333341</c:v>
                </c:pt>
                <c:pt idx="186">
                  <c:v>7.7789832666666676</c:v>
                </c:pt>
                <c:pt idx="187">
                  <c:v>7.7909441333333316</c:v>
                </c:pt>
                <c:pt idx="188">
                  <c:v>7.8957445333333327</c:v>
                </c:pt>
                <c:pt idx="189">
                  <c:v>7.8256752000000001</c:v>
                </c:pt>
                <c:pt idx="190">
                  <c:v>7.779061866666666</c:v>
                </c:pt>
                <c:pt idx="191">
                  <c:v>7.7567146666666655</c:v>
                </c:pt>
                <c:pt idx="192">
                  <c:v>7.780617866666665</c:v>
                </c:pt>
                <c:pt idx="193">
                  <c:v>7.8973332666666654</c:v>
                </c:pt>
                <c:pt idx="194">
                  <c:v>7.8613999999999988</c:v>
                </c:pt>
                <c:pt idx="195">
                  <c:v>7.8271229333333325</c:v>
                </c:pt>
                <c:pt idx="196">
                  <c:v>7.6983801333333322</c:v>
                </c:pt>
                <c:pt idx="197">
                  <c:v>7.7688229333333334</c:v>
                </c:pt>
                <c:pt idx="198">
                  <c:v>7.7212521999999995</c:v>
                </c:pt>
                <c:pt idx="199">
                  <c:v>7.813731333333334</c:v>
                </c:pt>
                <c:pt idx="200">
                  <c:v>7.7794694666666668</c:v>
                </c:pt>
                <c:pt idx="201">
                  <c:v>7.7674036666666666</c:v>
                </c:pt>
                <c:pt idx="202">
                  <c:v>7.8138260666666657</c:v>
                </c:pt>
                <c:pt idx="203">
                  <c:v>7.7675987999999982</c:v>
                </c:pt>
                <c:pt idx="204">
                  <c:v>7.848497066666666</c:v>
                </c:pt>
                <c:pt idx="205">
                  <c:v>7.8724391333333328</c:v>
                </c:pt>
                <c:pt idx="206">
                  <c:v>7.8143376000000009</c:v>
                </c:pt>
                <c:pt idx="207">
                  <c:v>7.8251256000000007</c:v>
                </c:pt>
                <c:pt idx="208">
                  <c:v>7.778652066666667</c:v>
                </c:pt>
                <c:pt idx="209">
                  <c:v>7.8025704666666673</c:v>
                </c:pt>
                <c:pt idx="210">
                  <c:v>7.7429548000000006</c:v>
                </c:pt>
                <c:pt idx="211">
                  <c:v>7.8717623333333337</c:v>
                </c:pt>
                <c:pt idx="212">
                  <c:v>7.8372912000000001</c:v>
                </c:pt>
                <c:pt idx="213">
                  <c:v>7.8837346666666663</c:v>
                </c:pt>
                <c:pt idx="214">
                  <c:v>7.8135921333333327</c:v>
                </c:pt>
                <c:pt idx="215">
                  <c:v>7.7668544666666666</c:v>
                </c:pt>
                <c:pt idx="216">
                  <c:v>7.8598681999999984</c:v>
                </c:pt>
                <c:pt idx="217">
                  <c:v>7.8597567333333327</c:v>
                </c:pt>
                <c:pt idx="218">
                  <c:v>7.730650466666666</c:v>
                </c:pt>
                <c:pt idx="219">
                  <c:v>7.7545274666666666</c:v>
                </c:pt>
                <c:pt idx="220">
                  <c:v>7.7546681333333334</c:v>
                </c:pt>
                <c:pt idx="221">
                  <c:v>7.8114481333333332</c:v>
                </c:pt>
                <c:pt idx="222">
                  <c:v>7.8577188666666666</c:v>
                </c:pt>
                <c:pt idx="223">
                  <c:v>7.8337309333333334</c:v>
                </c:pt>
                <c:pt idx="224">
                  <c:v>7.8111279333333332</c:v>
                </c:pt>
                <c:pt idx="225">
                  <c:v>7.8931439333333335</c:v>
                </c:pt>
                <c:pt idx="226">
                  <c:v>7.8121281333333341</c:v>
                </c:pt>
                <c:pt idx="227">
                  <c:v>7.7536308666666676</c:v>
                </c:pt>
                <c:pt idx="228">
                  <c:v>7.7417602666666685</c:v>
                </c:pt>
                <c:pt idx="229">
                  <c:v>7.8238286000000024</c:v>
                </c:pt>
                <c:pt idx="230">
                  <c:v>7.9051056000000015</c:v>
                </c:pt>
                <c:pt idx="231">
                  <c:v>7.8359116666666671</c:v>
                </c:pt>
                <c:pt idx="232">
                  <c:v>7.7536714000000009</c:v>
                </c:pt>
                <c:pt idx="233">
                  <c:v>7.8837328666666666</c:v>
                </c:pt>
                <c:pt idx="234">
                  <c:v>7.8147263999999996</c:v>
                </c:pt>
                <c:pt idx="235">
                  <c:v>7.8146293999999994</c:v>
                </c:pt>
                <c:pt idx="236">
                  <c:v>7.8731452666666657</c:v>
                </c:pt>
                <c:pt idx="237">
                  <c:v>7.7921968666666661</c:v>
                </c:pt>
                <c:pt idx="238">
                  <c:v>7.7472575999999993</c:v>
                </c:pt>
                <c:pt idx="239">
                  <c:v>7.8747208666666655</c:v>
                </c:pt>
                <c:pt idx="240">
                  <c:v>7.8522578666666663</c:v>
                </c:pt>
                <c:pt idx="241">
                  <c:v>7.8521015333333333</c:v>
                </c:pt>
                <c:pt idx="242">
                  <c:v>7.8879170666666685</c:v>
                </c:pt>
                <c:pt idx="243">
                  <c:v>7.8875552666666673</c:v>
                </c:pt>
                <c:pt idx="244">
                  <c:v>7.7829250666666665</c:v>
                </c:pt>
                <c:pt idx="245">
                  <c:v>7.7602324666666664</c:v>
                </c:pt>
                <c:pt idx="246">
                  <c:v>7.7709600000000005</c:v>
                </c:pt>
                <c:pt idx="247">
                  <c:v>7.7829017333333326</c:v>
                </c:pt>
                <c:pt idx="248">
                  <c:v>7.7352448666666653</c:v>
                </c:pt>
                <c:pt idx="249">
                  <c:v>7.8508937999999988</c:v>
                </c:pt>
                <c:pt idx="250">
                  <c:v>7.7697989999999999</c:v>
                </c:pt>
                <c:pt idx="251">
                  <c:v>7.7827824000000003</c:v>
                </c:pt>
                <c:pt idx="252">
                  <c:v>7.7604021333333328</c:v>
                </c:pt>
                <c:pt idx="253">
                  <c:v>7.817276399999999</c:v>
                </c:pt>
                <c:pt idx="254">
                  <c:v>7.7469789333333337</c:v>
                </c:pt>
                <c:pt idx="255">
                  <c:v>7.7124115333333334</c:v>
                </c:pt>
                <c:pt idx="256">
                  <c:v>7.7006810666666663</c:v>
                </c:pt>
                <c:pt idx="257">
                  <c:v>7.7804135333333324</c:v>
                </c:pt>
                <c:pt idx="258">
                  <c:v>7.7341657333333336</c:v>
                </c:pt>
                <c:pt idx="259">
                  <c:v>7.8043353999999994</c:v>
                </c:pt>
                <c:pt idx="260">
                  <c:v>7.7461170666666685</c:v>
                </c:pt>
                <c:pt idx="261">
                  <c:v>7.8043301333333357</c:v>
                </c:pt>
                <c:pt idx="262">
                  <c:v>7.828469533333335</c:v>
                </c:pt>
                <c:pt idx="263">
                  <c:v>7.8748592000000013</c:v>
                </c:pt>
                <c:pt idx="264">
                  <c:v>7.7577488666666676</c:v>
                </c:pt>
                <c:pt idx="265">
                  <c:v>7.8627042000000005</c:v>
                </c:pt>
                <c:pt idx="266">
                  <c:v>7.8615465333333336</c:v>
                </c:pt>
                <c:pt idx="267">
                  <c:v>7.8959455333333333</c:v>
                </c:pt>
                <c:pt idx="268">
                  <c:v>7.8497869333333332</c:v>
                </c:pt>
                <c:pt idx="269">
                  <c:v>7.8498716000000002</c:v>
                </c:pt>
                <c:pt idx="270">
                  <c:v>7.9189299333333336</c:v>
                </c:pt>
                <c:pt idx="271">
                  <c:v>7.8948201999999998</c:v>
                </c:pt>
                <c:pt idx="272">
                  <c:v>7.7671876000000015</c:v>
                </c:pt>
                <c:pt idx="273">
                  <c:v>7.8256108000000006</c:v>
                </c:pt>
                <c:pt idx="274">
                  <c:v>7.7552348666666671</c:v>
                </c:pt>
                <c:pt idx="275">
                  <c:v>7.8598149333333334</c:v>
                </c:pt>
                <c:pt idx="276">
                  <c:v>7.8016041999999999</c:v>
                </c:pt>
                <c:pt idx="277">
                  <c:v>7.7789241333333337</c:v>
                </c:pt>
                <c:pt idx="278">
                  <c:v>7.7549637999999996</c:v>
                </c:pt>
                <c:pt idx="279">
                  <c:v>7.8493745333333331</c:v>
                </c:pt>
                <c:pt idx="280">
                  <c:v>7.7313016666666678</c:v>
                </c:pt>
                <c:pt idx="281">
                  <c:v>7.6965632000000008</c:v>
                </c:pt>
                <c:pt idx="282">
                  <c:v>7.7430796666666675</c:v>
                </c:pt>
                <c:pt idx="283">
                  <c:v>7.8477714000000001</c:v>
                </c:pt>
                <c:pt idx="284">
                  <c:v>7.7310976000000009</c:v>
                </c:pt>
                <c:pt idx="285">
                  <c:v>7.7906954666666675</c:v>
                </c:pt>
                <c:pt idx="286">
                  <c:v>7.814838</c:v>
                </c:pt>
                <c:pt idx="287">
                  <c:v>7.8958923333333333</c:v>
                </c:pt>
                <c:pt idx="288">
                  <c:v>7.8029463333333338</c:v>
                </c:pt>
                <c:pt idx="289">
                  <c:v>7.8481343333333333</c:v>
                </c:pt>
                <c:pt idx="290">
                  <c:v>7.8017215333333336</c:v>
                </c:pt>
                <c:pt idx="291">
                  <c:v>7.8375528000000001</c:v>
                </c:pt>
                <c:pt idx="292">
                  <c:v>7.9066391333333339</c:v>
                </c:pt>
                <c:pt idx="293">
                  <c:v>7.849720266666667</c:v>
                </c:pt>
                <c:pt idx="294">
                  <c:v>7.813858333333334</c:v>
                </c:pt>
                <c:pt idx="295">
                  <c:v>7.8493944666666664</c:v>
                </c:pt>
                <c:pt idx="296">
                  <c:v>7.8497550666666678</c:v>
                </c:pt>
                <c:pt idx="297">
                  <c:v>7.802863133333334</c:v>
                </c:pt>
                <c:pt idx="298">
                  <c:v>7.6981780666666664</c:v>
                </c:pt>
                <c:pt idx="299">
                  <c:v>7.8730231999999996</c:v>
                </c:pt>
                <c:pt idx="300">
                  <c:v>7.7550433333333322</c:v>
                </c:pt>
                <c:pt idx="301">
                  <c:v>7.7430295333333321</c:v>
                </c:pt>
                <c:pt idx="302">
                  <c:v>7.7327329333333328</c:v>
                </c:pt>
                <c:pt idx="303">
                  <c:v>7.8257909333333338</c:v>
                </c:pt>
                <c:pt idx="304">
                  <c:v>7.9082419333333327</c:v>
                </c:pt>
                <c:pt idx="305">
                  <c:v>7.8034548666666677</c:v>
                </c:pt>
                <c:pt idx="306">
                  <c:v>7.7794062666666672</c:v>
                </c:pt>
                <c:pt idx="307">
                  <c:v>7.768662599999999</c:v>
                </c:pt>
                <c:pt idx="308">
                  <c:v>7.7925525999999996</c:v>
                </c:pt>
                <c:pt idx="309">
                  <c:v>7.7698151333333332</c:v>
                </c:pt>
                <c:pt idx="310">
                  <c:v>7.7821173333333329</c:v>
                </c:pt>
                <c:pt idx="311">
                  <c:v>7.8166106000000006</c:v>
                </c:pt>
                <c:pt idx="312">
                  <c:v>7.8632440666666659</c:v>
                </c:pt>
                <c:pt idx="313">
                  <c:v>7.8509745333333321</c:v>
                </c:pt>
                <c:pt idx="314">
                  <c:v>7.8048362666666664</c:v>
                </c:pt>
                <c:pt idx="315">
                  <c:v>7.7819611333333336</c:v>
                </c:pt>
                <c:pt idx="316">
                  <c:v>7.8870785333333346</c:v>
                </c:pt>
                <c:pt idx="317">
                  <c:v>7.7580535333333334</c:v>
                </c:pt>
                <c:pt idx="318">
                  <c:v>7.7699776666666649</c:v>
                </c:pt>
                <c:pt idx="319">
                  <c:v>7.7010568666666659</c:v>
                </c:pt>
                <c:pt idx="320">
                  <c:v>7.9225488666666672</c:v>
                </c:pt>
                <c:pt idx="321">
                  <c:v>7.8295481333333328</c:v>
                </c:pt>
                <c:pt idx="322">
                  <c:v>7.840043999999998</c:v>
                </c:pt>
                <c:pt idx="323">
                  <c:v>7.8267345333333331</c:v>
                </c:pt>
                <c:pt idx="324">
                  <c:v>7.8733747333333346</c:v>
                </c:pt>
                <c:pt idx="325">
                  <c:v>7.8970596000000004</c:v>
                </c:pt>
                <c:pt idx="326">
                  <c:v>7.8159215333333334</c:v>
                </c:pt>
                <c:pt idx="327">
                  <c:v>7.8624914666666665</c:v>
                </c:pt>
                <c:pt idx="328">
                  <c:v>8.8272094666666678</c:v>
                </c:pt>
                <c:pt idx="329">
                  <c:v>9.7120466666666676</c:v>
                </c:pt>
                <c:pt idx="330">
                  <c:v>10.689932533333335</c:v>
                </c:pt>
                <c:pt idx="331">
                  <c:v>11.527661333333334</c:v>
                </c:pt>
                <c:pt idx="332">
                  <c:v>12.587032933333335</c:v>
                </c:pt>
                <c:pt idx="333">
                  <c:v>13.4706592</c:v>
                </c:pt>
                <c:pt idx="334">
                  <c:v>14.376654733333334</c:v>
                </c:pt>
                <c:pt idx="335">
                  <c:v>15.189687466666667</c:v>
                </c:pt>
                <c:pt idx="336">
                  <c:v>16.212206399999999</c:v>
                </c:pt>
                <c:pt idx="337">
                  <c:v>17.095252200000001</c:v>
                </c:pt>
                <c:pt idx="338">
                  <c:v>17.925390799999999</c:v>
                </c:pt>
                <c:pt idx="339">
                  <c:v>18.669147733333332</c:v>
                </c:pt>
                <c:pt idx="340">
                  <c:v>19.318605999999999</c:v>
                </c:pt>
                <c:pt idx="341">
                  <c:v>19.80696</c:v>
                </c:pt>
                <c:pt idx="342">
                  <c:v>20.133164333333337</c:v>
                </c:pt>
                <c:pt idx="343">
                  <c:v>19.493650666666667</c:v>
                </c:pt>
                <c:pt idx="344">
                  <c:v>18.781492533333335</c:v>
                </c:pt>
                <c:pt idx="345">
                  <c:v>18.07059233333333</c:v>
                </c:pt>
                <c:pt idx="346">
                  <c:v>17.103055266666665</c:v>
                </c:pt>
                <c:pt idx="347">
                  <c:v>16.193880533333335</c:v>
                </c:pt>
                <c:pt idx="348">
                  <c:v>15.298704733333333</c:v>
                </c:pt>
                <c:pt idx="349">
                  <c:v>14.379960133333332</c:v>
                </c:pt>
                <c:pt idx="350">
                  <c:v>13.3105216</c:v>
                </c:pt>
                <c:pt idx="351">
                  <c:v>12.497482666666665</c:v>
                </c:pt>
                <c:pt idx="352">
                  <c:v>11.532119133333333</c:v>
                </c:pt>
                <c:pt idx="353">
                  <c:v>10.749357866666664</c:v>
                </c:pt>
                <c:pt idx="354">
                  <c:v>9.9695279333333318</c:v>
                </c:pt>
                <c:pt idx="355">
                  <c:v>9.4127612666666671</c:v>
                </c:pt>
                <c:pt idx="356">
                  <c:v>9.0053638666666682</c:v>
                </c:pt>
                <c:pt idx="357">
                  <c:v>8.6670928000000007</c:v>
                </c:pt>
                <c:pt idx="358">
                  <c:v>8.4346840000000007</c:v>
                </c:pt>
                <c:pt idx="359">
                  <c:v>8.2854782</c:v>
                </c:pt>
                <c:pt idx="360">
                  <c:v>8.2640854666666659</c:v>
                </c:pt>
                <c:pt idx="361">
                  <c:v>8.453107666666666</c:v>
                </c:pt>
                <c:pt idx="362">
                  <c:v>8.5006960666666664</c:v>
                </c:pt>
                <c:pt idx="363">
                  <c:v>8.5703370000000003</c:v>
                </c:pt>
                <c:pt idx="364">
                  <c:v>8.7101023333333334</c:v>
                </c:pt>
                <c:pt idx="365">
                  <c:v>8.9903034000000002</c:v>
                </c:pt>
                <c:pt idx="366">
                  <c:v>9.025084866666667</c:v>
                </c:pt>
                <c:pt idx="367">
                  <c:v>9.1775827333333346</c:v>
                </c:pt>
                <c:pt idx="368">
                  <c:v>9.3172506000000013</c:v>
                </c:pt>
                <c:pt idx="369">
                  <c:v>9.3877154666666662</c:v>
                </c:pt>
                <c:pt idx="370">
                  <c:v>9.4345220666666663</c:v>
                </c:pt>
                <c:pt idx="371">
                  <c:v>9.5870492666666678</c:v>
                </c:pt>
                <c:pt idx="372">
                  <c:v>9.6469366666666669</c:v>
                </c:pt>
                <c:pt idx="373">
                  <c:v>9.6947419333333347</c:v>
                </c:pt>
                <c:pt idx="374">
                  <c:v>9.7879232666666667</c:v>
                </c:pt>
                <c:pt idx="375">
                  <c:v>9.7059031333333348</c:v>
                </c:pt>
                <c:pt idx="376">
                  <c:v>9.6465038000000014</c:v>
                </c:pt>
                <c:pt idx="377">
                  <c:v>9.705903133333333</c:v>
                </c:pt>
                <c:pt idx="378">
                  <c:v>9.6239271999999989</c:v>
                </c:pt>
                <c:pt idx="379">
                  <c:v>9.670430399999999</c:v>
                </c:pt>
                <c:pt idx="380">
                  <c:v>9.5763458666666654</c:v>
                </c:pt>
                <c:pt idx="381">
                  <c:v>9.5298410000000011</c:v>
                </c:pt>
                <c:pt idx="382">
                  <c:v>9.5073955333333338</c:v>
                </c:pt>
                <c:pt idx="383">
                  <c:v>9.4731296666666651</c:v>
                </c:pt>
                <c:pt idx="384">
                  <c:v>9.485126666666666</c:v>
                </c:pt>
                <c:pt idx="385">
                  <c:v>9.402800333333337</c:v>
                </c:pt>
                <c:pt idx="386">
                  <c:v>9.2277104666666681</c:v>
                </c:pt>
                <c:pt idx="387">
                  <c:v>9.1918552666666677</c:v>
                </c:pt>
                <c:pt idx="388">
                  <c:v>9.1111298666666656</c:v>
                </c:pt>
                <c:pt idx="389">
                  <c:v>9.1099892666666662</c:v>
                </c:pt>
                <c:pt idx="390">
                  <c:v>9.0871904666666659</c:v>
                </c:pt>
                <c:pt idx="391">
                  <c:v>9.0755145999999982</c:v>
                </c:pt>
                <c:pt idx="392">
                  <c:v>9.0743397999999988</c:v>
                </c:pt>
                <c:pt idx="393">
                  <c:v>9.0980173999999998</c:v>
                </c:pt>
                <c:pt idx="394">
                  <c:v>8.92441</c:v>
                </c:pt>
                <c:pt idx="395">
                  <c:v>8.9243703333333357</c:v>
                </c:pt>
                <c:pt idx="396">
                  <c:v>8.9364359333333354</c:v>
                </c:pt>
                <c:pt idx="397">
                  <c:v>8.9696851333333356</c:v>
                </c:pt>
                <c:pt idx="398">
                  <c:v>8.8754229333333345</c:v>
                </c:pt>
                <c:pt idx="399">
                  <c:v>8.8397740000000002</c:v>
                </c:pt>
                <c:pt idx="400">
                  <c:v>8.8408697333333333</c:v>
                </c:pt>
                <c:pt idx="401">
                  <c:v>8.934149399999999</c:v>
                </c:pt>
                <c:pt idx="402">
                  <c:v>8.8636299999999988</c:v>
                </c:pt>
                <c:pt idx="403">
                  <c:v>8.9447317333333327</c:v>
                </c:pt>
                <c:pt idx="404">
                  <c:v>8.7478789333333342</c:v>
                </c:pt>
                <c:pt idx="405">
                  <c:v>8.7348049999999997</c:v>
                </c:pt>
                <c:pt idx="406">
                  <c:v>8.6998954666666677</c:v>
                </c:pt>
                <c:pt idx="407">
                  <c:v>8.689456400000001</c:v>
                </c:pt>
                <c:pt idx="408">
                  <c:v>8.7136700000000005</c:v>
                </c:pt>
                <c:pt idx="409">
                  <c:v>8.7589782666666665</c:v>
                </c:pt>
                <c:pt idx="410">
                  <c:v>8.7350235999999999</c:v>
                </c:pt>
                <c:pt idx="411">
                  <c:v>8.654045466666668</c:v>
                </c:pt>
                <c:pt idx="412">
                  <c:v>8.6210939333333325</c:v>
                </c:pt>
                <c:pt idx="413">
                  <c:v>8.5983768666666656</c:v>
                </c:pt>
                <c:pt idx="414">
                  <c:v>8.6339765333333354</c:v>
                </c:pt>
                <c:pt idx="415">
                  <c:v>8.6224186000000014</c:v>
                </c:pt>
                <c:pt idx="416">
                  <c:v>8.5639285333333337</c:v>
                </c:pt>
                <c:pt idx="417">
                  <c:v>8.5402568666666649</c:v>
                </c:pt>
                <c:pt idx="418">
                  <c:v>8.5057994000000008</c:v>
                </c:pt>
                <c:pt idx="419">
                  <c:v>8.5873488666666677</c:v>
                </c:pt>
                <c:pt idx="420">
                  <c:v>8.5528911333333326</c:v>
                </c:pt>
                <c:pt idx="421">
                  <c:v>8.5411482666666654</c:v>
                </c:pt>
                <c:pt idx="422">
                  <c:v>8.5051864666666663</c:v>
                </c:pt>
                <c:pt idx="423">
                  <c:v>8.4928661999999999</c:v>
                </c:pt>
                <c:pt idx="424">
                  <c:v>8.4703371333333344</c:v>
                </c:pt>
                <c:pt idx="425">
                  <c:v>8.4132584000000001</c:v>
                </c:pt>
                <c:pt idx="426">
                  <c:v>8.5048867999999995</c:v>
                </c:pt>
                <c:pt idx="427">
                  <c:v>8.445276999999999</c:v>
                </c:pt>
                <c:pt idx="428">
                  <c:v>8.4323321333333325</c:v>
                </c:pt>
                <c:pt idx="429">
                  <c:v>8.4339205333333318</c:v>
                </c:pt>
                <c:pt idx="430">
                  <c:v>8.4101145333333331</c:v>
                </c:pt>
                <c:pt idx="431">
                  <c:v>8.4564960666666664</c:v>
                </c:pt>
                <c:pt idx="432">
                  <c:v>8.4339349333333331</c:v>
                </c:pt>
                <c:pt idx="433">
                  <c:v>8.3978379333333333</c:v>
                </c:pt>
                <c:pt idx="434">
                  <c:v>8.3747209333333323</c:v>
                </c:pt>
                <c:pt idx="435">
                  <c:v>8.3403821999999987</c:v>
                </c:pt>
                <c:pt idx="436">
                  <c:v>8.4106313333333329</c:v>
                </c:pt>
                <c:pt idx="437">
                  <c:v>8.2833923333333317</c:v>
                </c:pt>
                <c:pt idx="438">
                  <c:v>8.3766434666666658</c:v>
                </c:pt>
                <c:pt idx="439">
                  <c:v>8.2835370666666641</c:v>
                </c:pt>
                <c:pt idx="440">
                  <c:v>8.318330266666667</c:v>
                </c:pt>
                <c:pt idx="441">
                  <c:v>8.2959407333333335</c:v>
                </c:pt>
                <c:pt idx="442">
                  <c:v>8.3423215333333314</c:v>
                </c:pt>
                <c:pt idx="443">
                  <c:v>8.3553583999999983</c:v>
                </c:pt>
                <c:pt idx="444">
                  <c:v>8.2266547333333353</c:v>
                </c:pt>
                <c:pt idx="445">
                  <c:v>8.2037260000000014</c:v>
                </c:pt>
                <c:pt idx="446">
                  <c:v>8.1452014666666681</c:v>
                </c:pt>
                <c:pt idx="447">
                  <c:v>8.2621543333333349</c:v>
                </c:pt>
                <c:pt idx="448">
                  <c:v>8.2753100000000011</c:v>
                </c:pt>
                <c:pt idx="449">
                  <c:v>8.2289791333333344</c:v>
                </c:pt>
                <c:pt idx="450">
                  <c:v>8.2285728666666689</c:v>
                </c:pt>
                <c:pt idx="451">
                  <c:v>8.1119844666666694</c:v>
                </c:pt>
                <c:pt idx="452">
                  <c:v>8.2976782666666686</c:v>
                </c:pt>
                <c:pt idx="453">
                  <c:v>8.158338800000001</c:v>
                </c:pt>
                <c:pt idx="454">
                  <c:v>8.2394894000000001</c:v>
                </c:pt>
                <c:pt idx="455">
                  <c:v>8.2977429333333337</c:v>
                </c:pt>
                <c:pt idx="456">
                  <c:v>8.2274741333333345</c:v>
                </c:pt>
                <c:pt idx="457">
                  <c:v>8.1000265333333328</c:v>
                </c:pt>
                <c:pt idx="458">
                  <c:v>8.2288805999999983</c:v>
                </c:pt>
                <c:pt idx="459">
                  <c:v>8.321382599999998</c:v>
                </c:pt>
                <c:pt idx="460">
                  <c:v>8.263342999999999</c:v>
                </c:pt>
                <c:pt idx="461">
                  <c:v>8.2644936666666649</c:v>
                </c:pt>
                <c:pt idx="462">
                  <c:v>8.1953292666666666</c:v>
                </c:pt>
                <c:pt idx="463">
                  <c:v>8.2051064</c:v>
                </c:pt>
                <c:pt idx="464">
                  <c:v>8.262122999999999</c:v>
                </c:pt>
                <c:pt idx="465">
                  <c:v>8.192119533333333</c:v>
                </c:pt>
                <c:pt idx="466">
                  <c:v>8.308904133333332</c:v>
                </c:pt>
                <c:pt idx="467">
                  <c:v>8.2278401999999993</c:v>
                </c:pt>
                <c:pt idx="468">
                  <c:v>8.2157917999999999</c:v>
                </c:pt>
                <c:pt idx="469">
                  <c:v>8.1585415333333327</c:v>
                </c:pt>
                <c:pt idx="470">
                  <c:v>8.1348105999999998</c:v>
                </c:pt>
                <c:pt idx="471">
                  <c:v>8.111849733333333</c:v>
                </c:pt>
                <c:pt idx="472">
                  <c:v>8.2513463333333341</c:v>
                </c:pt>
                <c:pt idx="473">
                  <c:v>8.0878431333333332</c:v>
                </c:pt>
                <c:pt idx="474">
                  <c:v>8.0999415999999993</c:v>
                </c:pt>
                <c:pt idx="475">
                  <c:v>8.1341449333333333</c:v>
                </c:pt>
                <c:pt idx="476">
                  <c:v>8.1449986666666661</c:v>
                </c:pt>
                <c:pt idx="477">
                  <c:v>8.1212499999999999</c:v>
                </c:pt>
                <c:pt idx="478">
                  <c:v>8.0399437333333328</c:v>
                </c:pt>
                <c:pt idx="479">
                  <c:v>8.0296662666666663</c:v>
                </c:pt>
                <c:pt idx="480">
                  <c:v>8.2046542666666671</c:v>
                </c:pt>
                <c:pt idx="481">
                  <c:v>8.1223595999999993</c:v>
                </c:pt>
                <c:pt idx="482">
                  <c:v>8.0641309333333329</c:v>
                </c:pt>
                <c:pt idx="483">
                  <c:v>8.0867323999999989</c:v>
                </c:pt>
                <c:pt idx="484">
                  <c:v>8.0747356666666654</c:v>
                </c:pt>
                <c:pt idx="485">
                  <c:v>8.0506874666666661</c:v>
                </c:pt>
                <c:pt idx="486">
                  <c:v>8.1916372666666657</c:v>
                </c:pt>
                <c:pt idx="487">
                  <c:v>7.9700451333333326</c:v>
                </c:pt>
                <c:pt idx="488">
                  <c:v>8.0501646666666655</c:v>
                </c:pt>
                <c:pt idx="489">
                  <c:v>8.0848090666666668</c:v>
                </c:pt>
                <c:pt idx="490">
                  <c:v>8.0850588000000005</c:v>
                </c:pt>
                <c:pt idx="491">
                  <c:v>8.0745596666666675</c:v>
                </c:pt>
                <c:pt idx="492">
                  <c:v>8.1780551333333342</c:v>
                </c:pt>
                <c:pt idx="493">
                  <c:v>8.1901697333333328</c:v>
                </c:pt>
                <c:pt idx="494">
                  <c:v>8.1421634666666662</c:v>
                </c:pt>
                <c:pt idx="495">
                  <c:v>8.1077086666666656</c:v>
                </c:pt>
                <c:pt idx="496">
                  <c:v>7.9921725333333322</c:v>
                </c:pt>
                <c:pt idx="497">
                  <c:v>8.1079486666666671</c:v>
                </c:pt>
                <c:pt idx="498">
                  <c:v>8.026732400000002</c:v>
                </c:pt>
                <c:pt idx="499">
                  <c:v>8.0960732666666679</c:v>
                </c:pt>
                <c:pt idx="500">
                  <c:v>8.0974598666666662</c:v>
                </c:pt>
                <c:pt idx="501">
                  <c:v>8.0735844000000014</c:v>
                </c:pt>
                <c:pt idx="502">
                  <c:v>8.143784066666667</c:v>
                </c:pt>
                <c:pt idx="503">
                  <c:v>8.0970786666666683</c:v>
                </c:pt>
                <c:pt idx="504">
                  <c:v>8.085269133333334</c:v>
                </c:pt>
                <c:pt idx="505">
                  <c:v>8.0852047999999996</c:v>
                </c:pt>
                <c:pt idx="506">
                  <c:v>8.0836141333333345</c:v>
                </c:pt>
                <c:pt idx="507">
                  <c:v>8.0503281999999992</c:v>
                </c:pt>
                <c:pt idx="508">
                  <c:v>8.0743094666666675</c:v>
                </c:pt>
                <c:pt idx="509">
                  <c:v>8.1327092666666658</c:v>
                </c:pt>
                <c:pt idx="510">
                  <c:v>7.992092866666666</c:v>
                </c:pt>
                <c:pt idx="511">
                  <c:v>8.1777083999999984</c:v>
                </c:pt>
                <c:pt idx="512">
                  <c:v>8.025897333333333</c:v>
                </c:pt>
                <c:pt idx="513">
                  <c:v>8.1654470000000003</c:v>
                </c:pt>
                <c:pt idx="514">
                  <c:v>8.1411989333333334</c:v>
                </c:pt>
                <c:pt idx="515">
                  <c:v>8.082824866666666</c:v>
                </c:pt>
                <c:pt idx="516">
                  <c:v>8.0232293333333331</c:v>
                </c:pt>
                <c:pt idx="517">
                  <c:v>8.0696548666666654</c:v>
                </c:pt>
                <c:pt idx="518">
                  <c:v>8.059036533333332</c:v>
                </c:pt>
                <c:pt idx="519">
                  <c:v>7.9763893333333318</c:v>
                </c:pt>
                <c:pt idx="520">
                  <c:v>7.9764903333333317</c:v>
                </c:pt>
                <c:pt idx="521">
                  <c:v>8.024662799999998</c:v>
                </c:pt>
                <c:pt idx="522">
                  <c:v>7.9188058666666654</c:v>
                </c:pt>
                <c:pt idx="523">
                  <c:v>7.9183680666666669</c:v>
                </c:pt>
                <c:pt idx="524">
                  <c:v>7.9315513333333332</c:v>
                </c:pt>
                <c:pt idx="525">
                  <c:v>7.990153666666667</c:v>
                </c:pt>
                <c:pt idx="526">
                  <c:v>7.9678069999999996</c:v>
                </c:pt>
                <c:pt idx="527">
                  <c:v>8.0274585333333341</c:v>
                </c:pt>
                <c:pt idx="528">
                  <c:v>7.9346770666666666</c:v>
                </c:pt>
                <c:pt idx="529">
                  <c:v>8.018497533333333</c:v>
                </c:pt>
                <c:pt idx="530">
                  <c:v>8.0531911333333337</c:v>
                </c:pt>
                <c:pt idx="531">
                  <c:v>7.9841453333333332</c:v>
                </c:pt>
                <c:pt idx="532">
                  <c:v>8.0543185333333334</c:v>
                </c:pt>
                <c:pt idx="533">
                  <c:v>8.0183551333333334</c:v>
                </c:pt>
                <c:pt idx="534">
                  <c:v>8.0555184000000004</c:v>
                </c:pt>
                <c:pt idx="535">
                  <c:v>8.1962480666666657</c:v>
                </c:pt>
                <c:pt idx="536">
                  <c:v>8.0671391333333329</c:v>
                </c:pt>
                <c:pt idx="537">
                  <c:v>8.0905966000000014</c:v>
                </c:pt>
                <c:pt idx="538">
                  <c:v>8.1730212666666677</c:v>
                </c:pt>
                <c:pt idx="539">
                  <c:v>8.1373833333333341</c:v>
                </c:pt>
                <c:pt idx="540">
                  <c:v>8.0893293333333336</c:v>
                </c:pt>
                <c:pt idx="541">
                  <c:v>8.0188740666666671</c:v>
                </c:pt>
                <c:pt idx="542">
                  <c:v>8.1119696000000001</c:v>
                </c:pt>
                <c:pt idx="543">
                  <c:v>8.0414463999999999</c:v>
                </c:pt>
                <c:pt idx="544">
                  <c:v>7.9700027333333328</c:v>
                </c:pt>
                <c:pt idx="545">
                  <c:v>8.0163441999999989</c:v>
                </c:pt>
                <c:pt idx="546">
                  <c:v>8.1090829333333332</c:v>
                </c:pt>
                <c:pt idx="547">
                  <c:v>8.0161828666666661</c:v>
                </c:pt>
                <c:pt idx="548">
                  <c:v>8.1107163999999994</c:v>
                </c:pt>
                <c:pt idx="549">
                  <c:v>8.0619464000000001</c:v>
                </c:pt>
                <c:pt idx="550">
                  <c:v>7.9210063333333327</c:v>
                </c:pt>
                <c:pt idx="551">
                  <c:v>8.0144667333333324</c:v>
                </c:pt>
                <c:pt idx="552">
                  <c:v>8.0251027333333322</c:v>
                </c:pt>
                <c:pt idx="553">
                  <c:v>7.9547784666666654</c:v>
                </c:pt>
                <c:pt idx="554">
                  <c:v>7.9191606666666674</c:v>
                </c:pt>
                <c:pt idx="555">
                  <c:v>8.0370090000000012</c:v>
                </c:pt>
                <c:pt idx="556">
                  <c:v>8.1192285333333327</c:v>
                </c:pt>
                <c:pt idx="557">
                  <c:v>8.0146375333333335</c:v>
                </c:pt>
                <c:pt idx="558">
                  <c:v>8.1076022666666674</c:v>
                </c:pt>
                <c:pt idx="559">
                  <c:v>8.1087002666666681</c:v>
                </c:pt>
                <c:pt idx="560">
                  <c:v>8.0263303333333358</c:v>
                </c:pt>
                <c:pt idx="561">
                  <c:v>7.9679614666666669</c:v>
                </c:pt>
                <c:pt idx="562">
                  <c:v>8.0953748000000001</c:v>
                </c:pt>
                <c:pt idx="563">
                  <c:v>7.8974164666666669</c:v>
                </c:pt>
                <c:pt idx="564">
                  <c:v>8.0724715333333332</c:v>
                </c:pt>
                <c:pt idx="565">
                  <c:v>8.0259816666666666</c:v>
                </c:pt>
                <c:pt idx="566">
                  <c:v>8.001637333333333</c:v>
                </c:pt>
                <c:pt idx="567">
                  <c:v>7.9683010666666672</c:v>
                </c:pt>
                <c:pt idx="568">
                  <c:v>8.0026942000000005</c:v>
                </c:pt>
                <c:pt idx="569">
                  <c:v>8.0266664666666667</c:v>
                </c:pt>
                <c:pt idx="570">
                  <c:v>7.9685440666666665</c:v>
                </c:pt>
                <c:pt idx="571">
                  <c:v>7.8743479333333335</c:v>
                </c:pt>
                <c:pt idx="572">
                  <c:v>7.9788340666666659</c:v>
                </c:pt>
                <c:pt idx="573">
                  <c:v>7.9679987333333324</c:v>
                </c:pt>
                <c:pt idx="574">
                  <c:v>7.9667527999999992</c:v>
                </c:pt>
                <c:pt idx="575">
                  <c:v>8.0263686666666665</c:v>
                </c:pt>
                <c:pt idx="576">
                  <c:v>7.9916604666666649</c:v>
                </c:pt>
                <c:pt idx="577">
                  <c:v>7.9561445999999982</c:v>
                </c:pt>
                <c:pt idx="578">
                  <c:v>8.059809933333332</c:v>
                </c:pt>
                <c:pt idx="579">
                  <c:v>7.9431537999999993</c:v>
                </c:pt>
                <c:pt idx="580">
                  <c:v>8.025174466666666</c:v>
                </c:pt>
                <c:pt idx="581">
                  <c:v>8.0503729333333318</c:v>
                </c:pt>
                <c:pt idx="582">
                  <c:v>8.0958534666666662</c:v>
                </c:pt>
                <c:pt idx="583">
                  <c:v>8.0482315333333325</c:v>
                </c:pt>
                <c:pt idx="584">
                  <c:v>8.0942152666666676</c:v>
                </c:pt>
                <c:pt idx="585">
                  <c:v>8.0944287333333342</c:v>
                </c:pt>
                <c:pt idx="586">
                  <c:v>8.1408218666666681</c:v>
                </c:pt>
                <c:pt idx="587">
                  <c:v>8.0121042000000013</c:v>
                </c:pt>
                <c:pt idx="588">
                  <c:v>7.9883322000000003</c:v>
                </c:pt>
                <c:pt idx="589">
                  <c:v>8.012326466666666</c:v>
                </c:pt>
                <c:pt idx="590">
                  <c:v>8.0240025999999993</c:v>
                </c:pt>
                <c:pt idx="591">
                  <c:v>8.0240462000000008</c:v>
                </c:pt>
                <c:pt idx="592">
                  <c:v>7.9203218666666668</c:v>
                </c:pt>
                <c:pt idx="593">
                  <c:v>7.9905035333333334</c:v>
                </c:pt>
                <c:pt idx="594">
                  <c:v>8.0501385333333335</c:v>
                </c:pt>
                <c:pt idx="595">
                  <c:v>7.9919801333333336</c:v>
                </c:pt>
                <c:pt idx="596">
                  <c:v>7.9560998666666674</c:v>
                </c:pt>
                <c:pt idx="597">
                  <c:v>7.9797682000000005</c:v>
                </c:pt>
                <c:pt idx="598">
                  <c:v>7.9812691999999998</c:v>
                </c:pt>
                <c:pt idx="599">
                  <c:v>7.9931383333333335</c:v>
                </c:pt>
                <c:pt idx="600">
                  <c:v>7.934580866666666</c:v>
                </c:pt>
                <c:pt idx="601">
                  <c:v>7.8775147333333324</c:v>
                </c:pt>
                <c:pt idx="602">
                  <c:v>8.0051629333333327</c:v>
                </c:pt>
                <c:pt idx="603">
                  <c:v>8.0649027999999987</c:v>
                </c:pt>
                <c:pt idx="604">
                  <c:v>7.9839139999999986</c:v>
                </c:pt>
                <c:pt idx="605">
                  <c:v>8.018753199999999</c:v>
                </c:pt>
                <c:pt idx="606">
                  <c:v>7.9843479999999998</c:v>
                </c:pt>
                <c:pt idx="607">
                  <c:v>8.0891281999999993</c:v>
                </c:pt>
                <c:pt idx="608">
                  <c:v>8.1010886666666675</c:v>
                </c:pt>
                <c:pt idx="609">
                  <c:v>7.9483832000000012</c:v>
                </c:pt>
                <c:pt idx="610">
                  <c:v>8.0412900000000018</c:v>
                </c:pt>
                <c:pt idx="611">
                  <c:v>8.0637889333333348</c:v>
                </c:pt>
                <c:pt idx="612">
                  <c:v>7.9947180666666666</c:v>
                </c:pt>
                <c:pt idx="613">
                  <c:v>8.0409874000000006</c:v>
                </c:pt>
                <c:pt idx="614">
                  <c:v>7.9363171333333336</c:v>
                </c:pt>
                <c:pt idx="615">
                  <c:v>8.0398633333333329</c:v>
                </c:pt>
                <c:pt idx="616">
                  <c:v>8.0744708666666671</c:v>
                </c:pt>
                <c:pt idx="617">
                  <c:v>7.9363879333333331</c:v>
                </c:pt>
                <c:pt idx="618">
                  <c:v>8.0280960666666665</c:v>
                </c:pt>
                <c:pt idx="619">
                  <c:v>8.0039201333333327</c:v>
                </c:pt>
                <c:pt idx="620">
                  <c:v>7.9801449333333343</c:v>
                </c:pt>
                <c:pt idx="621">
                  <c:v>7.9908363333333341</c:v>
                </c:pt>
                <c:pt idx="622">
                  <c:v>7.979075400000001</c:v>
                </c:pt>
                <c:pt idx="623">
                  <c:v>8.0016780000000001</c:v>
                </c:pt>
                <c:pt idx="624">
                  <c:v>7.9908921333333334</c:v>
                </c:pt>
                <c:pt idx="625">
                  <c:v>8.0028714000000001</c:v>
                </c:pt>
                <c:pt idx="626">
                  <c:v>7.9923591333333341</c:v>
                </c:pt>
                <c:pt idx="627">
                  <c:v>7.967181533333334</c:v>
                </c:pt>
                <c:pt idx="628">
                  <c:v>7.9780598666666682</c:v>
                </c:pt>
                <c:pt idx="629">
                  <c:v>7.988665466666669</c:v>
                </c:pt>
                <c:pt idx="630">
                  <c:v>8.0138782666666692</c:v>
                </c:pt>
                <c:pt idx="631">
                  <c:v>7.9675096000000005</c:v>
                </c:pt>
                <c:pt idx="632">
                  <c:v>8.0021968666666687</c:v>
                </c:pt>
                <c:pt idx="633">
                  <c:v>7.8975458666666674</c:v>
                </c:pt>
                <c:pt idx="634">
                  <c:v>7.9442046666666668</c:v>
                </c:pt>
                <c:pt idx="635">
                  <c:v>7.9442169999999992</c:v>
                </c:pt>
                <c:pt idx="636">
                  <c:v>7.9798011999999989</c:v>
                </c:pt>
                <c:pt idx="637">
                  <c:v>7.9786035999999996</c:v>
                </c:pt>
                <c:pt idx="638">
                  <c:v>7.9217942666666668</c:v>
                </c:pt>
                <c:pt idx="639">
                  <c:v>7.9911742666666656</c:v>
                </c:pt>
                <c:pt idx="640">
                  <c:v>7.9792549333333334</c:v>
                </c:pt>
                <c:pt idx="641">
                  <c:v>7.8852834666666656</c:v>
                </c:pt>
                <c:pt idx="642">
                  <c:v>8.0739149333333327</c:v>
                </c:pt>
                <c:pt idx="643">
                  <c:v>8.0035796000000001</c:v>
                </c:pt>
                <c:pt idx="644">
                  <c:v>7.9703521333333338</c:v>
                </c:pt>
                <c:pt idx="645">
                  <c:v>7.9225933999999993</c:v>
                </c:pt>
                <c:pt idx="646">
                  <c:v>7.921250866666667</c:v>
                </c:pt>
                <c:pt idx="647">
                  <c:v>7.9438080666666666</c:v>
                </c:pt>
                <c:pt idx="648">
                  <c:v>8.0021218000000012</c:v>
                </c:pt>
                <c:pt idx="649">
                  <c:v>7.9555878000000009</c:v>
                </c:pt>
                <c:pt idx="650">
                  <c:v>7.9676030666666682</c:v>
                </c:pt>
                <c:pt idx="651">
                  <c:v>8.0381398666666666</c:v>
                </c:pt>
                <c:pt idx="652">
                  <c:v>7.9926171333333347</c:v>
                </c:pt>
                <c:pt idx="653">
                  <c:v>7.9563332666666673</c:v>
                </c:pt>
                <c:pt idx="654">
                  <c:v>8.0039970000000018</c:v>
                </c:pt>
                <c:pt idx="655">
                  <c:v>7.9219859333333345</c:v>
                </c:pt>
                <c:pt idx="656">
                  <c:v>8.0267539333333353</c:v>
                </c:pt>
                <c:pt idx="657">
                  <c:v>7.8978432666666674</c:v>
                </c:pt>
                <c:pt idx="658">
                  <c:v>7.9571201999999994</c:v>
                </c:pt>
                <c:pt idx="659">
                  <c:v>7.9678286666666667</c:v>
                </c:pt>
                <c:pt idx="660">
                  <c:v>7.9215029333333336</c:v>
                </c:pt>
                <c:pt idx="661">
                  <c:v>8.0156094666666657</c:v>
                </c:pt>
                <c:pt idx="662">
                  <c:v>7.9930661333333326</c:v>
                </c:pt>
                <c:pt idx="663">
                  <c:v>7.8762669999999995</c:v>
                </c:pt>
                <c:pt idx="664">
                  <c:v>8.0753593333333331</c:v>
                </c:pt>
                <c:pt idx="665">
                  <c:v>8.0406268000000001</c:v>
                </c:pt>
                <c:pt idx="666">
                  <c:v>7.9585774666666671</c:v>
                </c:pt>
                <c:pt idx="667">
                  <c:v>7.9704194666666668</c:v>
                </c:pt>
                <c:pt idx="668">
                  <c:v>7.9254714000000002</c:v>
                </c:pt>
                <c:pt idx="669">
                  <c:v>7.9479386666666665</c:v>
                </c:pt>
                <c:pt idx="670">
                  <c:v>8.0540079333333328</c:v>
                </c:pt>
                <c:pt idx="671">
                  <c:v>7.9846959333333327</c:v>
                </c:pt>
                <c:pt idx="672">
                  <c:v>8.0192895999999987</c:v>
                </c:pt>
                <c:pt idx="673">
                  <c:v>7.9850788000000001</c:v>
                </c:pt>
                <c:pt idx="674">
                  <c:v>8.0432767999999992</c:v>
                </c:pt>
                <c:pt idx="675">
                  <c:v>8.0086877999999988</c:v>
                </c:pt>
                <c:pt idx="676">
                  <c:v>8.0089314666666649</c:v>
                </c:pt>
                <c:pt idx="677">
                  <c:v>8.0072882666666665</c:v>
                </c:pt>
                <c:pt idx="678">
                  <c:v>7.9965837333333338</c:v>
                </c:pt>
                <c:pt idx="679">
                  <c:v>7.9263730000000008</c:v>
                </c:pt>
                <c:pt idx="680">
                  <c:v>7.8909421999999996</c:v>
                </c:pt>
                <c:pt idx="681">
                  <c:v>7.9372896666666675</c:v>
                </c:pt>
                <c:pt idx="682">
                  <c:v>7.9362008666666668</c:v>
                </c:pt>
                <c:pt idx="683">
                  <c:v>7.9587872000000006</c:v>
                </c:pt>
                <c:pt idx="684">
                  <c:v>7.9590738000000005</c:v>
                </c:pt>
                <c:pt idx="685">
                  <c:v>7.9001821333333337</c:v>
                </c:pt>
                <c:pt idx="686">
                  <c:v>7.9826396666666675</c:v>
                </c:pt>
                <c:pt idx="687">
                  <c:v>8.0183296666666664</c:v>
                </c:pt>
                <c:pt idx="688">
                  <c:v>7.9706281333333333</c:v>
                </c:pt>
                <c:pt idx="689">
                  <c:v>7.9590230666666653</c:v>
                </c:pt>
                <c:pt idx="690">
                  <c:v>7.9934750666666661</c:v>
                </c:pt>
                <c:pt idx="691">
                  <c:v>7.9933914666666652</c:v>
                </c:pt>
                <c:pt idx="692">
                  <c:v>7.9480940000000002</c:v>
                </c:pt>
                <c:pt idx="693">
                  <c:v>8.0875299999999992</c:v>
                </c:pt>
                <c:pt idx="694">
                  <c:v>8.0050702666666673</c:v>
                </c:pt>
                <c:pt idx="695">
                  <c:v>8.0286322666666656</c:v>
                </c:pt>
                <c:pt idx="696">
                  <c:v>8.016735933333333</c:v>
                </c:pt>
                <c:pt idx="697">
                  <c:v>8.076226533333335</c:v>
                </c:pt>
                <c:pt idx="698">
                  <c:v>8.0522834666666672</c:v>
                </c:pt>
                <c:pt idx="699">
                  <c:v>8.0747112000000012</c:v>
                </c:pt>
                <c:pt idx="700">
                  <c:v>8.0738495333333322</c:v>
                </c:pt>
                <c:pt idx="701">
                  <c:v>7.9449247333333339</c:v>
                </c:pt>
                <c:pt idx="702">
                  <c:v>7.9213638666666668</c:v>
                </c:pt>
                <c:pt idx="703">
                  <c:v>7.8986558666666671</c:v>
                </c:pt>
                <c:pt idx="704">
                  <c:v>7.9690218000000019</c:v>
                </c:pt>
                <c:pt idx="705">
                  <c:v>7.9807579999999998</c:v>
                </c:pt>
                <c:pt idx="706">
                  <c:v>7.9569237333333342</c:v>
                </c:pt>
                <c:pt idx="707">
                  <c:v>8.003734866666667</c:v>
                </c:pt>
                <c:pt idx="708">
                  <c:v>7.9225453333333347</c:v>
                </c:pt>
                <c:pt idx="709">
                  <c:v>7.9572172666666665</c:v>
                </c:pt>
                <c:pt idx="710">
                  <c:v>7.9455028000000016</c:v>
                </c:pt>
                <c:pt idx="711">
                  <c:v>7.9692596666666669</c:v>
                </c:pt>
                <c:pt idx="712">
                  <c:v>7.8527960666666665</c:v>
                </c:pt>
                <c:pt idx="713">
                  <c:v>7.9816071333333332</c:v>
                </c:pt>
                <c:pt idx="714">
                  <c:v>7.8767471333333337</c:v>
                </c:pt>
                <c:pt idx="715">
                  <c:v>7.8884991333333323</c:v>
                </c:pt>
                <c:pt idx="716">
                  <c:v>7.9578103333333328</c:v>
                </c:pt>
                <c:pt idx="717">
                  <c:v>7.9339277333333342</c:v>
                </c:pt>
                <c:pt idx="718">
                  <c:v>8.0507438000000011</c:v>
                </c:pt>
                <c:pt idx="719">
                  <c:v>7.9564972000000012</c:v>
                </c:pt>
                <c:pt idx="720">
                  <c:v>7.9687480000000024</c:v>
                </c:pt>
                <c:pt idx="721">
                  <c:v>7.9915134000000005</c:v>
                </c:pt>
                <c:pt idx="722">
                  <c:v>7.9793612666666673</c:v>
                </c:pt>
                <c:pt idx="723">
                  <c:v>7.9435362666666673</c:v>
                </c:pt>
                <c:pt idx="724">
                  <c:v>7.9329036000000004</c:v>
                </c:pt>
                <c:pt idx="725">
                  <c:v>7.9910380666666665</c:v>
                </c:pt>
                <c:pt idx="726">
                  <c:v>7.9219408000000007</c:v>
                </c:pt>
                <c:pt idx="727">
                  <c:v>7.9792409333333332</c:v>
                </c:pt>
                <c:pt idx="728">
                  <c:v>7.9899597999999985</c:v>
                </c:pt>
                <c:pt idx="729">
                  <c:v>7.9435256000000001</c:v>
                </c:pt>
                <c:pt idx="730">
                  <c:v>7.9449239333333335</c:v>
                </c:pt>
                <c:pt idx="731">
                  <c:v>8.0036602666666656</c:v>
                </c:pt>
                <c:pt idx="732">
                  <c:v>7.9448957333333334</c:v>
                </c:pt>
                <c:pt idx="733">
                  <c:v>7.8866233333333327</c:v>
                </c:pt>
                <c:pt idx="734">
                  <c:v>7.8757964666666673</c:v>
                </c:pt>
                <c:pt idx="735">
                  <c:v>7.9566061999999986</c:v>
                </c:pt>
                <c:pt idx="736">
                  <c:v>7.9350913333333333</c:v>
                </c:pt>
                <c:pt idx="737">
                  <c:v>7.9709088666666652</c:v>
                </c:pt>
                <c:pt idx="738">
                  <c:v>7.9484010666666656</c:v>
                </c:pt>
                <c:pt idx="739">
                  <c:v>7.9592025333333343</c:v>
                </c:pt>
                <c:pt idx="740">
                  <c:v>7.9233898666666658</c:v>
                </c:pt>
                <c:pt idx="741">
                  <c:v>7.9581751333333326</c:v>
                </c:pt>
                <c:pt idx="742">
                  <c:v>7.9474807333333333</c:v>
                </c:pt>
                <c:pt idx="743">
                  <c:v>7.8902503999999984</c:v>
                </c:pt>
                <c:pt idx="744">
                  <c:v>8.0070056666666662</c:v>
                </c:pt>
                <c:pt idx="745">
                  <c:v>7.9832803333333322</c:v>
                </c:pt>
                <c:pt idx="746">
                  <c:v>7.9244350666666659</c:v>
                </c:pt>
                <c:pt idx="747">
                  <c:v>8.0298358666666658</c:v>
                </c:pt>
                <c:pt idx="748">
                  <c:v>8.0176610000000004</c:v>
                </c:pt>
                <c:pt idx="749">
                  <c:v>8.0998995333333337</c:v>
                </c:pt>
                <c:pt idx="750">
                  <c:v>7.9593542666666659</c:v>
                </c:pt>
                <c:pt idx="751">
                  <c:v>7.9807218666666655</c:v>
                </c:pt>
                <c:pt idx="752">
                  <c:v>7.9796273999999991</c:v>
                </c:pt>
                <c:pt idx="753">
                  <c:v>8.0261512666666661</c:v>
                </c:pt>
                <c:pt idx="754">
                  <c:v>7.9447979333333336</c:v>
                </c:pt>
                <c:pt idx="755">
                  <c:v>7.9926134666666657</c:v>
                </c:pt>
                <c:pt idx="756">
                  <c:v>7.9458915999999986</c:v>
                </c:pt>
                <c:pt idx="757">
                  <c:v>8.0038759999999982</c:v>
                </c:pt>
                <c:pt idx="758">
                  <c:v>8.0038599999999995</c:v>
                </c:pt>
                <c:pt idx="759">
                  <c:v>7.9693980666666668</c:v>
                </c:pt>
                <c:pt idx="760">
                  <c:v>7.9110015999999979</c:v>
                </c:pt>
                <c:pt idx="761">
                  <c:v>7.9590428666666657</c:v>
                </c:pt>
                <c:pt idx="762">
                  <c:v>7.8884611333333332</c:v>
                </c:pt>
                <c:pt idx="763">
                  <c:v>7.9004645333333334</c:v>
                </c:pt>
                <c:pt idx="764">
                  <c:v>7.9111794666666659</c:v>
                </c:pt>
                <c:pt idx="765">
                  <c:v>7.9707614666666675</c:v>
                </c:pt>
                <c:pt idx="766">
                  <c:v>7.947957933333333</c:v>
                </c:pt>
                <c:pt idx="767">
                  <c:v>7.8894884666666671</c:v>
                </c:pt>
                <c:pt idx="768">
                  <c:v>7.9837173333333338</c:v>
                </c:pt>
                <c:pt idx="769">
                  <c:v>8.0183685333333337</c:v>
                </c:pt>
                <c:pt idx="770">
                  <c:v>7.9840066666666667</c:v>
                </c:pt>
                <c:pt idx="771">
                  <c:v>8.0760262666666662</c:v>
                </c:pt>
                <c:pt idx="772">
                  <c:v>7.9834311333333341</c:v>
                </c:pt>
                <c:pt idx="773">
                  <c:v>7.9596029999999995</c:v>
                </c:pt>
                <c:pt idx="774">
                  <c:v>7.9011757999999999</c:v>
                </c:pt>
                <c:pt idx="775">
                  <c:v>7.9368011999999997</c:v>
                </c:pt>
                <c:pt idx="776">
                  <c:v>7.9485884666666671</c:v>
                </c:pt>
                <c:pt idx="777">
                  <c:v>7.9485058000000004</c:v>
                </c:pt>
                <c:pt idx="778">
                  <c:v>7.9951338666666665</c:v>
                </c:pt>
                <c:pt idx="779">
                  <c:v>7.9603804000000009</c:v>
                </c:pt>
                <c:pt idx="780">
                  <c:v>7.9485381333333329</c:v>
                </c:pt>
                <c:pt idx="781">
                  <c:v>7.9261816666666665</c:v>
                </c:pt>
                <c:pt idx="782">
                  <c:v>8.0193629333333334</c:v>
                </c:pt>
                <c:pt idx="783">
                  <c:v>7.9595711333333323</c:v>
                </c:pt>
                <c:pt idx="784">
                  <c:v>7.9594310666666663</c:v>
                </c:pt>
                <c:pt idx="785">
                  <c:v>7.9117033999999995</c:v>
                </c:pt>
                <c:pt idx="786">
                  <c:v>7.9819739999999983</c:v>
                </c:pt>
                <c:pt idx="787">
                  <c:v>7.9579139333333329</c:v>
                </c:pt>
                <c:pt idx="788">
                  <c:v>7.9353431333333333</c:v>
                </c:pt>
                <c:pt idx="789">
                  <c:v>7.9935896666666668</c:v>
                </c:pt>
                <c:pt idx="790">
                  <c:v>8.0507638666666672</c:v>
                </c:pt>
                <c:pt idx="791">
                  <c:v>7.9805894666666664</c:v>
                </c:pt>
                <c:pt idx="792">
                  <c:v>8.028258666666666</c:v>
                </c:pt>
                <c:pt idx="793">
                  <c:v>7.981717866666667</c:v>
                </c:pt>
                <c:pt idx="794">
                  <c:v>7.9820178000000004</c:v>
                </c:pt>
                <c:pt idx="795">
                  <c:v>7.9929456000000005</c:v>
                </c:pt>
                <c:pt idx="796">
                  <c:v>8.0272724666666662</c:v>
                </c:pt>
                <c:pt idx="797">
                  <c:v>7.9338718666666672</c:v>
                </c:pt>
                <c:pt idx="798">
                  <c:v>7.9579071333333342</c:v>
                </c:pt>
                <c:pt idx="799">
                  <c:v>7.9459950666666677</c:v>
                </c:pt>
                <c:pt idx="800">
                  <c:v>7.9817390666666679</c:v>
                </c:pt>
                <c:pt idx="801">
                  <c:v>7.8648987333333338</c:v>
                </c:pt>
                <c:pt idx="802">
                  <c:v>7.9578590666666678</c:v>
                </c:pt>
                <c:pt idx="803">
                  <c:v>7.945875533333334</c:v>
                </c:pt>
                <c:pt idx="804">
                  <c:v>7.8873826000000005</c:v>
                </c:pt>
                <c:pt idx="805">
                  <c:v>7.8995461333333337</c:v>
                </c:pt>
                <c:pt idx="806">
                  <c:v>7.9221165333333339</c:v>
                </c:pt>
                <c:pt idx="807">
                  <c:v>7.9219684666666659</c:v>
                </c:pt>
                <c:pt idx="808">
                  <c:v>7.8982146000000011</c:v>
                </c:pt>
                <c:pt idx="809">
                  <c:v>7.9329932000000003</c:v>
                </c:pt>
                <c:pt idx="810">
                  <c:v>7.9456045333333343</c:v>
                </c:pt>
                <c:pt idx="811">
                  <c:v>7.8755029333333333</c:v>
                </c:pt>
                <c:pt idx="812">
                  <c:v>7.934140199999999</c:v>
                </c:pt>
                <c:pt idx="813">
                  <c:v>7.8866809999999985</c:v>
                </c:pt>
                <c:pt idx="814">
                  <c:v>7.9571484666666663</c:v>
                </c:pt>
                <c:pt idx="815">
                  <c:v>7.9452378666666652</c:v>
                </c:pt>
                <c:pt idx="816">
                  <c:v>7.9342483999999995</c:v>
                </c:pt>
                <c:pt idx="817">
                  <c:v>7.9462169999999999</c:v>
                </c:pt>
                <c:pt idx="818">
                  <c:v>8.0283944666666667</c:v>
                </c:pt>
                <c:pt idx="819">
                  <c:v>8.0404834000000012</c:v>
                </c:pt>
                <c:pt idx="820">
                  <c:v>7.9700304666666666</c:v>
                </c:pt>
                <c:pt idx="821">
                  <c:v>7.9698888000000014</c:v>
                </c:pt>
                <c:pt idx="822">
                  <c:v>8.0166474666666669</c:v>
                </c:pt>
                <c:pt idx="823">
                  <c:v>7.9820044666666661</c:v>
                </c:pt>
                <c:pt idx="824">
                  <c:v>7.9352460666666653</c:v>
                </c:pt>
                <c:pt idx="825">
                  <c:v>7.9462491999999978</c:v>
                </c:pt>
                <c:pt idx="826">
                  <c:v>8.0523786666666659</c:v>
                </c:pt>
                <c:pt idx="827">
                  <c:v>7.9819547999999996</c:v>
                </c:pt>
                <c:pt idx="828">
                  <c:v>7.9710461333333322</c:v>
                </c:pt>
                <c:pt idx="829">
                  <c:v>8.0295357333333328</c:v>
                </c:pt>
                <c:pt idx="830">
                  <c:v>8.0401320666666667</c:v>
                </c:pt>
                <c:pt idx="831">
                  <c:v>7.9819029333333331</c:v>
                </c:pt>
                <c:pt idx="832">
                  <c:v>7.9475118666666678</c:v>
                </c:pt>
                <c:pt idx="833">
                  <c:v>7.9236426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A75-440B-87FF-965999013B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443511"/>
        <c:axId val="93431047"/>
      </c:lineChart>
      <c:catAx>
        <c:axId val="19047142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04720472"/>
        <c:crosses val="autoZero"/>
        <c:auto val="1"/>
        <c:lblAlgn val="ctr"/>
        <c:lblOffset val="100"/>
        <c:noMultiLvlLbl val="0"/>
      </c:catAx>
      <c:valAx>
        <c:axId val="1904720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04714240"/>
        <c:crosses val="autoZero"/>
        <c:crossBetween val="between"/>
      </c:valAx>
      <c:valAx>
        <c:axId val="93431047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3443511"/>
        <c:crosses val="max"/>
        <c:crossBetween val="between"/>
      </c:valAx>
      <c:catAx>
        <c:axId val="93443511"/>
        <c:scaling>
          <c:orientation val="minMax"/>
        </c:scaling>
        <c:delete val="1"/>
        <c:axPos val="b"/>
        <c:majorTickMark val="out"/>
        <c:minorTickMark val="none"/>
        <c:tickLblPos val="nextTo"/>
        <c:crossAx val="9343104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Temperatura e média móvel da potência (15) para amostra</a:t>
            </a:r>
            <a:r>
              <a:rPr lang="pt-BR" baseline="0"/>
              <a:t> de prata. Tensão: 6.66V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'ago-prata3'!$B$1</c:f>
              <c:strCache>
                <c:ptCount val="1"/>
                <c:pt idx="0">
                  <c:v>Temperatura (ºC)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'ago-prata3'!$B$2:$B$1120</c:f>
              <c:numCache>
                <c:formatCode>General</c:formatCode>
                <c:ptCount val="1119"/>
                <c:pt idx="1">
                  <c:v>300.02</c:v>
                </c:pt>
                <c:pt idx="2">
                  <c:v>300.08</c:v>
                </c:pt>
                <c:pt idx="3">
                  <c:v>300.02</c:v>
                </c:pt>
                <c:pt idx="4">
                  <c:v>300.02</c:v>
                </c:pt>
                <c:pt idx="5">
                  <c:v>299.98</c:v>
                </c:pt>
                <c:pt idx="6">
                  <c:v>300.05</c:v>
                </c:pt>
                <c:pt idx="7">
                  <c:v>300.02</c:v>
                </c:pt>
                <c:pt idx="8">
                  <c:v>299.99</c:v>
                </c:pt>
                <c:pt idx="9">
                  <c:v>300.08999999999997</c:v>
                </c:pt>
                <c:pt idx="10">
                  <c:v>300.05</c:v>
                </c:pt>
                <c:pt idx="11">
                  <c:v>299.99</c:v>
                </c:pt>
                <c:pt idx="12">
                  <c:v>299.95999999999998</c:v>
                </c:pt>
                <c:pt idx="13">
                  <c:v>299.95999999999998</c:v>
                </c:pt>
                <c:pt idx="14">
                  <c:v>299.95</c:v>
                </c:pt>
                <c:pt idx="15">
                  <c:v>300.01</c:v>
                </c:pt>
                <c:pt idx="16">
                  <c:v>299.98</c:v>
                </c:pt>
                <c:pt idx="17">
                  <c:v>300.04000000000002</c:v>
                </c:pt>
                <c:pt idx="18">
                  <c:v>299.97000000000003</c:v>
                </c:pt>
                <c:pt idx="19">
                  <c:v>300.02999999999997</c:v>
                </c:pt>
                <c:pt idx="20">
                  <c:v>300.05</c:v>
                </c:pt>
                <c:pt idx="21">
                  <c:v>300.02</c:v>
                </c:pt>
                <c:pt idx="22">
                  <c:v>300.02999999999997</c:v>
                </c:pt>
                <c:pt idx="23">
                  <c:v>300.01</c:v>
                </c:pt>
                <c:pt idx="24">
                  <c:v>300.04000000000002</c:v>
                </c:pt>
                <c:pt idx="25">
                  <c:v>299.95999999999998</c:v>
                </c:pt>
                <c:pt idx="26">
                  <c:v>300.08</c:v>
                </c:pt>
                <c:pt idx="27">
                  <c:v>300.01</c:v>
                </c:pt>
                <c:pt idx="28">
                  <c:v>300.02</c:v>
                </c:pt>
                <c:pt idx="29">
                  <c:v>299.98</c:v>
                </c:pt>
                <c:pt idx="30">
                  <c:v>299.89999999999998</c:v>
                </c:pt>
                <c:pt idx="31">
                  <c:v>300.04000000000002</c:v>
                </c:pt>
                <c:pt idx="32">
                  <c:v>299.98</c:v>
                </c:pt>
                <c:pt idx="33">
                  <c:v>300.01</c:v>
                </c:pt>
                <c:pt idx="34">
                  <c:v>299.99</c:v>
                </c:pt>
                <c:pt idx="35">
                  <c:v>300.05</c:v>
                </c:pt>
                <c:pt idx="36">
                  <c:v>300.08</c:v>
                </c:pt>
                <c:pt idx="37">
                  <c:v>300.06</c:v>
                </c:pt>
                <c:pt idx="38">
                  <c:v>300.02</c:v>
                </c:pt>
                <c:pt idx="39">
                  <c:v>300.01</c:v>
                </c:pt>
                <c:pt idx="40">
                  <c:v>300.02</c:v>
                </c:pt>
                <c:pt idx="41">
                  <c:v>299.99</c:v>
                </c:pt>
                <c:pt idx="42">
                  <c:v>299.98</c:v>
                </c:pt>
                <c:pt idx="43">
                  <c:v>300.01</c:v>
                </c:pt>
                <c:pt idx="44">
                  <c:v>299.92</c:v>
                </c:pt>
                <c:pt idx="45">
                  <c:v>300.02</c:v>
                </c:pt>
                <c:pt idx="46">
                  <c:v>299.98</c:v>
                </c:pt>
                <c:pt idx="47">
                  <c:v>299.97000000000003</c:v>
                </c:pt>
                <c:pt idx="48">
                  <c:v>299.98</c:v>
                </c:pt>
                <c:pt idx="49">
                  <c:v>299.99</c:v>
                </c:pt>
                <c:pt idx="50">
                  <c:v>300.02999999999997</c:v>
                </c:pt>
                <c:pt idx="51">
                  <c:v>300.02999999999997</c:v>
                </c:pt>
                <c:pt idx="52">
                  <c:v>299.95</c:v>
                </c:pt>
                <c:pt idx="53">
                  <c:v>300.02</c:v>
                </c:pt>
                <c:pt idx="54">
                  <c:v>300.01</c:v>
                </c:pt>
                <c:pt idx="55">
                  <c:v>300.04000000000002</c:v>
                </c:pt>
                <c:pt idx="56">
                  <c:v>299.99</c:v>
                </c:pt>
                <c:pt idx="57">
                  <c:v>300.01</c:v>
                </c:pt>
                <c:pt idx="58">
                  <c:v>300.02</c:v>
                </c:pt>
                <c:pt idx="59">
                  <c:v>300.02999999999997</c:v>
                </c:pt>
                <c:pt idx="60">
                  <c:v>299.99</c:v>
                </c:pt>
                <c:pt idx="61">
                  <c:v>300.01</c:v>
                </c:pt>
                <c:pt idx="62">
                  <c:v>299.99</c:v>
                </c:pt>
                <c:pt idx="63">
                  <c:v>300.01</c:v>
                </c:pt>
                <c:pt idx="64">
                  <c:v>299.97000000000003</c:v>
                </c:pt>
                <c:pt idx="65">
                  <c:v>299.98</c:v>
                </c:pt>
                <c:pt idx="66">
                  <c:v>300.04000000000002</c:v>
                </c:pt>
                <c:pt idx="67">
                  <c:v>299.98</c:v>
                </c:pt>
                <c:pt idx="68">
                  <c:v>300.02</c:v>
                </c:pt>
                <c:pt idx="69">
                  <c:v>299.99</c:v>
                </c:pt>
                <c:pt idx="70">
                  <c:v>299.98</c:v>
                </c:pt>
                <c:pt idx="71">
                  <c:v>299.98</c:v>
                </c:pt>
                <c:pt idx="72">
                  <c:v>300.02999999999997</c:v>
                </c:pt>
                <c:pt idx="73">
                  <c:v>300.02999999999997</c:v>
                </c:pt>
                <c:pt idx="74">
                  <c:v>299.99</c:v>
                </c:pt>
                <c:pt idx="75">
                  <c:v>299.95999999999998</c:v>
                </c:pt>
                <c:pt idx="76">
                  <c:v>300.01</c:v>
                </c:pt>
                <c:pt idx="77">
                  <c:v>299.99</c:v>
                </c:pt>
                <c:pt idx="78">
                  <c:v>299.97000000000003</c:v>
                </c:pt>
                <c:pt idx="79">
                  <c:v>299.92</c:v>
                </c:pt>
                <c:pt idx="80">
                  <c:v>299.98</c:v>
                </c:pt>
                <c:pt idx="81">
                  <c:v>300.02</c:v>
                </c:pt>
                <c:pt idx="82">
                  <c:v>299.95999999999998</c:v>
                </c:pt>
                <c:pt idx="83">
                  <c:v>299.94</c:v>
                </c:pt>
                <c:pt idx="84">
                  <c:v>299.97000000000003</c:v>
                </c:pt>
                <c:pt idx="85">
                  <c:v>299.99</c:v>
                </c:pt>
                <c:pt idx="86">
                  <c:v>300.06</c:v>
                </c:pt>
                <c:pt idx="87">
                  <c:v>300.10000000000002</c:v>
                </c:pt>
                <c:pt idx="88">
                  <c:v>299.98</c:v>
                </c:pt>
                <c:pt idx="89">
                  <c:v>300.02999999999997</c:v>
                </c:pt>
                <c:pt idx="90">
                  <c:v>300.05</c:v>
                </c:pt>
                <c:pt idx="91">
                  <c:v>300.02999999999997</c:v>
                </c:pt>
                <c:pt idx="92">
                  <c:v>300.04000000000002</c:v>
                </c:pt>
                <c:pt idx="93">
                  <c:v>300.02</c:v>
                </c:pt>
                <c:pt idx="94">
                  <c:v>299.98</c:v>
                </c:pt>
                <c:pt idx="95">
                  <c:v>300.05</c:v>
                </c:pt>
                <c:pt idx="96">
                  <c:v>299.95999999999998</c:v>
                </c:pt>
                <c:pt idx="97">
                  <c:v>299.95999999999998</c:v>
                </c:pt>
                <c:pt idx="98">
                  <c:v>299.95999999999998</c:v>
                </c:pt>
                <c:pt idx="99">
                  <c:v>300.04000000000002</c:v>
                </c:pt>
                <c:pt idx="100">
                  <c:v>300.02999999999997</c:v>
                </c:pt>
                <c:pt idx="101">
                  <c:v>299.98</c:v>
                </c:pt>
                <c:pt idx="102">
                  <c:v>300.02999999999997</c:v>
                </c:pt>
                <c:pt idx="103">
                  <c:v>300.02</c:v>
                </c:pt>
                <c:pt idx="104">
                  <c:v>299.97000000000003</c:v>
                </c:pt>
                <c:pt idx="105">
                  <c:v>299.98</c:v>
                </c:pt>
                <c:pt idx="106">
                  <c:v>300.02999999999997</c:v>
                </c:pt>
                <c:pt idx="107">
                  <c:v>300.08</c:v>
                </c:pt>
                <c:pt idx="108">
                  <c:v>300.01</c:v>
                </c:pt>
                <c:pt idx="109">
                  <c:v>300.04000000000002</c:v>
                </c:pt>
                <c:pt idx="110">
                  <c:v>300.08</c:v>
                </c:pt>
                <c:pt idx="111">
                  <c:v>299.95</c:v>
                </c:pt>
                <c:pt idx="112">
                  <c:v>300.08</c:v>
                </c:pt>
                <c:pt idx="113">
                  <c:v>299.95</c:v>
                </c:pt>
                <c:pt idx="114">
                  <c:v>300.05</c:v>
                </c:pt>
                <c:pt idx="115">
                  <c:v>300.02</c:v>
                </c:pt>
                <c:pt idx="116">
                  <c:v>299.99</c:v>
                </c:pt>
                <c:pt idx="117">
                  <c:v>299.95999999999998</c:v>
                </c:pt>
                <c:pt idx="118">
                  <c:v>300.02</c:v>
                </c:pt>
                <c:pt idx="119">
                  <c:v>299.99</c:v>
                </c:pt>
                <c:pt idx="120">
                  <c:v>300.01</c:v>
                </c:pt>
                <c:pt idx="121">
                  <c:v>300.02</c:v>
                </c:pt>
                <c:pt idx="122">
                  <c:v>299.92</c:v>
                </c:pt>
                <c:pt idx="123">
                  <c:v>300.02999999999997</c:v>
                </c:pt>
                <c:pt idx="124">
                  <c:v>299.99</c:v>
                </c:pt>
                <c:pt idx="125">
                  <c:v>300.04000000000002</c:v>
                </c:pt>
                <c:pt idx="126">
                  <c:v>300.02999999999997</c:v>
                </c:pt>
                <c:pt idx="127">
                  <c:v>300.04000000000002</c:v>
                </c:pt>
                <c:pt idx="128">
                  <c:v>300.04000000000002</c:v>
                </c:pt>
                <c:pt idx="129">
                  <c:v>300.02999999999997</c:v>
                </c:pt>
                <c:pt idx="130">
                  <c:v>299.99</c:v>
                </c:pt>
                <c:pt idx="131">
                  <c:v>299.98</c:v>
                </c:pt>
                <c:pt idx="132">
                  <c:v>299.95999999999998</c:v>
                </c:pt>
                <c:pt idx="133">
                  <c:v>299.95999999999998</c:v>
                </c:pt>
                <c:pt idx="134">
                  <c:v>299.98</c:v>
                </c:pt>
                <c:pt idx="135">
                  <c:v>299.91000000000003</c:v>
                </c:pt>
                <c:pt idx="136">
                  <c:v>299.98</c:v>
                </c:pt>
                <c:pt idx="137">
                  <c:v>300.05</c:v>
                </c:pt>
                <c:pt idx="138">
                  <c:v>299.98</c:v>
                </c:pt>
                <c:pt idx="139">
                  <c:v>299.97000000000003</c:v>
                </c:pt>
                <c:pt idx="140">
                  <c:v>299.98</c:v>
                </c:pt>
                <c:pt idx="141">
                  <c:v>300.08999999999997</c:v>
                </c:pt>
                <c:pt idx="142">
                  <c:v>299.99</c:v>
                </c:pt>
                <c:pt idx="143">
                  <c:v>299.94</c:v>
                </c:pt>
                <c:pt idx="144">
                  <c:v>299.98</c:v>
                </c:pt>
                <c:pt idx="145">
                  <c:v>299.98</c:v>
                </c:pt>
                <c:pt idx="146">
                  <c:v>299.94</c:v>
                </c:pt>
                <c:pt idx="147">
                  <c:v>300.02999999999997</c:v>
                </c:pt>
                <c:pt idx="148">
                  <c:v>300.04000000000002</c:v>
                </c:pt>
                <c:pt idx="149">
                  <c:v>300.05</c:v>
                </c:pt>
                <c:pt idx="150">
                  <c:v>300.08999999999997</c:v>
                </c:pt>
                <c:pt idx="151">
                  <c:v>299.98</c:v>
                </c:pt>
                <c:pt idx="152">
                  <c:v>300.08999999999997</c:v>
                </c:pt>
                <c:pt idx="153">
                  <c:v>300.02999999999997</c:v>
                </c:pt>
                <c:pt idx="154">
                  <c:v>300.08999999999997</c:v>
                </c:pt>
                <c:pt idx="155">
                  <c:v>300.08999999999997</c:v>
                </c:pt>
                <c:pt idx="156">
                  <c:v>299.98</c:v>
                </c:pt>
                <c:pt idx="157">
                  <c:v>300.02</c:v>
                </c:pt>
                <c:pt idx="158">
                  <c:v>300.01</c:v>
                </c:pt>
                <c:pt idx="159">
                  <c:v>300.06</c:v>
                </c:pt>
                <c:pt idx="160">
                  <c:v>299.95</c:v>
                </c:pt>
                <c:pt idx="161">
                  <c:v>299.95999999999998</c:v>
                </c:pt>
                <c:pt idx="162">
                  <c:v>300.05</c:v>
                </c:pt>
                <c:pt idx="163">
                  <c:v>300.02</c:v>
                </c:pt>
                <c:pt idx="164">
                  <c:v>299.99</c:v>
                </c:pt>
                <c:pt idx="165">
                  <c:v>299.95</c:v>
                </c:pt>
                <c:pt idx="166">
                  <c:v>299.98</c:v>
                </c:pt>
                <c:pt idx="167">
                  <c:v>299.98</c:v>
                </c:pt>
                <c:pt idx="168">
                  <c:v>299.91000000000003</c:v>
                </c:pt>
                <c:pt idx="169">
                  <c:v>299.97000000000003</c:v>
                </c:pt>
                <c:pt idx="170">
                  <c:v>300.01</c:v>
                </c:pt>
                <c:pt idx="171">
                  <c:v>300.04000000000002</c:v>
                </c:pt>
                <c:pt idx="172">
                  <c:v>300.08</c:v>
                </c:pt>
                <c:pt idx="173">
                  <c:v>299.98</c:v>
                </c:pt>
                <c:pt idx="174">
                  <c:v>299.97000000000003</c:v>
                </c:pt>
                <c:pt idx="175">
                  <c:v>299.99</c:v>
                </c:pt>
                <c:pt idx="176">
                  <c:v>299.94</c:v>
                </c:pt>
                <c:pt idx="177">
                  <c:v>300.02999999999997</c:v>
                </c:pt>
                <c:pt idx="178">
                  <c:v>300.02999999999997</c:v>
                </c:pt>
                <c:pt idx="179">
                  <c:v>300.08</c:v>
                </c:pt>
                <c:pt idx="180">
                  <c:v>299.99</c:v>
                </c:pt>
                <c:pt idx="181">
                  <c:v>300.01</c:v>
                </c:pt>
                <c:pt idx="182">
                  <c:v>300.01</c:v>
                </c:pt>
                <c:pt idx="183">
                  <c:v>300.14999999999998</c:v>
                </c:pt>
                <c:pt idx="184">
                  <c:v>300.02999999999997</c:v>
                </c:pt>
                <c:pt idx="185">
                  <c:v>300.02</c:v>
                </c:pt>
                <c:pt idx="186">
                  <c:v>300.08</c:v>
                </c:pt>
                <c:pt idx="187">
                  <c:v>300.04000000000002</c:v>
                </c:pt>
                <c:pt idx="188">
                  <c:v>300.02999999999997</c:v>
                </c:pt>
                <c:pt idx="189">
                  <c:v>300.01</c:v>
                </c:pt>
                <c:pt idx="190">
                  <c:v>300.04000000000002</c:v>
                </c:pt>
                <c:pt idx="191">
                  <c:v>300.04000000000002</c:v>
                </c:pt>
                <c:pt idx="192">
                  <c:v>300.02</c:v>
                </c:pt>
                <c:pt idx="193">
                  <c:v>300.02</c:v>
                </c:pt>
                <c:pt idx="194">
                  <c:v>300.02999999999997</c:v>
                </c:pt>
                <c:pt idx="195">
                  <c:v>300.04000000000002</c:v>
                </c:pt>
                <c:pt idx="196">
                  <c:v>299.92</c:v>
                </c:pt>
                <c:pt idx="197">
                  <c:v>300.02</c:v>
                </c:pt>
                <c:pt idx="198">
                  <c:v>299.98</c:v>
                </c:pt>
                <c:pt idx="199">
                  <c:v>299.91000000000003</c:v>
                </c:pt>
                <c:pt idx="200">
                  <c:v>299.97000000000003</c:v>
                </c:pt>
                <c:pt idx="201">
                  <c:v>299.94</c:v>
                </c:pt>
                <c:pt idx="202">
                  <c:v>299.95999999999998</c:v>
                </c:pt>
                <c:pt idx="203">
                  <c:v>300.02999999999997</c:v>
                </c:pt>
                <c:pt idx="204">
                  <c:v>300.01</c:v>
                </c:pt>
                <c:pt idx="205">
                  <c:v>300.01</c:v>
                </c:pt>
                <c:pt idx="206">
                  <c:v>300.05</c:v>
                </c:pt>
                <c:pt idx="207">
                  <c:v>300.04000000000002</c:v>
                </c:pt>
                <c:pt idx="208">
                  <c:v>300.02</c:v>
                </c:pt>
                <c:pt idx="209">
                  <c:v>300.02</c:v>
                </c:pt>
                <c:pt idx="210">
                  <c:v>300.02</c:v>
                </c:pt>
                <c:pt idx="211">
                  <c:v>299.97000000000003</c:v>
                </c:pt>
                <c:pt idx="212">
                  <c:v>299.98</c:v>
                </c:pt>
                <c:pt idx="213">
                  <c:v>300.02999999999997</c:v>
                </c:pt>
                <c:pt idx="214">
                  <c:v>299.94</c:v>
                </c:pt>
                <c:pt idx="215">
                  <c:v>300.08</c:v>
                </c:pt>
                <c:pt idx="216">
                  <c:v>299.99</c:v>
                </c:pt>
                <c:pt idx="217">
                  <c:v>299.97000000000003</c:v>
                </c:pt>
                <c:pt idx="218">
                  <c:v>299.98</c:v>
                </c:pt>
                <c:pt idx="219">
                  <c:v>300.02</c:v>
                </c:pt>
                <c:pt idx="220">
                  <c:v>300.08</c:v>
                </c:pt>
                <c:pt idx="221">
                  <c:v>300.02</c:v>
                </c:pt>
                <c:pt idx="222">
                  <c:v>300.04000000000002</c:v>
                </c:pt>
                <c:pt idx="223">
                  <c:v>299.95999999999998</c:v>
                </c:pt>
                <c:pt idx="224">
                  <c:v>300.01</c:v>
                </c:pt>
                <c:pt idx="225">
                  <c:v>299.94</c:v>
                </c:pt>
                <c:pt idx="226">
                  <c:v>299.97000000000003</c:v>
                </c:pt>
                <c:pt idx="227">
                  <c:v>300.02</c:v>
                </c:pt>
                <c:pt idx="228">
                  <c:v>299.99</c:v>
                </c:pt>
                <c:pt idx="229">
                  <c:v>299.98</c:v>
                </c:pt>
                <c:pt idx="230">
                  <c:v>299.97000000000003</c:v>
                </c:pt>
                <c:pt idx="231">
                  <c:v>299.98</c:v>
                </c:pt>
                <c:pt idx="232">
                  <c:v>299.95999999999998</c:v>
                </c:pt>
                <c:pt idx="233">
                  <c:v>300.08999999999997</c:v>
                </c:pt>
                <c:pt idx="234">
                  <c:v>299.87</c:v>
                </c:pt>
                <c:pt idx="235">
                  <c:v>299.97000000000003</c:v>
                </c:pt>
                <c:pt idx="236">
                  <c:v>300.02999999999997</c:v>
                </c:pt>
                <c:pt idx="237">
                  <c:v>299.95999999999998</c:v>
                </c:pt>
                <c:pt idx="238">
                  <c:v>299.94</c:v>
                </c:pt>
                <c:pt idx="239">
                  <c:v>300.05</c:v>
                </c:pt>
                <c:pt idx="240">
                  <c:v>299.95</c:v>
                </c:pt>
                <c:pt idx="241">
                  <c:v>300.02999999999997</c:v>
                </c:pt>
                <c:pt idx="242">
                  <c:v>299.95999999999998</c:v>
                </c:pt>
                <c:pt idx="243">
                  <c:v>300.02999999999997</c:v>
                </c:pt>
                <c:pt idx="244">
                  <c:v>300.01</c:v>
                </c:pt>
                <c:pt idx="245">
                  <c:v>299.99</c:v>
                </c:pt>
                <c:pt idx="246">
                  <c:v>299.94</c:v>
                </c:pt>
                <c:pt idx="247">
                  <c:v>299.98</c:v>
                </c:pt>
                <c:pt idx="248">
                  <c:v>299.95999999999998</c:v>
                </c:pt>
                <c:pt idx="249">
                  <c:v>300.02</c:v>
                </c:pt>
                <c:pt idx="250">
                  <c:v>299.95</c:v>
                </c:pt>
                <c:pt idx="251">
                  <c:v>299.95</c:v>
                </c:pt>
                <c:pt idx="252">
                  <c:v>300.02</c:v>
                </c:pt>
                <c:pt idx="253">
                  <c:v>300.01</c:v>
                </c:pt>
                <c:pt idx="254">
                  <c:v>299.99</c:v>
                </c:pt>
                <c:pt idx="255">
                  <c:v>300.01</c:v>
                </c:pt>
                <c:pt idx="256">
                  <c:v>300.02999999999997</c:v>
                </c:pt>
                <c:pt idx="257">
                  <c:v>300.02</c:v>
                </c:pt>
                <c:pt idx="258">
                  <c:v>300.02</c:v>
                </c:pt>
                <c:pt idx="259">
                  <c:v>300.04000000000002</c:v>
                </c:pt>
                <c:pt idx="260">
                  <c:v>300.08</c:v>
                </c:pt>
                <c:pt idx="261">
                  <c:v>299.97000000000003</c:v>
                </c:pt>
                <c:pt idx="262">
                  <c:v>300.02999999999997</c:v>
                </c:pt>
                <c:pt idx="263">
                  <c:v>300.08</c:v>
                </c:pt>
                <c:pt idx="264">
                  <c:v>300.02999999999997</c:v>
                </c:pt>
                <c:pt idx="265">
                  <c:v>300.06</c:v>
                </c:pt>
                <c:pt idx="266">
                  <c:v>299.98</c:v>
                </c:pt>
                <c:pt idx="267">
                  <c:v>299.99</c:v>
                </c:pt>
                <c:pt idx="268">
                  <c:v>300.06</c:v>
                </c:pt>
                <c:pt idx="269">
                  <c:v>300.02999999999997</c:v>
                </c:pt>
                <c:pt idx="270">
                  <c:v>300.02</c:v>
                </c:pt>
                <c:pt idx="271">
                  <c:v>300.08999999999997</c:v>
                </c:pt>
                <c:pt idx="272">
                  <c:v>300.02999999999997</c:v>
                </c:pt>
                <c:pt idx="273">
                  <c:v>300.02999999999997</c:v>
                </c:pt>
                <c:pt idx="274">
                  <c:v>300.04000000000002</c:v>
                </c:pt>
                <c:pt idx="275">
                  <c:v>299.98</c:v>
                </c:pt>
                <c:pt idx="276">
                  <c:v>300.02</c:v>
                </c:pt>
                <c:pt idx="277">
                  <c:v>299.98</c:v>
                </c:pt>
                <c:pt idx="278">
                  <c:v>300.02</c:v>
                </c:pt>
                <c:pt idx="279">
                  <c:v>299.94</c:v>
                </c:pt>
                <c:pt idx="280">
                  <c:v>300.02999999999997</c:v>
                </c:pt>
                <c:pt idx="281">
                  <c:v>299.92</c:v>
                </c:pt>
                <c:pt idx="282">
                  <c:v>299.97000000000003</c:v>
                </c:pt>
                <c:pt idx="283">
                  <c:v>299.99</c:v>
                </c:pt>
                <c:pt idx="284">
                  <c:v>299.97000000000003</c:v>
                </c:pt>
                <c:pt idx="285">
                  <c:v>299.98</c:v>
                </c:pt>
                <c:pt idx="286">
                  <c:v>299.99</c:v>
                </c:pt>
                <c:pt idx="287">
                  <c:v>300.01</c:v>
                </c:pt>
                <c:pt idx="288">
                  <c:v>299.97000000000003</c:v>
                </c:pt>
                <c:pt idx="289">
                  <c:v>300.02999999999997</c:v>
                </c:pt>
                <c:pt idx="290">
                  <c:v>300.05</c:v>
                </c:pt>
                <c:pt idx="291">
                  <c:v>299.95999999999998</c:v>
                </c:pt>
                <c:pt idx="292">
                  <c:v>300.04000000000002</c:v>
                </c:pt>
                <c:pt idx="293">
                  <c:v>299.99</c:v>
                </c:pt>
                <c:pt idx="294">
                  <c:v>299.89999999999998</c:v>
                </c:pt>
                <c:pt idx="295">
                  <c:v>299.95</c:v>
                </c:pt>
                <c:pt idx="296">
                  <c:v>300.02999999999997</c:v>
                </c:pt>
                <c:pt idx="297">
                  <c:v>299.97000000000003</c:v>
                </c:pt>
                <c:pt idx="298">
                  <c:v>299.98</c:v>
                </c:pt>
                <c:pt idx="299">
                  <c:v>300.02999999999997</c:v>
                </c:pt>
                <c:pt idx="300">
                  <c:v>299.97000000000003</c:v>
                </c:pt>
                <c:pt idx="301">
                  <c:v>300.02</c:v>
                </c:pt>
                <c:pt idx="302">
                  <c:v>299.98</c:v>
                </c:pt>
                <c:pt idx="303">
                  <c:v>299.99</c:v>
                </c:pt>
                <c:pt idx="304">
                  <c:v>299.99</c:v>
                </c:pt>
                <c:pt idx="305">
                  <c:v>299.99</c:v>
                </c:pt>
                <c:pt idx="306">
                  <c:v>299.98</c:v>
                </c:pt>
                <c:pt idx="307">
                  <c:v>300.05</c:v>
                </c:pt>
                <c:pt idx="308">
                  <c:v>300.04000000000002</c:v>
                </c:pt>
                <c:pt idx="309">
                  <c:v>300.05</c:v>
                </c:pt>
                <c:pt idx="310">
                  <c:v>299.98</c:v>
                </c:pt>
                <c:pt idx="311">
                  <c:v>299.99</c:v>
                </c:pt>
                <c:pt idx="312">
                  <c:v>300.08</c:v>
                </c:pt>
                <c:pt idx="313">
                  <c:v>299.99</c:v>
                </c:pt>
                <c:pt idx="314">
                  <c:v>300.01</c:v>
                </c:pt>
                <c:pt idx="315">
                  <c:v>299.95999999999998</c:v>
                </c:pt>
                <c:pt idx="316">
                  <c:v>299.98</c:v>
                </c:pt>
                <c:pt idx="317">
                  <c:v>299.97000000000003</c:v>
                </c:pt>
                <c:pt idx="318">
                  <c:v>299.98</c:v>
                </c:pt>
                <c:pt idx="319">
                  <c:v>299.98</c:v>
                </c:pt>
                <c:pt idx="320">
                  <c:v>300.02</c:v>
                </c:pt>
                <c:pt idx="321">
                  <c:v>299.91000000000003</c:v>
                </c:pt>
                <c:pt idx="322">
                  <c:v>299.97000000000003</c:v>
                </c:pt>
                <c:pt idx="323">
                  <c:v>300.02999999999997</c:v>
                </c:pt>
                <c:pt idx="324">
                  <c:v>300.02</c:v>
                </c:pt>
                <c:pt idx="325">
                  <c:v>299.95999999999998</c:v>
                </c:pt>
                <c:pt idx="326">
                  <c:v>300.02999999999997</c:v>
                </c:pt>
                <c:pt idx="327">
                  <c:v>300.02</c:v>
                </c:pt>
                <c:pt idx="328">
                  <c:v>300.01</c:v>
                </c:pt>
                <c:pt idx="329">
                  <c:v>300.02</c:v>
                </c:pt>
                <c:pt idx="330">
                  <c:v>300.01</c:v>
                </c:pt>
                <c:pt idx="331">
                  <c:v>299.95999999999998</c:v>
                </c:pt>
                <c:pt idx="332">
                  <c:v>299.97000000000003</c:v>
                </c:pt>
                <c:pt idx="333">
                  <c:v>300.02</c:v>
                </c:pt>
                <c:pt idx="334">
                  <c:v>299.98</c:v>
                </c:pt>
                <c:pt idx="335">
                  <c:v>299.99</c:v>
                </c:pt>
                <c:pt idx="336">
                  <c:v>299.95</c:v>
                </c:pt>
                <c:pt idx="337">
                  <c:v>299.98</c:v>
                </c:pt>
                <c:pt idx="338">
                  <c:v>300.01</c:v>
                </c:pt>
                <c:pt idx="339">
                  <c:v>299.99</c:v>
                </c:pt>
                <c:pt idx="340">
                  <c:v>299.97000000000003</c:v>
                </c:pt>
                <c:pt idx="341">
                  <c:v>299.95999999999998</c:v>
                </c:pt>
                <c:pt idx="342">
                  <c:v>299.98</c:v>
                </c:pt>
                <c:pt idx="343">
                  <c:v>300.06</c:v>
                </c:pt>
                <c:pt idx="344">
                  <c:v>300.01</c:v>
                </c:pt>
                <c:pt idx="345">
                  <c:v>298.24</c:v>
                </c:pt>
                <c:pt idx="346">
                  <c:v>294.24</c:v>
                </c:pt>
                <c:pt idx="347">
                  <c:v>289.5</c:v>
                </c:pt>
                <c:pt idx="348">
                  <c:v>285.2</c:v>
                </c:pt>
                <c:pt idx="349">
                  <c:v>281.16000000000003</c:v>
                </c:pt>
                <c:pt idx="350">
                  <c:v>277.93</c:v>
                </c:pt>
                <c:pt idx="351">
                  <c:v>275.14</c:v>
                </c:pt>
                <c:pt idx="352">
                  <c:v>272.92</c:v>
                </c:pt>
                <c:pt idx="353">
                  <c:v>271.06</c:v>
                </c:pt>
                <c:pt idx="354">
                  <c:v>269.70999999999998</c:v>
                </c:pt>
                <c:pt idx="355">
                  <c:v>268.67</c:v>
                </c:pt>
                <c:pt idx="356">
                  <c:v>267.94</c:v>
                </c:pt>
                <c:pt idx="357">
                  <c:v>267.49</c:v>
                </c:pt>
                <c:pt idx="358">
                  <c:v>267.27999999999997</c:v>
                </c:pt>
                <c:pt idx="359">
                  <c:v>267.35000000000002</c:v>
                </c:pt>
                <c:pt idx="360">
                  <c:v>267.55</c:v>
                </c:pt>
                <c:pt idx="361">
                  <c:v>267.87</c:v>
                </c:pt>
                <c:pt idx="362">
                  <c:v>268.41000000000003</c:v>
                </c:pt>
                <c:pt idx="363">
                  <c:v>269.07</c:v>
                </c:pt>
                <c:pt idx="364">
                  <c:v>269.88</c:v>
                </c:pt>
                <c:pt idx="365">
                  <c:v>270.83999999999997</c:v>
                </c:pt>
                <c:pt idx="366">
                  <c:v>271.83999999999997</c:v>
                </c:pt>
                <c:pt idx="367">
                  <c:v>272.88</c:v>
                </c:pt>
                <c:pt idx="368">
                  <c:v>273.93</c:v>
                </c:pt>
                <c:pt idx="369">
                  <c:v>275.24</c:v>
                </c:pt>
                <c:pt idx="370">
                  <c:v>276.45999999999998</c:v>
                </c:pt>
                <c:pt idx="371">
                  <c:v>277.77</c:v>
                </c:pt>
                <c:pt idx="372">
                  <c:v>278.98</c:v>
                </c:pt>
                <c:pt idx="373">
                  <c:v>280.23</c:v>
                </c:pt>
                <c:pt idx="374">
                  <c:v>281.52</c:v>
                </c:pt>
                <c:pt idx="375">
                  <c:v>282.60000000000002</c:v>
                </c:pt>
                <c:pt idx="376">
                  <c:v>283.70999999999998</c:v>
                </c:pt>
                <c:pt idx="377">
                  <c:v>284.73</c:v>
                </c:pt>
                <c:pt idx="378">
                  <c:v>285.73</c:v>
                </c:pt>
                <c:pt idx="379">
                  <c:v>286.58999999999997</c:v>
                </c:pt>
                <c:pt idx="380">
                  <c:v>287.37</c:v>
                </c:pt>
                <c:pt idx="381">
                  <c:v>288.33999999999997</c:v>
                </c:pt>
                <c:pt idx="382">
                  <c:v>289.08999999999997</c:v>
                </c:pt>
                <c:pt idx="383">
                  <c:v>289.77</c:v>
                </c:pt>
                <c:pt idx="384">
                  <c:v>290.43</c:v>
                </c:pt>
                <c:pt idx="385">
                  <c:v>291.02</c:v>
                </c:pt>
                <c:pt idx="386">
                  <c:v>291.62</c:v>
                </c:pt>
                <c:pt idx="387">
                  <c:v>292.27</c:v>
                </c:pt>
                <c:pt idx="388">
                  <c:v>292.7</c:v>
                </c:pt>
                <c:pt idx="389">
                  <c:v>293.22000000000003</c:v>
                </c:pt>
                <c:pt idx="390">
                  <c:v>293.60000000000002</c:v>
                </c:pt>
                <c:pt idx="391">
                  <c:v>294.18</c:v>
                </c:pt>
                <c:pt idx="392">
                  <c:v>294.49</c:v>
                </c:pt>
                <c:pt idx="393">
                  <c:v>294.88</c:v>
                </c:pt>
                <c:pt idx="394">
                  <c:v>295.23</c:v>
                </c:pt>
                <c:pt idx="395">
                  <c:v>295.58999999999997</c:v>
                </c:pt>
                <c:pt idx="396">
                  <c:v>296.05</c:v>
                </c:pt>
                <c:pt idx="397">
                  <c:v>296.32</c:v>
                </c:pt>
                <c:pt idx="398">
                  <c:v>296.55</c:v>
                </c:pt>
                <c:pt idx="399">
                  <c:v>296.85000000000002</c:v>
                </c:pt>
                <c:pt idx="400">
                  <c:v>297.08999999999997</c:v>
                </c:pt>
                <c:pt idx="401">
                  <c:v>297.45</c:v>
                </c:pt>
                <c:pt idx="402">
                  <c:v>297.76</c:v>
                </c:pt>
                <c:pt idx="403">
                  <c:v>297.99</c:v>
                </c:pt>
                <c:pt idx="404">
                  <c:v>298.25</c:v>
                </c:pt>
                <c:pt idx="405">
                  <c:v>298.36</c:v>
                </c:pt>
                <c:pt idx="406">
                  <c:v>298.58999999999997</c:v>
                </c:pt>
                <c:pt idx="407">
                  <c:v>298.91000000000003</c:v>
                </c:pt>
                <c:pt idx="408">
                  <c:v>299.02999999999997</c:v>
                </c:pt>
                <c:pt idx="409">
                  <c:v>299.16000000000003</c:v>
                </c:pt>
                <c:pt idx="410">
                  <c:v>299.42</c:v>
                </c:pt>
                <c:pt idx="411">
                  <c:v>299.48</c:v>
                </c:pt>
                <c:pt idx="412">
                  <c:v>299.73</c:v>
                </c:pt>
                <c:pt idx="413">
                  <c:v>299.8</c:v>
                </c:pt>
                <c:pt idx="414">
                  <c:v>299.94</c:v>
                </c:pt>
                <c:pt idx="415">
                  <c:v>300.02</c:v>
                </c:pt>
                <c:pt idx="416">
                  <c:v>300.14999999999998</c:v>
                </c:pt>
                <c:pt idx="417">
                  <c:v>300.31</c:v>
                </c:pt>
                <c:pt idx="418">
                  <c:v>300.35000000000002</c:v>
                </c:pt>
                <c:pt idx="419">
                  <c:v>300.47000000000003</c:v>
                </c:pt>
                <c:pt idx="420">
                  <c:v>300.61</c:v>
                </c:pt>
                <c:pt idx="421">
                  <c:v>300.63</c:v>
                </c:pt>
                <c:pt idx="422">
                  <c:v>300.72000000000003</c:v>
                </c:pt>
                <c:pt idx="423">
                  <c:v>300.79000000000002</c:v>
                </c:pt>
                <c:pt idx="424">
                  <c:v>300.83999999999997</c:v>
                </c:pt>
                <c:pt idx="425">
                  <c:v>300.99</c:v>
                </c:pt>
                <c:pt idx="426">
                  <c:v>300.98</c:v>
                </c:pt>
                <c:pt idx="427">
                  <c:v>300.99</c:v>
                </c:pt>
                <c:pt idx="428">
                  <c:v>301</c:v>
                </c:pt>
                <c:pt idx="429">
                  <c:v>301.02</c:v>
                </c:pt>
                <c:pt idx="430">
                  <c:v>301.11</c:v>
                </c:pt>
                <c:pt idx="431">
                  <c:v>301.16000000000003</c:v>
                </c:pt>
                <c:pt idx="432">
                  <c:v>301.08999999999997</c:v>
                </c:pt>
                <c:pt idx="433">
                  <c:v>301.25</c:v>
                </c:pt>
                <c:pt idx="434">
                  <c:v>301.23</c:v>
                </c:pt>
                <c:pt idx="435">
                  <c:v>301.27</c:v>
                </c:pt>
                <c:pt idx="436">
                  <c:v>301.29000000000002</c:v>
                </c:pt>
                <c:pt idx="437">
                  <c:v>301.24</c:v>
                </c:pt>
                <c:pt idx="438">
                  <c:v>301.29000000000002</c:v>
                </c:pt>
                <c:pt idx="439">
                  <c:v>301.33999999999997</c:v>
                </c:pt>
                <c:pt idx="440">
                  <c:v>301.19</c:v>
                </c:pt>
                <c:pt idx="441">
                  <c:v>301.29000000000002</c:v>
                </c:pt>
                <c:pt idx="442">
                  <c:v>301.38</c:v>
                </c:pt>
                <c:pt idx="443">
                  <c:v>301.33999999999997</c:v>
                </c:pt>
                <c:pt idx="444">
                  <c:v>301.24</c:v>
                </c:pt>
                <c:pt idx="445">
                  <c:v>301.33999999999997</c:v>
                </c:pt>
                <c:pt idx="446">
                  <c:v>301.3</c:v>
                </c:pt>
                <c:pt idx="447">
                  <c:v>301.29000000000002</c:v>
                </c:pt>
                <c:pt idx="448">
                  <c:v>301.23</c:v>
                </c:pt>
                <c:pt idx="449">
                  <c:v>301.27</c:v>
                </c:pt>
                <c:pt idx="450">
                  <c:v>301.29000000000002</c:v>
                </c:pt>
                <c:pt idx="451">
                  <c:v>301.24</c:v>
                </c:pt>
                <c:pt idx="452">
                  <c:v>301.29000000000002</c:v>
                </c:pt>
                <c:pt idx="453">
                  <c:v>301.27</c:v>
                </c:pt>
                <c:pt idx="454">
                  <c:v>301.19</c:v>
                </c:pt>
                <c:pt idx="455">
                  <c:v>301.16000000000003</c:v>
                </c:pt>
                <c:pt idx="456">
                  <c:v>301.2</c:v>
                </c:pt>
                <c:pt idx="457">
                  <c:v>301.20999999999998</c:v>
                </c:pt>
                <c:pt idx="458">
                  <c:v>301.19</c:v>
                </c:pt>
                <c:pt idx="459">
                  <c:v>301.18</c:v>
                </c:pt>
                <c:pt idx="460">
                  <c:v>301</c:v>
                </c:pt>
                <c:pt idx="461">
                  <c:v>301.2</c:v>
                </c:pt>
                <c:pt idx="462">
                  <c:v>301.07</c:v>
                </c:pt>
                <c:pt idx="463">
                  <c:v>301.08999999999997</c:v>
                </c:pt>
                <c:pt idx="464">
                  <c:v>301.08999999999997</c:v>
                </c:pt>
                <c:pt idx="465">
                  <c:v>301.07</c:v>
                </c:pt>
                <c:pt idx="466">
                  <c:v>300.97000000000003</c:v>
                </c:pt>
                <c:pt idx="467">
                  <c:v>300.99</c:v>
                </c:pt>
                <c:pt idx="468">
                  <c:v>300.89</c:v>
                </c:pt>
                <c:pt idx="469">
                  <c:v>300.93</c:v>
                </c:pt>
                <c:pt idx="470">
                  <c:v>300.99</c:v>
                </c:pt>
                <c:pt idx="471">
                  <c:v>300.95</c:v>
                </c:pt>
                <c:pt idx="472">
                  <c:v>300.91000000000003</c:v>
                </c:pt>
                <c:pt idx="473">
                  <c:v>300.86</c:v>
                </c:pt>
                <c:pt idx="474">
                  <c:v>300.8</c:v>
                </c:pt>
                <c:pt idx="475">
                  <c:v>300.88</c:v>
                </c:pt>
                <c:pt idx="476">
                  <c:v>300.77</c:v>
                </c:pt>
                <c:pt idx="477">
                  <c:v>300.8</c:v>
                </c:pt>
                <c:pt idx="478">
                  <c:v>300.77</c:v>
                </c:pt>
                <c:pt idx="479">
                  <c:v>300.77</c:v>
                </c:pt>
                <c:pt idx="480">
                  <c:v>300.83999999999997</c:v>
                </c:pt>
                <c:pt idx="481">
                  <c:v>300.72000000000003</c:v>
                </c:pt>
                <c:pt idx="482">
                  <c:v>300.74</c:v>
                </c:pt>
                <c:pt idx="483">
                  <c:v>300.68</c:v>
                </c:pt>
                <c:pt idx="484">
                  <c:v>300.63</c:v>
                </c:pt>
                <c:pt idx="485">
                  <c:v>300.68</c:v>
                </c:pt>
                <c:pt idx="486">
                  <c:v>300.68</c:v>
                </c:pt>
                <c:pt idx="487">
                  <c:v>300.56</c:v>
                </c:pt>
                <c:pt idx="488">
                  <c:v>300.64999999999998</c:v>
                </c:pt>
                <c:pt idx="489">
                  <c:v>300.58999999999997</c:v>
                </c:pt>
                <c:pt idx="490">
                  <c:v>300.55</c:v>
                </c:pt>
                <c:pt idx="491">
                  <c:v>300.54000000000002</c:v>
                </c:pt>
                <c:pt idx="492">
                  <c:v>300.54000000000002</c:v>
                </c:pt>
                <c:pt idx="493">
                  <c:v>300.48</c:v>
                </c:pt>
                <c:pt idx="494">
                  <c:v>300.58999999999997</c:v>
                </c:pt>
                <c:pt idx="495">
                  <c:v>300.58</c:v>
                </c:pt>
                <c:pt idx="496">
                  <c:v>300.55</c:v>
                </c:pt>
                <c:pt idx="497">
                  <c:v>300.48</c:v>
                </c:pt>
                <c:pt idx="498">
                  <c:v>300.5</c:v>
                </c:pt>
                <c:pt idx="499">
                  <c:v>300.5</c:v>
                </c:pt>
                <c:pt idx="500">
                  <c:v>300.49</c:v>
                </c:pt>
                <c:pt idx="501">
                  <c:v>300.45</c:v>
                </c:pt>
                <c:pt idx="502">
                  <c:v>300.42</c:v>
                </c:pt>
                <c:pt idx="503">
                  <c:v>300.47000000000003</c:v>
                </c:pt>
                <c:pt idx="504">
                  <c:v>300.43</c:v>
                </c:pt>
                <c:pt idx="505">
                  <c:v>300.47000000000003</c:v>
                </c:pt>
                <c:pt idx="506">
                  <c:v>300.39999999999998</c:v>
                </c:pt>
                <c:pt idx="507">
                  <c:v>300.33999999999997</c:v>
                </c:pt>
                <c:pt idx="508">
                  <c:v>300.31</c:v>
                </c:pt>
                <c:pt idx="509">
                  <c:v>300.31</c:v>
                </c:pt>
                <c:pt idx="510">
                  <c:v>300.29000000000002</c:v>
                </c:pt>
                <c:pt idx="511">
                  <c:v>300.33999999999997</c:v>
                </c:pt>
                <c:pt idx="512">
                  <c:v>300.3</c:v>
                </c:pt>
                <c:pt idx="513">
                  <c:v>300.31</c:v>
                </c:pt>
                <c:pt idx="514">
                  <c:v>300.35000000000002</c:v>
                </c:pt>
                <c:pt idx="515">
                  <c:v>300.23</c:v>
                </c:pt>
                <c:pt idx="516">
                  <c:v>300.22000000000003</c:v>
                </c:pt>
                <c:pt idx="517">
                  <c:v>300.26</c:v>
                </c:pt>
                <c:pt idx="518">
                  <c:v>300.18</c:v>
                </c:pt>
                <c:pt idx="519">
                  <c:v>300.26</c:v>
                </c:pt>
                <c:pt idx="520">
                  <c:v>300.26</c:v>
                </c:pt>
                <c:pt idx="521">
                  <c:v>300.22000000000003</c:v>
                </c:pt>
                <c:pt idx="522">
                  <c:v>300.26</c:v>
                </c:pt>
                <c:pt idx="523">
                  <c:v>300.17</c:v>
                </c:pt>
                <c:pt idx="524">
                  <c:v>300.18</c:v>
                </c:pt>
                <c:pt idx="525">
                  <c:v>300.24</c:v>
                </c:pt>
                <c:pt idx="526">
                  <c:v>300.16000000000003</c:v>
                </c:pt>
                <c:pt idx="527">
                  <c:v>300.16000000000003</c:v>
                </c:pt>
                <c:pt idx="528">
                  <c:v>300.18</c:v>
                </c:pt>
                <c:pt idx="529">
                  <c:v>300.17</c:v>
                </c:pt>
                <c:pt idx="530">
                  <c:v>300.2</c:v>
                </c:pt>
                <c:pt idx="531">
                  <c:v>300.26</c:v>
                </c:pt>
                <c:pt idx="532">
                  <c:v>300.17</c:v>
                </c:pt>
                <c:pt idx="533">
                  <c:v>300.10000000000002</c:v>
                </c:pt>
                <c:pt idx="534">
                  <c:v>300.17</c:v>
                </c:pt>
                <c:pt idx="535">
                  <c:v>300.14</c:v>
                </c:pt>
                <c:pt idx="536">
                  <c:v>300.18</c:v>
                </c:pt>
                <c:pt idx="537">
                  <c:v>300.2</c:v>
                </c:pt>
                <c:pt idx="538">
                  <c:v>300.16000000000003</c:v>
                </c:pt>
                <c:pt idx="539">
                  <c:v>300.13</c:v>
                </c:pt>
                <c:pt idx="540">
                  <c:v>300.14</c:v>
                </c:pt>
                <c:pt idx="541">
                  <c:v>300.10000000000002</c:v>
                </c:pt>
                <c:pt idx="542">
                  <c:v>300.08999999999997</c:v>
                </c:pt>
                <c:pt idx="543">
                  <c:v>300.14</c:v>
                </c:pt>
                <c:pt idx="544">
                  <c:v>300.08999999999997</c:v>
                </c:pt>
                <c:pt idx="545">
                  <c:v>300.14</c:v>
                </c:pt>
                <c:pt idx="546">
                  <c:v>300.16000000000003</c:v>
                </c:pt>
                <c:pt idx="547">
                  <c:v>300.13</c:v>
                </c:pt>
                <c:pt idx="548">
                  <c:v>300.08999999999997</c:v>
                </c:pt>
                <c:pt idx="549">
                  <c:v>300.08999999999997</c:v>
                </c:pt>
                <c:pt idx="550">
                  <c:v>300.08</c:v>
                </c:pt>
                <c:pt idx="551">
                  <c:v>300.13</c:v>
                </c:pt>
                <c:pt idx="552">
                  <c:v>299.99</c:v>
                </c:pt>
                <c:pt idx="553">
                  <c:v>300.06</c:v>
                </c:pt>
                <c:pt idx="554">
                  <c:v>300.06</c:v>
                </c:pt>
                <c:pt idx="555">
                  <c:v>299.99</c:v>
                </c:pt>
                <c:pt idx="556">
                  <c:v>300.04000000000002</c:v>
                </c:pt>
                <c:pt idx="557">
                  <c:v>300.05</c:v>
                </c:pt>
                <c:pt idx="558">
                  <c:v>300.02999999999997</c:v>
                </c:pt>
                <c:pt idx="559">
                  <c:v>300.02999999999997</c:v>
                </c:pt>
                <c:pt idx="560">
                  <c:v>300.13</c:v>
                </c:pt>
                <c:pt idx="561">
                  <c:v>300.12</c:v>
                </c:pt>
                <c:pt idx="562">
                  <c:v>300.01</c:v>
                </c:pt>
                <c:pt idx="563">
                  <c:v>300.05</c:v>
                </c:pt>
                <c:pt idx="564">
                  <c:v>299.99</c:v>
                </c:pt>
                <c:pt idx="565">
                  <c:v>300.06</c:v>
                </c:pt>
                <c:pt idx="566">
                  <c:v>300.05</c:v>
                </c:pt>
                <c:pt idx="567">
                  <c:v>300.04000000000002</c:v>
                </c:pt>
                <c:pt idx="568">
                  <c:v>299.99</c:v>
                </c:pt>
                <c:pt idx="569">
                  <c:v>300.04000000000002</c:v>
                </c:pt>
                <c:pt idx="570">
                  <c:v>299.95</c:v>
                </c:pt>
                <c:pt idx="571">
                  <c:v>299.99</c:v>
                </c:pt>
                <c:pt idx="572">
                  <c:v>299.94</c:v>
                </c:pt>
                <c:pt idx="573">
                  <c:v>300.04000000000002</c:v>
                </c:pt>
                <c:pt idx="574">
                  <c:v>299.95999999999998</c:v>
                </c:pt>
                <c:pt idx="575">
                  <c:v>299.99</c:v>
                </c:pt>
                <c:pt idx="576">
                  <c:v>299.99</c:v>
                </c:pt>
                <c:pt idx="577">
                  <c:v>300.10000000000002</c:v>
                </c:pt>
                <c:pt idx="578">
                  <c:v>300.05</c:v>
                </c:pt>
                <c:pt idx="579">
                  <c:v>300.17</c:v>
                </c:pt>
                <c:pt idx="580">
                  <c:v>300.04000000000002</c:v>
                </c:pt>
                <c:pt idx="581">
                  <c:v>300.05</c:v>
                </c:pt>
                <c:pt idx="582">
                  <c:v>300.01</c:v>
                </c:pt>
                <c:pt idx="583">
                  <c:v>300.04000000000002</c:v>
                </c:pt>
                <c:pt idx="584">
                  <c:v>300.01</c:v>
                </c:pt>
                <c:pt idx="585">
                  <c:v>300.06</c:v>
                </c:pt>
                <c:pt idx="586">
                  <c:v>300.04000000000002</c:v>
                </c:pt>
                <c:pt idx="587">
                  <c:v>300.10000000000002</c:v>
                </c:pt>
                <c:pt idx="588">
                  <c:v>300.08</c:v>
                </c:pt>
                <c:pt idx="589">
                  <c:v>300.08999999999997</c:v>
                </c:pt>
                <c:pt idx="590">
                  <c:v>299.98</c:v>
                </c:pt>
                <c:pt idx="591">
                  <c:v>299.97000000000003</c:v>
                </c:pt>
                <c:pt idx="592">
                  <c:v>299.98</c:v>
                </c:pt>
                <c:pt idx="593">
                  <c:v>299.97000000000003</c:v>
                </c:pt>
                <c:pt idx="594">
                  <c:v>299.97000000000003</c:v>
                </c:pt>
                <c:pt idx="595">
                  <c:v>300.01</c:v>
                </c:pt>
                <c:pt idx="596">
                  <c:v>299.98</c:v>
                </c:pt>
                <c:pt idx="597">
                  <c:v>300.05</c:v>
                </c:pt>
                <c:pt idx="598">
                  <c:v>300.02</c:v>
                </c:pt>
                <c:pt idx="599">
                  <c:v>299.98</c:v>
                </c:pt>
                <c:pt idx="600">
                  <c:v>299.97000000000003</c:v>
                </c:pt>
                <c:pt idx="601">
                  <c:v>300.02999999999997</c:v>
                </c:pt>
                <c:pt idx="602">
                  <c:v>300.02999999999997</c:v>
                </c:pt>
                <c:pt idx="603">
                  <c:v>300.04000000000002</c:v>
                </c:pt>
                <c:pt idx="604">
                  <c:v>300.12</c:v>
                </c:pt>
                <c:pt idx="605">
                  <c:v>300.04000000000002</c:v>
                </c:pt>
                <c:pt idx="606">
                  <c:v>300.02999999999997</c:v>
                </c:pt>
                <c:pt idx="607">
                  <c:v>299.92</c:v>
                </c:pt>
                <c:pt idx="608">
                  <c:v>299.92</c:v>
                </c:pt>
                <c:pt idx="609">
                  <c:v>299.95</c:v>
                </c:pt>
                <c:pt idx="610">
                  <c:v>299.95</c:v>
                </c:pt>
                <c:pt idx="611">
                  <c:v>299.98</c:v>
                </c:pt>
                <c:pt idx="612">
                  <c:v>299.95</c:v>
                </c:pt>
                <c:pt idx="613">
                  <c:v>299.95999999999998</c:v>
                </c:pt>
                <c:pt idx="614">
                  <c:v>299.97000000000003</c:v>
                </c:pt>
                <c:pt idx="615">
                  <c:v>299.92</c:v>
                </c:pt>
                <c:pt idx="616">
                  <c:v>300.02999999999997</c:v>
                </c:pt>
                <c:pt idx="617">
                  <c:v>299.95999999999998</c:v>
                </c:pt>
                <c:pt idx="618">
                  <c:v>300.08</c:v>
                </c:pt>
                <c:pt idx="619">
                  <c:v>300.02</c:v>
                </c:pt>
                <c:pt idx="620">
                  <c:v>299.97000000000003</c:v>
                </c:pt>
                <c:pt idx="621">
                  <c:v>299.98</c:v>
                </c:pt>
                <c:pt idx="622">
                  <c:v>299.99</c:v>
                </c:pt>
                <c:pt idx="623">
                  <c:v>300.01</c:v>
                </c:pt>
                <c:pt idx="624">
                  <c:v>299.95999999999998</c:v>
                </c:pt>
                <c:pt idx="625">
                  <c:v>299.99</c:v>
                </c:pt>
                <c:pt idx="626">
                  <c:v>300.01</c:v>
                </c:pt>
                <c:pt idx="627">
                  <c:v>300.04000000000002</c:v>
                </c:pt>
                <c:pt idx="628">
                  <c:v>299.99</c:v>
                </c:pt>
                <c:pt idx="629">
                  <c:v>300.06</c:v>
                </c:pt>
                <c:pt idx="630">
                  <c:v>299.95999999999998</c:v>
                </c:pt>
                <c:pt idx="631">
                  <c:v>299.99</c:v>
                </c:pt>
                <c:pt idx="632">
                  <c:v>300.02999999999997</c:v>
                </c:pt>
                <c:pt idx="633">
                  <c:v>300.05</c:v>
                </c:pt>
                <c:pt idx="634">
                  <c:v>300.02</c:v>
                </c:pt>
                <c:pt idx="635">
                  <c:v>300.01</c:v>
                </c:pt>
                <c:pt idx="636">
                  <c:v>300.05</c:v>
                </c:pt>
                <c:pt idx="637">
                  <c:v>300.08</c:v>
                </c:pt>
                <c:pt idx="638">
                  <c:v>299.99</c:v>
                </c:pt>
                <c:pt idx="639">
                  <c:v>300.08999999999997</c:v>
                </c:pt>
                <c:pt idx="640">
                  <c:v>300.04000000000002</c:v>
                </c:pt>
                <c:pt idx="641">
                  <c:v>300.01</c:v>
                </c:pt>
                <c:pt idx="642">
                  <c:v>300.04000000000002</c:v>
                </c:pt>
                <c:pt idx="643">
                  <c:v>300.05</c:v>
                </c:pt>
                <c:pt idx="644">
                  <c:v>300.02</c:v>
                </c:pt>
                <c:pt idx="645">
                  <c:v>299.95</c:v>
                </c:pt>
                <c:pt idx="646">
                  <c:v>300.05</c:v>
                </c:pt>
                <c:pt idx="647">
                  <c:v>300.08</c:v>
                </c:pt>
                <c:pt idx="648">
                  <c:v>300.01</c:v>
                </c:pt>
                <c:pt idx="649">
                  <c:v>300.02</c:v>
                </c:pt>
                <c:pt idx="650">
                  <c:v>300.02</c:v>
                </c:pt>
                <c:pt idx="651">
                  <c:v>299.97000000000003</c:v>
                </c:pt>
                <c:pt idx="652">
                  <c:v>300.02</c:v>
                </c:pt>
                <c:pt idx="653">
                  <c:v>300.02</c:v>
                </c:pt>
                <c:pt idx="654">
                  <c:v>299.99</c:v>
                </c:pt>
                <c:pt idx="655">
                  <c:v>299.99</c:v>
                </c:pt>
                <c:pt idx="656">
                  <c:v>300.04000000000002</c:v>
                </c:pt>
                <c:pt idx="657">
                  <c:v>299.95</c:v>
                </c:pt>
                <c:pt idx="658">
                  <c:v>299.95999999999998</c:v>
                </c:pt>
                <c:pt idx="659">
                  <c:v>299.98</c:v>
                </c:pt>
                <c:pt idx="660">
                  <c:v>299.95999999999998</c:v>
                </c:pt>
                <c:pt idx="661">
                  <c:v>299.95</c:v>
                </c:pt>
                <c:pt idx="662">
                  <c:v>299.98</c:v>
                </c:pt>
                <c:pt idx="663">
                  <c:v>299.97000000000003</c:v>
                </c:pt>
                <c:pt idx="664">
                  <c:v>299.95999999999998</c:v>
                </c:pt>
                <c:pt idx="665">
                  <c:v>299.98</c:v>
                </c:pt>
                <c:pt idx="666">
                  <c:v>300.05</c:v>
                </c:pt>
                <c:pt idx="667">
                  <c:v>299.95999999999998</c:v>
                </c:pt>
                <c:pt idx="668">
                  <c:v>300.04000000000002</c:v>
                </c:pt>
                <c:pt idx="669">
                  <c:v>300.06</c:v>
                </c:pt>
                <c:pt idx="670">
                  <c:v>300.02</c:v>
                </c:pt>
                <c:pt idx="671">
                  <c:v>300.02999999999997</c:v>
                </c:pt>
                <c:pt idx="672">
                  <c:v>299.99</c:v>
                </c:pt>
                <c:pt idx="673">
                  <c:v>300.01</c:v>
                </c:pt>
                <c:pt idx="674">
                  <c:v>299.98</c:v>
                </c:pt>
                <c:pt idx="675">
                  <c:v>299.98</c:v>
                </c:pt>
                <c:pt idx="676">
                  <c:v>299.97000000000003</c:v>
                </c:pt>
                <c:pt idx="677">
                  <c:v>299.95999999999998</c:v>
                </c:pt>
                <c:pt idx="678">
                  <c:v>299.99</c:v>
                </c:pt>
                <c:pt idx="679">
                  <c:v>299.98</c:v>
                </c:pt>
                <c:pt idx="680">
                  <c:v>300.04000000000002</c:v>
                </c:pt>
                <c:pt idx="681">
                  <c:v>299.97000000000003</c:v>
                </c:pt>
                <c:pt idx="682">
                  <c:v>300.02</c:v>
                </c:pt>
                <c:pt idx="683">
                  <c:v>300.02</c:v>
                </c:pt>
                <c:pt idx="684">
                  <c:v>300.04000000000002</c:v>
                </c:pt>
                <c:pt idx="685">
                  <c:v>300.04000000000002</c:v>
                </c:pt>
                <c:pt idx="686">
                  <c:v>299.97000000000003</c:v>
                </c:pt>
                <c:pt idx="687">
                  <c:v>300.02</c:v>
                </c:pt>
                <c:pt idx="688">
                  <c:v>299.95</c:v>
                </c:pt>
                <c:pt idx="689">
                  <c:v>300.10000000000002</c:v>
                </c:pt>
                <c:pt idx="690">
                  <c:v>300.06</c:v>
                </c:pt>
                <c:pt idx="691">
                  <c:v>299.98</c:v>
                </c:pt>
                <c:pt idx="692">
                  <c:v>300.06</c:v>
                </c:pt>
                <c:pt idx="693">
                  <c:v>300.08</c:v>
                </c:pt>
                <c:pt idx="694">
                  <c:v>300.05</c:v>
                </c:pt>
                <c:pt idx="695">
                  <c:v>300.08</c:v>
                </c:pt>
                <c:pt idx="696">
                  <c:v>300.04000000000002</c:v>
                </c:pt>
                <c:pt idx="697">
                  <c:v>300.10000000000002</c:v>
                </c:pt>
                <c:pt idx="698">
                  <c:v>300.05</c:v>
                </c:pt>
                <c:pt idx="699">
                  <c:v>300.05</c:v>
                </c:pt>
                <c:pt idx="700">
                  <c:v>299.95999999999998</c:v>
                </c:pt>
                <c:pt idx="701">
                  <c:v>300.01</c:v>
                </c:pt>
                <c:pt idx="702">
                  <c:v>300.02999999999997</c:v>
                </c:pt>
                <c:pt idx="703">
                  <c:v>300.02</c:v>
                </c:pt>
                <c:pt idx="704">
                  <c:v>299.99</c:v>
                </c:pt>
                <c:pt idx="705">
                  <c:v>300.04000000000002</c:v>
                </c:pt>
                <c:pt idx="706">
                  <c:v>299.97000000000003</c:v>
                </c:pt>
                <c:pt idx="707">
                  <c:v>299.98</c:v>
                </c:pt>
                <c:pt idx="708">
                  <c:v>299.97000000000003</c:v>
                </c:pt>
                <c:pt idx="709">
                  <c:v>299.95999999999998</c:v>
                </c:pt>
                <c:pt idx="710">
                  <c:v>299.92</c:v>
                </c:pt>
                <c:pt idx="711">
                  <c:v>299.99</c:v>
                </c:pt>
                <c:pt idx="712">
                  <c:v>300.01</c:v>
                </c:pt>
                <c:pt idx="713">
                  <c:v>299.89</c:v>
                </c:pt>
                <c:pt idx="714">
                  <c:v>299.97000000000003</c:v>
                </c:pt>
                <c:pt idx="715">
                  <c:v>299.98</c:v>
                </c:pt>
                <c:pt idx="716">
                  <c:v>299.92</c:v>
                </c:pt>
                <c:pt idx="717">
                  <c:v>300.02999999999997</c:v>
                </c:pt>
                <c:pt idx="718">
                  <c:v>299.98</c:v>
                </c:pt>
                <c:pt idx="719">
                  <c:v>299.97000000000003</c:v>
                </c:pt>
                <c:pt idx="720">
                  <c:v>299.97000000000003</c:v>
                </c:pt>
                <c:pt idx="721">
                  <c:v>300.01</c:v>
                </c:pt>
                <c:pt idx="722">
                  <c:v>299.98</c:v>
                </c:pt>
                <c:pt idx="723">
                  <c:v>300.02999999999997</c:v>
                </c:pt>
                <c:pt idx="724">
                  <c:v>300.04000000000002</c:v>
                </c:pt>
                <c:pt idx="725">
                  <c:v>300.08999999999997</c:v>
                </c:pt>
                <c:pt idx="726">
                  <c:v>300.06</c:v>
                </c:pt>
                <c:pt idx="727">
                  <c:v>300.08999999999997</c:v>
                </c:pt>
                <c:pt idx="728">
                  <c:v>300.08999999999997</c:v>
                </c:pt>
                <c:pt idx="729">
                  <c:v>300.05</c:v>
                </c:pt>
                <c:pt idx="730">
                  <c:v>300.05</c:v>
                </c:pt>
                <c:pt idx="731">
                  <c:v>300.02</c:v>
                </c:pt>
                <c:pt idx="732">
                  <c:v>299.92</c:v>
                </c:pt>
                <c:pt idx="733">
                  <c:v>300.02</c:v>
                </c:pt>
                <c:pt idx="734">
                  <c:v>300.04000000000002</c:v>
                </c:pt>
                <c:pt idx="735">
                  <c:v>299.95999999999998</c:v>
                </c:pt>
                <c:pt idx="736">
                  <c:v>299.95999999999998</c:v>
                </c:pt>
                <c:pt idx="737">
                  <c:v>299.98</c:v>
                </c:pt>
                <c:pt idx="738">
                  <c:v>299.97000000000003</c:v>
                </c:pt>
                <c:pt idx="739">
                  <c:v>300.02999999999997</c:v>
                </c:pt>
                <c:pt idx="740">
                  <c:v>300.04000000000002</c:v>
                </c:pt>
                <c:pt idx="741">
                  <c:v>299.94</c:v>
                </c:pt>
                <c:pt idx="742">
                  <c:v>299.97000000000003</c:v>
                </c:pt>
                <c:pt idx="743">
                  <c:v>299.95999999999998</c:v>
                </c:pt>
                <c:pt idx="744">
                  <c:v>299.97000000000003</c:v>
                </c:pt>
                <c:pt idx="745">
                  <c:v>300.02999999999997</c:v>
                </c:pt>
                <c:pt idx="746">
                  <c:v>299.95999999999998</c:v>
                </c:pt>
                <c:pt idx="747">
                  <c:v>300.02</c:v>
                </c:pt>
                <c:pt idx="748">
                  <c:v>299.98</c:v>
                </c:pt>
                <c:pt idx="749">
                  <c:v>300.01</c:v>
                </c:pt>
                <c:pt idx="750">
                  <c:v>300.04000000000002</c:v>
                </c:pt>
                <c:pt idx="751">
                  <c:v>300.12</c:v>
                </c:pt>
                <c:pt idx="752">
                  <c:v>300.01</c:v>
                </c:pt>
                <c:pt idx="753">
                  <c:v>300.12</c:v>
                </c:pt>
                <c:pt idx="754">
                  <c:v>300.02999999999997</c:v>
                </c:pt>
                <c:pt idx="755">
                  <c:v>300.05</c:v>
                </c:pt>
                <c:pt idx="756">
                  <c:v>299.94</c:v>
                </c:pt>
                <c:pt idx="757">
                  <c:v>299.99</c:v>
                </c:pt>
                <c:pt idx="758">
                  <c:v>300.02999999999997</c:v>
                </c:pt>
                <c:pt idx="759">
                  <c:v>300.02999999999997</c:v>
                </c:pt>
                <c:pt idx="760">
                  <c:v>300.04000000000002</c:v>
                </c:pt>
                <c:pt idx="761">
                  <c:v>299.98</c:v>
                </c:pt>
                <c:pt idx="762">
                  <c:v>300.01</c:v>
                </c:pt>
                <c:pt idx="763">
                  <c:v>299.95999999999998</c:v>
                </c:pt>
                <c:pt idx="764">
                  <c:v>300.01</c:v>
                </c:pt>
                <c:pt idx="765">
                  <c:v>299.95999999999998</c:v>
                </c:pt>
                <c:pt idx="766">
                  <c:v>299.92</c:v>
                </c:pt>
                <c:pt idx="767">
                  <c:v>299.95999999999998</c:v>
                </c:pt>
                <c:pt idx="768">
                  <c:v>300.06</c:v>
                </c:pt>
                <c:pt idx="769">
                  <c:v>300.06</c:v>
                </c:pt>
                <c:pt idx="770">
                  <c:v>300.04000000000002</c:v>
                </c:pt>
                <c:pt idx="771">
                  <c:v>300.04000000000002</c:v>
                </c:pt>
                <c:pt idx="772">
                  <c:v>299.98</c:v>
                </c:pt>
                <c:pt idx="773">
                  <c:v>299.98</c:v>
                </c:pt>
                <c:pt idx="774">
                  <c:v>299.97000000000003</c:v>
                </c:pt>
                <c:pt idx="775">
                  <c:v>300.02</c:v>
                </c:pt>
                <c:pt idx="776">
                  <c:v>300.01</c:v>
                </c:pt>
                <c:pt idx="777">
                  <c:v>299.95999999999998</c:v>
                </c:pt>
                <c:pt idx="778">
                  <c:v>299.92</c:v>
                </c:pt>
                <c:pt idx="779">
                  <c:v>299.97000000000003</c:v>
                </c:pt>
                <c:pt idx="780">
                  <c:v>300.04000000000002</c:v>
                </c:pt>
                <c:pt idx="781">
                  <c:v>299.95</c:v>
                </c:pt>
                <c:pt idx="782">
                  <c:v>299.95999999999998</c:v>
                </c:pt>
                <c:pt idx="783">
                  <c:v>299.89999999999998</c:v>
                </c:pt>
                <c:pt idx="784">
                  <c:v>300.01</c:v>
                </c:pt>
                <c:pt idx="785">
                  <c:v>299.99</c:v>
                </c:pt>
                <c:pt idx="786">
                  <c:v>300.04000000000002</c:v>
                </c:pt>
                <c:pt idx="787">
                  <c:v>300.02999999999997</c:v>
                </c:pt>
                <c:pt idx="788">
                  <c:v>300.01</c:v>
                </c:pt>
                <c:pt idx="789">
                  <c:v>300.08999999999997</c:v>
                </c:pt>
                <c:pt idx="790">
                  <c:v>299.99</c:v>
                </c:pt>
                <c:pt idx="791">
                  <c:v>299.95999999999998</c:v>
                </c:pt>
                <c:pt idx="792">
                  <c:v>300.01</c:v>
                </c:pt>
                <c:pt idx="793">
                  <c:v>300.01</c:v>
                </c:pt>
                <c:pt idx="794">
                  <c:v>299.98</c:v>
                </c:pt>
                <c:pt idx="795">
                  <c:v>300.04000000000002</c:v>
                </c:pt>
                <c:pt idx="796">
                  <c:v>299.94</c:v>
                </c:pt>
                <c:pt idx="797">
                  <c:v>299.99</c:v>
                </c:pt>
                <c:pt idx="798">
                  <c:v>300.01</c:v>
                </c:pt>
                <c:pt idx="799">
                  <c:v>299.99</c:v>
                </c:pt>
                <c:pt idx="800">
                  <c:v>299.97000000000003</c:v>
                </c:pt>
                <c:pt idx="801">
                  <c:v>300.04000000000002</c:v>
                </c:pt>
                <c:pt idx="802">
                  <c:v>299.91000000000003</c:v>
                </c:pt>
                <c:pt idx="803">
                  <c:v>300.02999999999997</c:v>
                </c:pt>
                <c:pt idx="804">
                  <c:v>299.97000000000003</c:v>
                </c:pt>
                <c:pt idx="805">
                  <c:v>300.02999999999997</c:v>
                </c:pt>
                <c:pt idx="806">
                  <c:v>299.98</c:v>
                </c:pt>
                <c:pt idx="807">
                  <c:v>300.06</c:v>
                </c:pt>
                <c:pt idx="808">
                  <c:v>299.99</c:v>
                </c:pt>
                <c:pt idx="809">
                  <c:v>299.97000000000003</c:v>
                </c:pt>
                <c:pt idx="810">
                  <c:v>299.94</c:v>
                </c:pt>
                <c:pt idx="811">
                  <c:v>300.01</c:v>
                </c:pt>
                <c:pt idx="812">
                  <c:v>299.99</c:v>
                </c:pt>
                <c:pt idx="813">
                  <c:v>299.92</c:v>
                </c:pt>
                <c:pt idx="814">
                  <c:v>299.94</c:v>
                </c:pt>
                <c:pt idx="815">
                  <c:v>299.91000000000003</c:v>
                </c:pt>
                <c:pt idx="816">
                  <c:v>299.98</c:v>
                </c:pt>
                <c:pt idx="817">
                  <c:v>300.04000000000002</c:v>
                </c:pt>
                <c:pt idx="818">
                  <c:v>300.01</c:v>
                </c:pt>
                <c:pt idx="819">
                  <c:v>299.99</c:v>
                </c:pt>
                <c:pt idx="820">
                  <c:v>300.04000000000002</c:v>
                </c:pt>
                <c:pt idx="821">
                  <c:v>300.02999999999997</c:v>
                </c:pt>
                <c:pt idx="822">
                  <c:v>300.02999999999997</c:v>
                </c:pt>
                <c:pt idx="823">
                  <c:v>299.98</c:v>
                </c:pt>
                <c:pt idx="824">
                  <c:v>300.08999999999997</c:v>
                </c:pt>
                <c:pt idx="825">
                  <c:v>300.01</c:v>
                </c:pt>
                <c:pt idx="826">
                  <c:v>299.97000000000003</c:v>
                </c:pt>
                <c:pt idx="827">
                  <c:v>300.02</c:v>
                </c:pt>
                <c:pt idx="828">
                  <c:v>300.08</c:v>
                </c:pt>
                <c:pt idx="829">
                  <c:v>299.99</c:v>
                </c:pt>
                <c:pt idx="830">
                  <c:v>300.02999999999997</c:v>
                </c:pt>
                <c:pt idx="831">
                  <c:v>299.95999999999998</c:v>
                </c:pt>
                <c:pt idx="832">
                  <c:v>299.99</c:v>
                </c:pt>
                <c:pt idx="833">
                  <c:v>299.97000000000003</c:v>
                </c:pt>
                <c:pt idx="834">
                  <c:v>300.04000000000002</c:v>
                </c:pt>
                <c:pt idx="835">
                  <c:v>300.01</c:v>
                </c:pt>
                <c:pt idx="836">
                  <c:v>300.04000000000002</c:v>
                </c:pt>
                <c:pt idx="837">
                  <c:v>300.08999999999997</c:v>
                </c:pt>
                <c:pt idx="838">
                  <c:v>300.02999999999997</c:v>
                </c:pt>
                <c:pt idx="839">
                  <c:v>299.99</c:v>
                </c:pt>
                <c:pt idx="840">
                  <c:v>300.02999999999997</c:v>
                </c:pt>
                <c:pt idx="841">
                  <c:v>299.97000000000003</c:v>
                </c:pt>
                <c:pt idx="842">
                  <c:v>299.98</c:v>
                </c:pt>
                <c:pt idx="843">
                  <c:v>300.08</c:v>
                </c:pt>
                <c:pt idx="844">
                  <c:v>299.99</c:v>
                </c:pt>
                <c:pt idx="845">
                  <c:v>300.04000000000002</c:v>
                </c:pt>
                <c:pt idx="846">
                  <c:v>299.98</c:v>
                </c:pt>
                <c:pt idx="847">
                  <c:v>299.95</c:v>
                </c:pt>
                <c:pt idx="848">
                  <c:v>299.95999999999998</c:v>
                </c:pt>
                <c:pt idx="849">
                  <c:v>300.04000000000002</c:v>
                </c:pt>
                <c:pt idx="850">
                  <c:v>299.89999999999998</c:v>
                </c:pt>
                <c:pt idx="851">
                  <c:v>299.98</c:v>
                </c:pt>
                <c:pt idx="852">
                  <c:v>299.94</c:v>
                </c:pt>
                <c:pt idx="853">
                  <c:v>300.02999999999997</c:v>
                </c:pt>
                <c:pt idx="854">
                  <c:v>300.02999999999997</c:v>
                </c:pt>
                <c:pt idx="855">
                  <c:v>300.01</c:v>
                </c:pt>
                <c:pt idx="856">
                  <c:v>300.06</c:v>
                </c:pt>
                <c:pt idx="857">
                  <c:v>300.04000000000002</c:v>
                </c:pt>
                <c:pt idx="858">
                  <c:v>300.02</c:v>
                </c:pt>
                <c:pt idx="859">
                  <c:v>300.05</c:v>
                </c:pt>
                <c:pt idx="860">
                  <c:v>300.02999999999997</c:v>
                </c:pt>
                <c:pt idx="861">
                  <c:v>299.98</c:v>
                </c:pt>
                <c:pt idx="862">
                  <c:v>299.98</c:v>
                </c:pt>
                <c:pt idx="863">
                  <c:v>300.01</c:v>
                </c:pt>
                <c:pt idx="864">
                  <c:v>299.95999999999998</c:v>
                </c:pt>
                <c:pt idx="865">
                  <c:v>299.94</c:v>
                </c:pt>
                <c:pt idx="866">
                  <c:v>299.98</c:v>
                </c:pt>
                <c:pt idx="867">
                  <c:v>299.95999999999998</c:v>
                </c:pt>
                <c:pt idx="868">
                  <c:v>300.04000000000002</c:v>
                </c:pt>
                <c:pt idx="869">
                  <c:v>299.99</c:v>
                </c:pt>
                <c:pt idx="870">
                  <c:v>300.02999999999997</c:v>
                </c:pt>
                <c:pt idx="871">
                  <c:v>300.02999999999997</c:v>
                </c:pt>
                <c:pt idx="872">
                  <c:v>300.05</c:v>
                </c:pt>
                <c:pt idx="873">
                  <c:v>300.01</c:v>
                </c:pt>
                <c:pt idx="874">
                  <c:v>300.02999999999997</c:v>
                </c:pt>
                <c:pt idx="875">
                  <c:v>300.08</c:v>
                </c:pt>
                <c:pt idx="876">
                  <c:v>300.01</c:v>
                </c:pt>
                <c:pt idx="877">
                  <c:v>300.01</c:v>
                </c:pt>
                <c:pt idx="878">
                  <c:v>300.02</c:v>
                </c:pt>
                <c:pt idx="879">
                  <c:v>300.12</c:v>
                </c:pt>
                <c:pt idx="880">
                  <c:v>300.06</c:v>
                </c:pt>
                <c:pt idx="881">
                  <c:v>300.08</c:v>
                </c:pt>
                <c:pt idx="882">
                  <c:v>299.99</c:v>
                </c:pt>
                <c:pt idx="883">
                  <c:v>300.02</c:v>
                </c:pt>
                <c:pt idx="884">
                  <c:v>300.08999999999997</c:v>
                </c:pt>
                <c:pt idx="885">
                  <c:v>299.99</c:v>
                </c:pt>
                <c:pt idx="886">
                  <c:v>300.04000000000002</c:v>
                </c:pt>
                <c:pt idx="887">
                  <c:v>299.95999999999998</c:v>
                </c:pt>
                <c:pt idx="888">
                  <c:v>300.05</c:v>
                </c:pt>
                <c:pt idx="889">
                  <c:v>299.95</c:v>
                </c:pt>
                <c:pt idx="890">
                  <c:v>299.99</c:v>
                </c:pt>
                <c:pt idx="891">
                  <c:v>299.92</c:v>
                </c:pt>
                <c:pt idx="892">
                  <c:v>299.98</c:v>
                </c:pt>
                <c:pt idx="893">
                  <c:v>300.01</c:v>
                </c:pt>
                <c:pt idx="894">
                  <c:v>299.99</c:v>
                </c:pt>
                <c:pt idx="895">
                  <c:v>299.94</c:v>
                </c:pt>
                <c:pt idx="896">
                  <c:v>299.98</c:v>
                </c:pt>
                <c:pt idx="897">
                  <c:v>299.94</c:v>
                </c:pt>
                <c:pt idx="898">
                  <c:v>300.02999999999997</c:v>
                </c:pt>
                <c:pt idx="899">
                  <c:v>299.92</c:v>
                </c:pt>
                <c:pt idx="900">
                  <c:v>300.05</c:v>
                </c:pt>
                <c:pt idx="901">
                  <c:v>300.01</c:v>
                </c:pt>
                <c:pt idx="902">
                  <c:v>300.02</c:v>
                </c:pt>
                <c:pt idx="903">
                  <c:v>299.92</c:v>
                </c:pt>
                <c:pt idx="904">
                  <c:v>299.94</c:v>
                </c:pt>
                <c:pt idx="905">
                  <c:v>299.98</c:v>
                </c:pt>
                <c:pt idx="906">
                  <c:v>299.92</c:v>
                </c:pt>
                <c:pt idx="907">
                  <c:v>299.97000000000003</c:v>
                </c:pt>
                <c:pt idx="908">
                  <c:v>299.99</c:v>
                </c:pt>
                <c:pt idx="909">
                  <c:v>299.99</c:v>
                </c:pt>
                <c:pt idx="910">
                  <c:v>299.99</c:v>
                </c:pt>
                <c:pt idx="911">
                  <c:v>299.98</c:v>
                </c:pt>
                <c:pt idx="912">
                  <c:v>299.99</c:v>
                </c:pt>
                <c:pt idx="913">
                  <c:v>300.08</c:v>
                </c:pt>
                <c:pt idx="914">
                  <c:v>299.95</c:v>
                </c:pt>
                <c:pt idx="915">
                  <c:v>300.01</c:v>
                </c:pt>
                <c:pt idx="916">
                  <c:v>300.02999999999997</c:v>
                </c:pt>
                <c:pt idx="917">
                  <c:v>300.06</c:v>
                </c:pt>
                <c:pt idx="918">
                  <c:v>300.05</c:v>
                </c:pt>
                <c:pt idx="919">
                  <c:v>300.02</c:v>
                </c:pt>
                <c:pt idx="920">
                  <c:v>299.94</c:v>
                </c:pt>
                <c:pt idx="921">
                  <c:v>300.02</c:v>
                </c:pt>
                <c:pt idx="922">
                  <c:v>299.97000000000003</c:v>
                </c:pt>
                <c:pt idx="923">
                  <c:v>300.01</c:v>
                </c:pt>
                <c:pt idx="924">
                  <c:v>299.95999999999998</c:v>
                </c:pt>
                <c:pt idx="925">
                  <c:v>299.97000000000003</c:v>
                </c:pt>
                <c:pt idx="926">
                  <c:v>299.92</c:v>
                </c:pt>
                <c:pt idx="927">
                  <c:v>299.87</c:v>
                </c:pt>
                <c:pt idx="928">
                  <c:v>299.99</c:v>
                </c:pt>
                <c:pt idx="929">
                  <c:v>299.95</c:v>
                </c:pt>
                <c:pt idx="930">
                  <c:v>299.99</c:v>
                </c:pt>
                <c:pt idx="931">
                  <c:v>300.01</c:v>
                </c:pt>
                <c:pt idx="932">
                  <c:v>299.95999999999998</c:v>
                </c:pt>
                <c:pt idx="933">
                  <c:v>299.94</c:v>
                </c:pt>
                <c:pt idx="934">
                  <c:v>300.04000000000002</c:v>
                </c:pt>
                <c:pt idx="935">
                  <c:v>299.98</c:v>
                </c:pt>
                <c:pt idx="936">
                  <c:v>300.02</c:v>
                </c:pt>
                <c:pt idx="937">
                  <c:v>300.04000000000002</c:v>
                </c:pt>
                <c:pt idx="938">
                  <c:v>300.02999999999997</c:v>
                </c:pt>
                <c:pt idx="939">
                  <c:v>300.01</c:v>
                </c:pt>
                <c:pt idx="940">
                  <c:v>300.04000000000002</c:v>
                </c:pt>
                <c:pt idx="941">
                  <c:v>300.05</c:v>
                </c:pt>
                <c:pt idx="942">
                  <c:v>299.95999999999998</c:v>
                </c:pt>
                <c:pt idx="943">
                  <c:v>299.99</c:v>
                </c:pt>
                <c:pt idx="944">
                  <c:v>300.02999999999997</c:v>
                </c:pt>
                <c:pt idx="945">
                  <c:v>300.05</c:v>
                </c:pt>
                <c:pt idx="946">
                  <c:v>300.01</c:v>
                </c:pt>
                <c:pt idx="947">
                  <c:v>299.99</c:v>
                </c:pt>
                <c:pt idx="948">
                  <c:v>299.95</c:v>
                </c:pt>
                <c:pt idx="949">
                  <c:v>300.02999999999997</c:v>
                </c:pt>
                <c:pt idx="950">
                  <c:v>300.06</c:v>
                </c:pt>
                <c:pt idx="951">
                  <c:v>300.04000000000002</c:v>
                </c:pt>
                <c:pt idx="952">
                  <c:v>299.97000000000003</c:v>
                </c:pt>
                <c:pt idx="953">
                  <c:v>299.95</c:v>
                </c:pt>
                <c:pt idx="954">
                  <c:v>299.99</c:v>
                </c:pt>
                <c:pt idx="955">
                  <c:v>300.02999999999997</c:v>
                </c:pt>
                <c:pt idx="956">
                  <c:v>300.02999999999997</c:v>
                </c:pt>
                <c:pt idx="957">
                  <c:v>300.08999999999997</c:v>
                </c:pt>
                <c:pt idx="958">
                  <c:v>299.99</c:v>
                </c:pt>
                <c:pt idx="959">
                  <c:v>300.04000000000002</c:v>
                </c:pt>
                <c:pt idx="960">
                  <c:v>300.04000000000002</c:v>
                </c:pt>
                <c:pt idx="961">
                  <c:v>299.95</c:v>
                </c:pt>
                <c:pt idx="962">
                  <c:v>299.99</c:v>
                </c:pt>
                <c:pt idx="963">
                  <c:v>300.04000000000002</c:v>
                </c:pt>
                <c:pt idx="964">
                  <c:v>299.97000000000003</c:v>
                </c:pt>
                <c:pt idx="965">
                  <c:v>299.95</c:v>
                </c:pt>
                <c:pt idx="966">
                  <c:v>300.06</c:v>
                </c:pt>
                <c:pt idx="967">
                  <c:v>299.99</c:v>
                </c:pt>
                <c:pt idx="968">
                  <c:v>299.92</c:v>
                </c:pt>
                <c:pt idx="969">
                  <c:v>299.94</c:v>
                </c:pt>
                <c:pt idx="970">
                  <c:v>299.89999999999998</c:v>
                </c:pt>
                <c:pt idx="971">
                  <c:v>300.02</c:v>
                </c:pt>
                <c:pt idx="972">
                  <c:v>299.99</c:v>
                </c:pt>
                <c:pt idx="973">
                  <c:v>299.97000000000003</c:v>
                </c:pt>
                <c:pt idx="974">
                  <c:v>300.02</c:v>
                </c:pt>
                <c:pt idx="975">
                  <c:v>300.02999999999997</c:v>
                </c:pt>
                <c:pt idx="976">
                  <c:v>300.05</c:v>
                </c:pt>
                <c:pt idx="977">
                  <c:v>300.05</c:v>
                </c:pt>
                <c:pt idx="978">
                  <c:v>299.92</c:v>
                </c:pt>
                <c:pt idx="979">
                  <c:v>300.08</c:v>
                </c:pt>
                <c:pt idx="980">
                  <c:v>300.01</c:v>
                </c:pt>
                <c:pt idx="981">
                  <c:v>299.99</c:v>
                </c:pt>
                <c:pt idx="982">
                  <c:v>299.99</c:v>
                </c:pt>
                <c:pt idx="983">
                  <c:v>299.94</c:v>
                </c:pt>
                <c:pt idx="984">
                  <c:v>299.97000000000003</c:v>
                </c:pt>
                <c:pt idx="985">
                  <c:v>300.02</c:v>
                </c:pt>
                <c:pt idx="986">
                  <c:v>300.04000000000002</c:v>
                </c:pt>
                <c:pt idx="987">
                  <c:v>299.97000000000003</c:v>
                </c:pt>
                <c:pt idx="988">
                  <c:v>299.98</c:v>
                </c:pt>
                <c:pt idx="989">
                  <c:v>300.04000000000002</c:v>
                </c:pt>
                <c:pt idx="990">
                  <c:v>299.99</c:v>
                </c:pt>
                <c:pt idx="991">
                  <c:v>299.95999999999998</c:v>
                </c:pt>
                <c:pt idx="992">
                  <c:v>299.99</c:v>
                </c:pt>
                <c:pt idx="993">
                  <c:v>299.95999999999998</c:v>
                </c:pt>
                <c:pt idx="994">
                  <c:v>299.95</c:v>
                </c:pt>
                <c:pt idx="995">
                  <c:v>300.02999999999997</c:v>
                </c:pt>
                <c:pt idx="996">
                  <c:v>299.95</c:v>
                </c:pt>
                <c:pt idx="997">
                  <c:v>299.95999999999998</c:v>
                </c:pt>
                <c:pt idx="998">
                  <c:v>300.01</c:v>
                </c:pt>
                <c:pt idx="999">
                  <c:v>300.02</c:v>
                </c:pt>
                <c:pt idx="1000">
                  <c:v>299.99</c:v>
                </c:pt>
                <c:pt idx="1001">
                  <c:v>300.01</c:v>
                </c:pt>
                <c:pt idx="1002">
                  <c:v>299.99</c:v>
                </c:pt>
                <c:pt idx="1003">
                  <c:v>300.04000000000002</c:v>
                </c:pt>
                <c:pt idx="1004">
                  <c:v>299.98</c:v>
                </c:pt>
                <c:pt idx="1005">
                  <c:v>299.95999999999998</c:v>
                </c:pt>
                <c:pt idx="1006">
                  <c:v>299.89</c:v>
                </c:pt>
                <c:pt idx="1007">
                  <c:v>299.99</c:v>
                </c:pt>
                <c:pt idx="1008">
                  <c:v>299.99</c:v>
                </c:pt>
                <c:pt idx="1009">
                  <c:v>299.99</c:v>
                </c:pt>
                <c:pt idx="1010">
                  <c:v>300.08999999999997</c:v>
                </c:pt>
                <c:pt idx="1011">
                  <c:v>300.01</c:v>
                </c:pt>
                <c:pt idx="1012">
                  <c:v>300.02</c:v>
                </c:pt>
                <c:pt idx="1013">
                  <c:v>300.02</c:v>
                </c:pt>
                <c:pt idx="1014">
                  <c:v>299.95999999999998</c:v>
                </c:pt>
                <c:pt idx="1015">
                  <c:v>300.01</c:v>
                </c:pt>
                <c:pt idx="1016">
                  <c:v>299.98</c:v>
                </c:pt>
                <c:pt idx="1017">
                  <c:v>300.02999999999997</c:v>
                </c:pt>
                <c:pt idx="1018">
                  <c:v>299.98</c:v>
                </c:pt>
                <c:pt idx="1019">
                  <c:v>300.04000000000002</c:v>
                </c:pt>
                <c:pt idx="1020">
                  <c:v>299.98</c:v>
                </c:pt>
                <c:pt idx="1021">
                  <c:v>299.95</c:v>
                </c:pt>
                <c:pt idx="1022">
                  <c:v>299.92</c:v>
                </c:pt>
                <c:pt idx="1023">
                  <c:v>300.10000000000002</c:v>
                </c:pt>
                <c:pt idx="1024">
                  <c:v>300.04000000000002</c:v>
                </c:pt>
                <c:pt idx="1025">
                  <c:v>299.98</c:v>
                </c:pt>
                <c:pt idx="1026">
                  <c:v>299.98</c:v>
                </c:pt>
                <c:pt idx="1027">
                  <c:v>299.98</c:v>
                </c:pt>
                <c:pt idx="1028">
                  <c:v>299.94</c:v>
                </c:pt>
                <c:pt idx="1029">
                  <c:v>299.98</c:v>
                </c:pt>
                <c:pt idx="1030">
                  <c:v>299.98</c:v>
                </c:pt>
                <c:pt idx="1031">
                  <c:v>299.97000000000003</c:v>
                </c:pt>
                <c:pt idx="1032">
                  <c:v>300.02</c:v>
                </c:pt>
                <c:pt idx="1033">
                  <c:v>299.98</c:v>
                </c:pt>
                <c:pt idx="1034">
                  <c:v>299.99</c:v>
                </c:pt>
                <c:pt idx="1035">
                  <c:v>299.98</c:v>
                </c:pt>
                <c:pt idx="1036">
                  <c:v>300.08999999999997</c:v>
                </c:pt>
                <c:pt idx="1037">
                  <c:v>299.99</c:v>
                </c:pt>
                <c:pt idx="1038">
                  <c:v>299.99</c:v>
                </c:pt>
                <c:pt idx="1039">
                  <c:v>300.06</c:v>
                </c:pt>
                <c:pt idx="1040">
                  <c:v>300.10000000000002</c:v>
                </c:pt>
                <c:pt idx="1041">
                  <c:v>300.01</c:v>
                </c:pt>
                <c:pt idx="1042">
                  <c:v>300.04000000000002</c:v>
                </c:pt>
                <c:pt idx="1043">
                  <c:v>300.08999999999997</c:v>
                </c:pt>
                <c:pt idx="1044">
                  <c:v>300.02999999999997</c:v>
                </c:pt>
                <c:pt idx="1045">
                  <c:v>300.01</c:v>
                </c:pt>
                <c:pt idx="1046">
                  <c:v>300.04000000000002</c:v>
                </c:pt>
                <c:pt idx="1047">
                  <c:v>299.99</c:v>
                </c:pt>
                <c:pt idx="1048">
                  <c:v>300.08</c:v>
                </c:pt>
                <c:pt idx="1049">
                  <c:v>300.02</c:v>
                </c:pt>
                <c:pt idx="1050">
                  <c:v>299.97000000000003</c:v>
                </c:pt>
                <c:pt idx="1051">
                  <c:v>299.99</c:v>
                </c:pt>
                <c:pt idx="1052">
                  <c:v>299.98</c:v>
                </c:pt>
                <c:pt idx="1053">
                  <c:v>299.97000000000003</c:v>
                </c:pt>
                <c:pt idx="1054">
                  <c:v>299.95999999999998</c:v>
                </c:pt>
                <c:pt idx="1055">
                  <c:v>300.05</c:v>
                </c:pt>
                <c:pt idx="1056">
                  <c:v>299.97000000000003</c:v>
                </c:pt>
                <c:pt idx="1057">
                  <c:v>299.92</c:v>
                </c:pt>
                <c:pt idx="1058">
                  <c:v>299.97000000000003</c:v>
                </c:pt>
                <c:pt idx="1059">
                  <c:v>299.95999999999998</c:v>
                </c:pt>
                <c:pt idx="1060">
                  <c:v>300.04000000000002</c:v>
                </c:pt>
                <c:pt idx="1061">
                  <c:v>300.04000000000002</c:v>
                </c:pt>
                <c:pt idx="1062">
                  <c:v>299.94</c:v>
                </c:pt>
                <c:pt idx="1063">
                  <c:v>299.94</c:v>
                </c:pt>
                <c:pt idx="1064">
                  <c:v>299.99</c:v>
                </c:pt>
                <c:pt idx="1065">
                  <c:v>300.02</c:v>
                </c:pt>
                <c:pt idx="1066">
                  <c:v>300.01</c:v>
                </c:pt>
                <c:pt idx="1067">
                  <c:v>299.99</c:v>
                </c:pt>
                <c:pt idx="1068">
                  <c:v>300.02999999999997</c:v>
                </c:pt>
                <c:pt idx="1069">
                  <c:v>299.99</c:v>
                </c:pt>
                <c:pt idx="1070">
                  <c:v>300.02</c:v>
                </c:pt>
                <c:pt idx="1071">
                  <c:v>300.01</c:v>
                </c:pt>
                <c:pt idx="1072">
                  <c:v>299.97000000000003</c:v>
                </c:pt>
                <c:pt idx="1073">
                  <c:v>300.02999999999997</c:v>
                </c:pt>
                <c:pt idx="1074">
                  <c:v>299.99</c:v>
                </c:pt>
                <c:pt idx="1075">
                  <c:v>300.02999999999997</c:v>
                </c:pt>
                <c:pt idx="1076">
                  <c:v>299.95999999999998</c:v>
                </c:pt>
                <c:pt idx="1077">
                  <c:v>300.02</c:v>
                </c:pt>
                <c:pt idx="1078">
                  <c:v>299.95999999999998</c:v>
                </c:pt>
                <c:pt idx="1079">
                  <c:v>300.06</c:v>
                </c:pt>
                <c:pt idx="1080">
                  <c:v>299.98</c:v>
                </c:pt>
                <c:pt idx="1081">
                  <c:v>300.02</c:v>
                </c:pt>
                <c:pt idx="1082">
                  <c:v>299.99</c:v>
                </c:pt>
                <c:pt idx="1083">
                  <c:v>300.01</c:v>
                </c:pt>
                <c:pt idx="1084">
                  <c:v>299.99</c:v>
                </c:pt>
                <c:pt idx="1085">
                  <c:v>299.97000000000003</c:v>
                </c:pt>
                <c:pt idx="1086">
                  <c:v>300.02999999999997</c:v>
                </c:pt>
                <c:pt idx="1087">
                  <c:v>300.02999999999997</c:v>
                </c:pt>
                <c:pt idx="1088">
                  <c:v>300.01</c:v>
                </c:pt>
                <c:pt idx="1089">
                  <c:v>299.97000000000003</c:v>
                </c:pt>
                <c:pt idx="1090">
                  <c:v>300.05</c:v>
                </c:pt>
                <c:pt idx="1091">
                  <c:v>299.97000000000003</c:v>
                </c:pt>
                <c:pt idx="1092">
                  <c:v>300.01</c:v>
                </c:pt>
                <c:pt idx="1093">
                  <c:v>299.99</c:v>
                </c:pt>
                <c:pt idx="1094">
                  <c:v>300.01</c:v>
                </c:pt>
                <c:pt idx="1095">
                  <c:v>299.97000000000003</c:v>
                </c:pt>
                <c:pt idx="1096">
                  <c:v>300.04000000000002</c:v>
                </c:pt>
                <c:pt idx="1097">
                  <c:v>300.06</c:v>
                </c:pt>
                <c:pt idx="1098">
                  <c:v>300.02</c:v>
                </c:pt>
                <c:pt idx="1099">
                  <c:v>300.02</c:v>
                </c:pt>
                <c:pt idx="1100">
                  <c:v>300.06</c:v>
                </c:pt>
                <c:pt idx="1101">
                  <c:v>300.08</c:v>
                </c:pt>
                <c:pt idx="1102">
                  <c:v>300.02999999999997</c:v>
                </c:pt>
                <c:pt idx="1103">
                  <c:v>300.05</c:v>
                </c:pt>
                <c:pt idx="1104">
                  <c:v>300.08</c:v>
                </c:pt>
                <c:pt idx="1105">
                  <c:v>300.05</c:v>
                </c:pt>
                <c:pt idx="1106">
                  <c:v>300.08999999999997</c:v>
                </c:pt>
                <c:pt idx="1107">
                  <c:v>299.97000000000003</c:v>
                </c:pt>
                <c:pt idx="1108">
                  <c:v>299.97000000000003</c:v>
                </c:pt>
                <c:pt idx="1109">
                  <c:v>299.97000000000003</c:v>
                </c:pt>
                <c:pt idx="1110">
                  <c:v>300.02999999999997</c:v>
                </c:pt>
                <c:pt idx="1111">
                  <c:v>300.05</c:v>
                </c:pt>
                <c:pt idx="1112">
                  <c:v>300.13</c:v>
                </c:pt>
                <c:pt idx="1113">
                  <c:v>300.02999999999997</c:v>
                </c:pt>
                <c:pt idx="1114">
                  <c:v>300.01</c:v>
                </c:pt>
                <c:pt idx="1115">
                  <c:v>300.01</c:v>
                </c:pt>
                <c:pt idx="1116">
                  <c:v>300.02999999999997</c:v>
                </c:pt>
                <c:pt idx="1117">
                  <c:v>300.04000000000002</c:v>
                </c:pt>
                <c:pt idx="1118">
                  <c:v>299.97000000000003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0E-4835-AFA9-669B23A71F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475983"/>
        <c:axId val="93478935"/>
      </c:lineChart>
      <c:lineChart>
        <c:grouping val="standard"/>
        <c:varyColors val="0"/>
        <c:ser>
          <c:idx val="1"/>
          <c:order val="1"/>
          <c:tx>
            <c:strRef>
              <c:f>'ago-prata3'!$D$1</c:f>
              <c:strCache>
                <c:ptCount val="1"/>
                <c:pt idx="0">
                  <c:v>Média móvel (15)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'ago-prata3'!$D$2:$D$1120</c:f>
              <c:numCache>
                <c:formatCode>General</c:formatCode>
                <c:ptCount val="1119"/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7.8466841333333326</c:v>
                </c:pt>
                <c:pt idx="16">
                  <c:v>7.8126315333333327</c:v>
                </c:pt>
                <c:pt idx="17">
                  <c:v>7.8472286666666662</c:v>
                </c:pt>
                <c:pt idx="18">
                  <c:v>7.8471816666666676</c:v>
                </c:pt>
                <c:pt idx="19">
                  <c:v>7.8587717333333327</c:v>
                </c:pt>
                <c:pt idx="20">
                  <c:v>7.8018074666666672</c:v>
                </c:pt>
                <c:pt idx="21">
                  <c:v>7.7553303333333332</c:v>
                </c:pt>
                <c:pt idx="22">
                  <c:v>7.8493804000000003</c:v>
                </c:pt>
                <c:pt idx="23">
                  <c:v>7.8028470666666676</c:v>
                </c:pt>
                <c:pt idx="24">
                  <c:v>7.8027687999999991</c:v>
                </c:pt>
                <c:pt idx="25">
                  <c:v>7.8614038000000006</c:v>
                </c:pt>
                <c:pt idx="26">
                  <c:v>7.9078271999999998</c:v>
                </c:pt>
                <c:pt idx="27">
                  <c:v>7.7555674000000003</c:v>
                </c:pt>
                <c:pt idx="28">
                  <c:v>7.7901769333333322</c:v>
                </c:pt>
                <c:pt idx="29">
                  <c:v>7.7780490666666653</c:v>
                </c:pt>
                <c:pt idx="30">
                  <c:v>7.7900776</c:v>
                </c:pt>
                <c:pt idx="31">
                  <c:v>7.929324199999999</c:v>
                </c:pt>
                <c:pt idx="32">
                  <c:v>7.7778554666666668</c:v>
                </c:pt>
                <c:pt idx="33">
                  <c:v>7.8827235333333334</c:v>
                </c:pt>
                <c:pt idx="34">
                  <c:v>7.8007329333333333</c:v>
                </c:pt>
                <c:pt idx="35">
                  <c:v>7.8698249333333328</c:v>
                </c:pt>
                <c:pt idx="36">
                  <c:v>7.8351926000000001</c:v>
                </c:pt>
                <c:pt idx="37">
                  <c:v>7.7754988666666662</c:v>
                </c:pt>
                <c:pt idx="38">
                  <c:v>7.7995059333333341</c:v>
                </c:pt>
                <c:pt idx="39">
                  <c:v>7.8220029333333345</c:v>
                </c:pt>
                <c:pt idx="40">
                  <c:v>7.8564922000000008</c:v>
                </c:pt>
                <c:pt idx="41">
                  <c:v>7.7757661333333346</c:v>
                </c:pt>
                <c:pt idx="42">
                  <c:v>7.892551000000001</c:v>
                </c:pt>
                <c:pt idx="43">
                  <c:v>7.8341038000000003</c:v>
                </c:pt>
                <c:pt idx="44">
                  <c:v>7.8221062666666672</c:v>
                </c:pt>
                <c:pt idx="45">
                  <c:v>7.8686794000000004</c:v>
                </c:pt>
                <c:pt idx="46">
                  <c:v>7.7053703333333337</c:v>
                </c:pt>
                <c:pt idx="47">
                  <c:v>7.857011400000002</c:v>
                </c:pt>
                <c:pt idx="48">
                  <c:v>7.8209910666666671</c:v>
                </c:pt>
                <c:pt idx="49">
                  <c:v>7.8326394000000015</c:v>
                </c:pt>
                <c:pt idx="50">
                  <c:v>7.8099608666666676</c:v>
                </c:pt>
                <c:pt idx="51">
                  <c:v>7.8339344000000004</c:v>
                </c:pt>
                <c:pt idx="52">
                  <c:v>7.8577465333333345</c:v>
                </c:pt>
                <c:pt idx="53">
                  <c:v>7.9267793333333332</c:v>
                </c:pt>
                <c:pt idx="54">
                  <c:v>7.8220176666666665</c:v>
                </c:pt>
                <c:pt idx="55">
                  <c:v>7.8217131333333327</c:v>
                </c:pt>
                <c:pt idx="56">
                  <c:v>7.7989654000000002</c:v>
                </c:pt>
                <c:pt idx="57">
                  <c:v>7.8228196666666685</c:v>
                </c:pt>
                <c:pt idx="58">
                  <c:v>7.8001382000000001</c:v>
                </c:pt>
                <c:pt idx="59">
                  <c:v>7.8120229999999999</c:v>
                </c:pt>
                <c:pt idx="60">
                  <c:v>7.7189601333333338</c:v>
                </c:pt>
                <c:pt idx="61">
                  <c:v>7.835763</c:v>
                </c:pt>
                <c:pt idx="62">
                  <c:v>7.7892637333333328</c:v>
                </c:pt>
                <c:pt idx="63">
                  <c:v>7.7907811999999996</c:v>
                </c:pt>
                <c:pt idx="64">
                  <c:v>7.7789164</c:v>
                </c:pt>
                <c:pt idx="65">
                  <c:v>7.8253396666666664</c:v>
                </c:pt>
                <c:pt idx="66">
                  <c:v>7.8466731999999988</c:v>
                </c:pt>
                <c:pt idx="67">
                  <c:v>7.8005055999999984</c:v>
                </c:pt>
                <c:pt idx="68">
                  <c:v>7.7779439999999997</c:v>
                </c:pt>
                <c:pt idx="69">
                  <c:v>7.812337733333333</c:v>
                </c:pt>
                <c:pt idx="70">
                  <c:v>7.8256466666666666</c:v>
                </c:pt>
                <c:pt idx="71">
                  <c:v>7.8602558666666669</c:v>
                </c:pt>
                <c:pt idx="72">
                  <c:v>7.8256367333333348</c:v>
                </c:pt>
                <c:pt idx="73">
                  <c:v>7.8005773999999999</c:v>
                </c:pt>
                <c:pt idx="74">
                  <c:v>7.8007070666666669</c:v>
                </c:pt>
                <c:pt idx="75">
                  <c:v>7.8591798000000006</c:v>
                </c:pt>
                <c:pt idx="76">
                  <c:v>7.8471892666666667</c:v>
                </c:pt>
                <c:pt idx="77">
                  <c:v>7.8231349333333338</c:v>
                </c:pt>
                <c:pt idx="78">
                  <c:v>7.8218728666666673</c:v>
                </c:pt>
                <c:pt idx="79">
                  <c:v>7.8684886000000009</c:v>
                </c:pt>
                <c:pt idx="80">
                  <c:v>7.8801373333333338</c:v>
                </c:pt>
                <c:pt idx="81">
                  <c:v>7.8350916000000002</c:v>
                </c:pt>
                <c:pt idx="82">
                  <c:v>7.8587020666666669</c:v>
                </c:pt>
                <c:pt idx="83">
                  <c:v>7.8571781333333339</c:v>
                </c:pt>
                <c:pt idx="84">
                  <c:v>7.9155612666666677</c:v>
                </c:pt>
                <c:pt idx="85">
                  <c:v>7.8796223333333337</c:v>
                </c:pt>
                <c:pt idx="86">
                  <c:v>7.8555419999999998</c:v>
                </c:pt>
                <c:pt idx="87">
                  <c:v>7.7855430666666665</c:v>
                </c:pt>
                <c:pt idx="88">
                  <c:v>7.7853782000000002</c:v>
                </c:pt>
                <c:pt idx="89">
                  <c:v>7.8900677333333338</c:v>
                </c:pt>
                <c:pt idx="90">
                  <c:v>7.8079896666666677</c:v>
                </c:pt>
                <c:pt idx="91">
                  <c:v>7.7614970000000003</c:v>
                </c:pt>
                <c:pt idx="92">
                  <c:v>7.8201027999999999</c:v>
                </c:pt>
                <c:pt idx="93">
                  <c:v>7.7971703333333329</c:v>
                </c:pt>
                <c:pt idx="94">
                  <c:v>7.7849720666666666</c:v>
                </c:pt>
                <c:pt idx="95">
                  <c:v>7.7616858000000004</c:v>
                </c:pt>
                <c:pt idx="96">
                  <c:v>7.7493931333333332</c:v>
                </c:pt>
                <c:pt idx="97">
                  <c:v>7.8660609333333342</c:v>
                </c:pt>
                <c:pt idx="98">
                  <c:v>7.8195882666666687</c:v>
                </c:pt>
                <c:pt idx="99">
                  <c:v>7.7972124666666689</c:v>
                </c:pt>
                <c:pt idx="100">
                  <c:v>7.7507311333333355</c:v>
                </c:pt>
                <c:pt idx="101">
                  <c:v>7.7748996000000004</c:v>
                </c:pt>
                <c:pt idx="102">
                  <c:v>7.8795416000000005</c:v>
                </c:pt>
                <c:pt idx="103">
                  <c:v>7.8810932000000005</c:v>
                </c:pt>
                <c:pt idx="104">
                  <c:v>7.7998387333333339</c:v>
                </c:pt>
                <c:pt idx="105">
                  <c:v>7.8817972666666662</c:v>
                </c:pt>
                <c:pt idx="106">
                  <c:v>7.8940388666666665</c:v>
                </c:pt>
                <c:pt idx="107">
                  <c:v>7.8353029999999997</c:v>
                </c:pt>
                <c:pt idx="108">
                  <c:v>7.7995844666666674</c:v>
                </c:pt>
                <c:pt idx="109">
                  <c:v>7.8475844666666665</c:v>
                </c:pt>
                <c:pt idx="110">
                  <c:v>7.7889290000000004</c:v>
                </c:pt>
                <c:pt idx="111">
                  <c:v>7.8127764666666666</c:v>
                </c:pt>
                <c:pt idx="112">
                  <c:v>7.8461424666666666</c:v>
                </c:pt>
                <c:pt idx="113">
                  <c:v>7.7187498666666663</c:v>
                </c:pt>
                <c:pt idx="114">
                  <c:v>7.8355475333333322</c:v>
                </c:pt>
                <c:pt idx="115">
                  <c:v>7.8000008666666663</c:v>
                </c:pt>
                <c:pt idx="116">
                  <c:v>7.8223346666666673</c:v>
                </c:pt>
                <c:pt idx="117">
                  <c:v>7.798451533333334</c:v>
                </c:pt>
                <c:pt idx="118">
                  <c:v>7.8673322666666676</c:v>
                </c:pt>
                <c:pt idx="119">
                  <c:v>7.7973732666666677</c:v>
                </c:pt>
                <c:pt idx="120">
                  <c:v>7.7738912666666664</c:v>
                </c:pt>
                <c:pt idx="121">
                  <c:v>7.7615955333333337</c:v>
                </c:pt>
                <c:pt idx="122">
                  <c:v>7.7974735333333332</c:v>
                </c:pt>
                <c:pt idx="123">
                  <c:v>7.9263253999999996</c:v>
                </c:pt>
                <c:pt idx="124">
                  <c:v>7.7617828666666648</c:v>
                </c:pt>
                <c:pt idx="125">
                  <c:v>7.8321511999999993</c:v>
                </c:pt>
                <c:pt idx="126">
                  <c:v>7.8324029999999993</c:v>
                </c:pt>
                <c:pt idx="127">
                  <c:v>7.7171478666666671</c:v>
                </c:pt>
                <c:pt idx="128">
                  <c:v>7.8337573999999996</c:v>
                </c:pt>
                <c:pt idx="129">
                  <c:v>7.7035877333333334</c:v>
                </c:pt>
                <c:pt idx="130">
                  <c:v>7.8082951333333339</c:v>
                </c:pt>
                <c:pt idx="131">
                  <c:v>7.8204137999999999</c:v>
                </c:pt>
                <c:pt idx="132">
                  <c:v>7.8096462666666673</c:v>
                </c:pt>
                <c:pt idx="133">
                  <c:v>7.8097071333333332</c:v>
                </c:pt>
                <c:pt idx="134">
                  <c:v>7.8670051999999995</c:v>
                </c:pt>
                <c:pt idx="135">
                  <c:v>7.8319311999999996</c:v>
                </c:pt>
                <c:pt idx="136">
                  <c:v>7.9141706000000003</c:v>
                </c:pt>
                <c:pt idx="137">
                  <c:v>7.8677650000000003</c:v>
                </c:pt>
                <c:pt idx="138">
                  <c:v>7.7164083999999997</c:v>
                </c:pt>
                <c:pt idx="139">
                  <c:v>7.8798692666666659</c:v>
                </c:pt>
                <c:pt idx="140">
                  <c:v>7.8562032666666681</c:v>
                </c:pt>
                <c:pt idx="141">
                  <c:v>7.8904948666666677</c:v>
                </c:pt>
                <c:pt idx="142">
                  <c:v>7.795948133333332</c:v>
                </c:pt>
                <c:pt idx="143">
                  <c:v>7.8890793999999991</c:v>
                </c:pt>
                <c:pt idx="144">
                  <c:v>7.9486549999999996</c:v>
                </c:pt>
                <c:pt idx="145">
                  <c:v>7.9023031333333327</c:v>
                </c:pt>
                <c:pt idx="146">
                  <c:v>7.8677737999999993</c:v>
                </c:pt>
                <c:pt idx="147">
                  <c:v>7.9024411999999993</c:v>
                </c:pt>
                <c:pt idx="148">
                  <c:v>7.7976405333333334</c:v>
                </c:pt>
                <c:pt idx="149">
                  <c:v>7.7867712666666664</c:v>
                </c:pt>
                <c:pt idx="150">
                  <c:v>7.7869410666666665</c:v>
                </c:pt>
                <c:pt idx="151">
                  <c:v>7.6927810000000001</c:v>
                </c:pt>
                <c:pt idx="152">
                  <c:v>7.8333774666666667</c:v>
                </c:pt>
                <c:pt idx="153">
                  <c:v>7.809466266666667</c:v>
                </c:pt>
                <c:pt idx="154">
                  <c:v>7.7864917333333334</c:v>
                </c:pt>
                <c:pt idx="155">
                  <c:v>7.7159656666666674</c:v>
                </c:pt>
                <c:pt idx="156">
                  <c:v>7.7150446666666674</c:v>
                </c:pt>
                <c:pt idx="157">
                  <c:v>7.8916225999999998</c:v>
                </c:pt>
                <c:pt idx="158">
                  <c:v>7.7747334666666656</c:v>
                </c:pt>
                <c:pt idx="159">
                  <c:v>7.7285986666666657</c:v>
                </c:pt>
                <c:pt idx="160">
                  <c:v>7.7179007333333338</c:v>
                </c:pt>
                <c:pt idx="161">
                  <c:v>7.8226413333333333</c:v>
                </c:pt>
                <c:pt idx="162">
                  <c:v>7.7762202666666669</c:v>
                </c:pt>
                <c:pt idx="163">
                  <c:v>7.7642461999999997</c:v>
                </c:pt>
                <c:pt idx="164">
                  <c:v>7.7988226000000003</c:v>
                </c:pt>
                <c:pt idx="165">
                  <c:v>7.8337628000000006</c:v>
                </c:pt>
                <c:pt idx="166">
                  <c:v>7.9042134666666657</c:v>
                </c:pt>
                <c:pt idx="167">
                  <c:v>7.787635533333332</c:v>
                </c:pt>
                <c:pt idx="168">
                  <c:v>7.8806267333333322</c:v>
                </c:pt>
                <c:pt idx="169">
                  <c:v>7.904573133333332</c:v>
                </c:pt>
                <c:pt idx="170">
                  <c:v>7.917829199999999</c:v>
                </c:pt>
                <c:pt idx="171">
                  <c:v>7.895053466666667</c:v>
                </c:pt>
                <c:pt idx="172">
                  <c:v>7.7772418000000005</c:v>
                </c:pt>
                <c:pt idx="173">
                  <c:v>7.7663414</c:v>
                </c:pt>
                <c:pt idx="174">
                  <c:v>7.8471033999999991</c:v>
                </c:pt>
                <c:pt idx="175">
                  <c:v>7.9174055999999995</c:v>
                </c:pt>
                <c:pt idx="176">
                  <c:v>7.7887660666666658</c:v>
                </c:pt>
                <c:pt idx="177">
                  <c:v>7.8471401333333324</c:v>
                </c:pt>
                <c:pt idx="178">
                  <c:v>7.858855733333332</c:v>
                </c:pt>
                <c:pt idx="179">
                  <c:v>7.8243195333333331</c:v>
                </c:pt>
                <c:pt idx="180">
                  <c:v>7.7669615333333315</c:v>
                </c:pt>
                <c:pt idx="181">
                  <c:v>7.8012488666666666</c:v>
                </c:pt>
                <c:pt idx="182">
                  <c:v>7.8117781999999982</c:v>
                </c:pt>
                <c:pt idx="183">
                  <c:v>7.8128247333333336</c:v>
                </c:pt>
                <c:pt idx="184">
                  <c:v>7.6150098000000002</c:v>
                </c:pt>
                <c:pt idx="185">
                  <c:v>7.7532238666666684</c:v>
                </c:pt>
                <c:pt idx="186">
                  <c:v>7.7995359333333347</c:v>
                </c:pt>
                <c:pt idx="187">
                  <c:v>7.7768669333333342</c:v>
                </c:pt>
                <c:pt idx="188">
                  <c:v>7.8463290000000008</c:v>
                </c:pt>
                <c:pt idx="189">
                  <c:v>7.7651950666666671</c:v>
                </c:pt>
                <c:pt idx="190">
                  <c:v>7.7636957333333338</c:v>
                </c:pt>
                <c:pt idx="191">
                  <c:v>7.7528601999999998</c:v>
                </c:pt>
                <c:pt idx="192">
                  <c:v>7.6943541333333334</c:v>
                </c:pt>
                <c:pt idx="193">
                  <c:v>7.7875717333333334</c:v>
                </c:pt>
                <c:pt idx="194">
                  <c:v>7.7874362000000001</c:v>
                </c:pt>
                <c:pt idx="195">
                  <c:v>7.8099368666666669</c:v>
                </c:pt>
                <c:pt idx="196">
                  <c:v>7.7290411999999993</c:v>
                </c:pt>
                <c:pt idx="197">
                  <c:v>7.8565197333333332</c:v>
                </c:pt>
                <c:pt idx="198">
                  <c:v>7.774462933333333</c:v>
                </c:pt>
                <c:pt idx="199">
                  <c:v>7.9365107333333338</c:v>
                </c:pt>
                <c:pt idx="200">
                  <c:v>7.9031066666666669</c:v>
                </c:pt>
                <c:pt idx="201">
                  <c:v>7.8462056000000002</c:v>
                </c:pt>
                <c:pt idx="202">
                  <c:v>7.9270401333333327</c:v>
                </c:pt>
                <c:pt idx="203">
                  <c:v>7.8804110000000005</c:v>
                </c:pt>
                <c:pt idx="204">
                  <c:v>7.8091168666666668</c:v>
                </c:pt>
                <c:pt idx="205">
                  <c:v>7.8093301333333338</c:v>
                </c:pt>
                <c:pt idx="206">
                  <c:v>7.8437685333333338</c:v>
                </c:pt>
                <c:pt idx="207">
                  <c:v>7.8095358666666659</c:v>
                </c:pt>
                <c:pt idx="208">
                  <c:v>7.7986110666666661</c:v>
                </c:pt>
                <c:pt idx="209">
                  <c:v>7.8213839333333333</c:v>
                </c:pt>
                <c:pt idx="210">
                  <c:v>7.8332660666666669</c:v>
                </c:pt>
                <c:pt idx="211">
                  <c:v>7.8334274666666666</c:v>
                </c:pt>
                <c:pt idx="212">
                  <c:v>7.7641966</c:v>
                </c:pt>
                <c:pt idx="213">
                  <c:v>7.8225262666666664</c:v>
                </c:pt>
                <c:pt idx="214">
                  <c:v>7.7523783999999996</c:v>
                </c:pt>
                <c:pt idx="215">
                  <c:v>7.7751297333333333</c:v>
                </c:pt>
                <c:pt idx="216">
                  <c:v>7.6928714666666673</c:v>
                </c:pt>
                <c:pt idx="217">
                  <c:v>7.7404733999999999</c:v>
                </c:pt>
                <c:pt idx="218">
                  <c:v>7.7762933333333342</c:v>
                </c:pt>
                <c:pt idx="219">
                  <c:v>7.8250395333333342</c:v>
                </c:pt>
                <c:pt idx="220">
                  <c:v>7.7789532666666661</c:v>
                </c:pt>
                <c:pt idx="221">
                  <c:v>7.7087834666666657</c:v>
                </c:pt>
                <c:pt idx="222">
                  <c:v>7.8016444666666649</c:v>
                </c:pt>
                <c:pt idx="223">
                  <c:v>7.7778012666666667</c:v>
                </c:pt>
                <c:pt idx="224">
                  <c:v>7.8360513999999988</c:v>
                </c:pt>
                <c:pt idx="225">
                  <c:v>7.8016192666666653</c:v>
                </c:pt>
                <c:pt idx="226">
                  <c:v>7.8719055999999998</c:v>
                </c:pt>
                <c:pt idx="227">
                  <c:v>7.8018362666666663</c:v>
                </c:pt>
                <c:pt idx="228">
                  <c:v>7.778136466666667</c:v>
                </c:pt>
                <c:pt idx="229">
                  <c:v>7.837583266666666</c:v>
                </c:pt>
                <c:pt idx="230">
                  <c:v>7.7550301333333334</c:v>
                </c:pt>
                <c:pt idx="231">
                  <c:v>7.8955433999999993</c:v>
                </c:pt>
                <c:pt idx="232">
                  <c:v>7.8014076666666661</c:v>
                </c:pt>
                <c:pt idx="233">
                  <c:v>7.8119863333333326</c:v>
                </c:pt>
                <c:pt idx="234">
                  <c:v>7.7176730666666664</c:v>
                </c:pt>
                <c:pt idx="235">
                  <c:v>7.9392816666666652</c:v>
                </c:pt>
                <c:pt idx="236">
                  <c:v>7.9152487999999996</c:v>
                </c:pt>
                <c:pt idx="237">
                  <c:v>7.8101442666666667</c:v>
                </c:pt>
                <c:pt idx="238">
                  <c:v>7.8913457333333348</c:v>
                </c:pt>
                <c:pt idx="239">
                  <c:v>7.8449276666666661</c:v>
                </c:pt>
                <c:pt idx="240">
                  <c:v>7.7852005999999996</c:v>
                </c:pt>
                <c:pt idx="241">
                  <c:v>7.8197196666666668</c:v>
                </c:pt>
                <c:pt idx="242">
                  <c:v>7.7743507999999997</c:v>
                </c:pt>
                <c:pt idx="243">
                  <c:v>7.8800393333333325</c:v>
                </c:pt>
                <c:pt idx="244">
                  <c:v>7.7977937999999991</c:v>
                </c:pt>
                <c:pt idx="245">
                  <c:v>7.8099535333333314</c:v>
                </c:pt>
                <c:pt idx="246">
                  <c:v>7.8086208666666668</c:v>
                </c:pt>
                <c:pt idx="247">
                  <c:v>7.8788113333333323</c:v>
                </c:pt>
                <c:pt idx="248">
                  <c:v>7.8099710666666669</c:v>
                </c:pt>
                <c:pt idx="249">
                  <c:v>7.9496295999999989</c:v>
                </c:pt>
                <c:pt idx="250">
                  <c:v>7.7050389333333333</c:v>
                </c:pt>
                <c:pt idx="251">
                  <c:v>7.8565448</c:v>
                </c:pt>
                <c:pt idx="252">
                  <c:v>7.914744333333334</c:v>
                </c:pt>
                <c:pt idx="253">
                  <c:v>7.7860882</c:v>
                </c:pt>
                <c:pt idx="254">
                  <c:v>7.762180933333334</c:v>
                </c:pt>
                <c:pt idx="255">
                  <c:v>7.8801521999999995</c:v>
                </c:pt>
                <c:pt idx="256">
                  <c:v>7.7633326666666669</c:v>
                </c:pt>
                <c:pt idx="257">
                  <c:v>7.820472333333333</c:v>
                </c:pt>
                <c:pt idx="258">
                  <c:v>7.7728972000000001</c:v>
                </c:pt>
                <c:pt idx="259">
                  <c:v>7.831403333333335</c:v>
                </c:pt>
                <c:pt idx="260">
                  <c:v>7.7965504666666678</c:v>
                </c:pt>
                <c:pt idx="261">
                  <c:v>7.7397048666666679</c:v>
                </c:pt>
                <c:pt idx="262">
                  <c:v>7.7862434666666669</c:v>
                </c:pt>
                <c:pt idx="263">
                  <c:v>7.7742196666666672</c:v>
                </c:pt>
                <c:pt idx="264">
                  <c:v>7.7052192666666661</c:v>
                </c:pt>
                <c:pt idx="265">
                  <c:v>7.7980468666666658</c:v>
                </c:pt>
                <c:pt idx="266">
                  <c:v>7.7051153333333327</c:v>
                </c:pt>
                <c:pt idx="267">
                  <c:v>7.7637091333333323</c:v>
                </c:pt>
                <c:pt idx="268">
                  <c:v>7.8230997333333336</c:v>
                </c:pt>
                <c:pt idx="269">
                  <c:v>7.7540890666666664</c:v>
                </c:pt>
                <c:pt idx="270">
                  <c:v>7.7647367999999997</c:v>
                </c:pt>
                <c:pt idx="271">
                  <c:v>7.799211866666667</c:v>
                </c:pt>
                <c:pt idx="272">
                  <c:v>7.7527187333333334</c:v>
                </c:pt>
                <c:pt idx="273">
                  <c:v>7.7769711333333342</c:v>
                </c:pt>
                <c:pt idx="274">
                  <c:v>7.7768966000000006</c:v>
                </c:pt>
                <c:pt idx="275">
                  <c:v>7.7889012666666675</c:v>
                </c:pt>
                <c:pt idx="276">
                  <c:v>7.8812984666666663</c:v>
                </c:pt>
                <c:pt idx="277">
                  <c:v>7.7538466666666652</c:v>
                </c:pt>
                <c:pt idx="278">
                  <c:v>7.8348244666666655</c:v>
                </c:pt>
                <c:pt idx="279">
                  <c:v>7.8453089333333326</c:v>
                </c:pt>
                <c:pt idx="280">
                  <c:v>7.8812028000000005</c:v>
                </c:pt>
                <c:pt idx="281">
                  <c:v>7.8226931333333338</c:v>
                </c:pt>
                <c:pt idx="282">
                  <c:v>7.8572174666666665</c:v>
                </c:pt>
                <c:pt idx="283">
                  <c:v>7.8227742000000005</c:v>
                </c:pt>
                <c:pt idx="284">
                  <c:v>7.8693340000000003</c:v>
                </c:pt>
                <c:pt idx="285">
                  <c:v>7.8573990666666669</c:v>
                </c:pt>
                <c:pt idx="286">
                  <c:v>7.8227925333333319</c:v>
                </c:pt>
                <c:pt idx="287">
                  <c:v>7.8814889333333324</c:v>
                </c:pt>
                <c:pt idx="288">
                  <c:v>7.8227607999999984</c:v>
                </c:pt>
                <c:pt idx="289">
                  <c:v>7.8692470666666656</c:v>
                </c:pt>
                <c:pt idx="290">
                  <c:v>7.8228554666666659</c:v>
                </c:pt>
                <c:pt idx="291">
                  <c:v>7.7408443999999994</c:v>
                </c:pt>
                <c:pt idx="292">
                  <c:v>7.8576629333333328</c:v>
                </c:pt>
                <c:pt idx="293">
                  <c:v>7.7646210000000009</c:v>
                </c:pt>
                <c:pt idx="294">
                  <c:v>7.8350960000000009</c:v>
                </c:pt>
                <c:pt idx="295">
                  <c:v>7.845727066666667</c:v>
                </c:pt>
                <c:pt idx="296">
                  <c:v>7.8923593333333333</c:v>
                </c:pt>
                <c:pt idx="297">
                  <c:v>7.7176562666666673</c:v>
                </c:pt>
                <c:pt idx="298">
                  <c:v>7.8095251333333344</c:v>
                </c:pt>
                <c:pt idx="299">
                  <c:v>7.8095118666666679</c:v>
                </c:pt>
                <c:pt idx="300">
                  <c:v>7.7521630666666681</c:v>
                </c:pt>
                <c:pt idx="301">
                  <c:v>7.8215917333333334</c:v>
                </c:pt>
                <c:pt idx="302">
                  <c:v>7.7854280666666682</c:v>
                </c:pt>
                <c:pt idx="303">
                  <c:v>7.8321351333333347</c:v>
                </c:pt>
                <c:pt idx="304">
                  <c:v>7.7844486666666679</c:v>
                </c:pt>
                <c:pt idx="305">
                  <c:v>7.8430745999999996</c:v>
                </c:pt>
                <c:pt idx="306">
                  <c:v>7.8776436000000016</c:v>
                </c:pt>
                <c:pt idx="307">
                  <c:v>7.7956225333333347</c:v>
                </c:pt>
                <c:pt idx="308">
                  <c:v>7.795561600000001</c:v>
                </c:pt>
                <c:pt idx="309">
                  <c:v>7.7612343333333333</c:v>
                </c:pt>
                <c:pt idx="310">
                  <c:v>7.6565677333333335</c:v>
                </c:pt>
                <c:pt idx="311">
                  <c:v>7.7625051999999988</c:v>
                </c:pt>
                <c:pt idx="312">
                  <c:v>7.8324613333333319</c:v>
                </c:pt>
                <c:pt idx="313">
                  <c:v>7.7047619999999997</c:v>
                </c:pt>
                <c:pt idx="314">
                  <c:v>7.7988897333333345</c:v>
                </c:pt>
                <c:pt idx="315">
                  <c:v>7.8218262666666671</c:v>
                </c:pt>
                <c:pt idx="316">
                  <c:v>7.811147066666666</c:v>
                </c:pt>
                <c:pt idx="317">
                  <c:v>7.8348810666666662</c:v>
                </c:pt>
                <c:pt idx="318">
                  <c:v>7.824000933333334</c:v>
                </c:pt>
                <c:pt idx="319">
                  <c:v>7.8132524666666656</c:v>
                </c:pt>
                <c:pt idx="320">
                  <c:v>7.8118004666666669</c:v>
                </c:pt>
                <c:pt idx="321">
                  <c:v>7.7774845999999984</c:v>
                </c:pt>
                <c:pt idx="322">
                  <c:v>7.8702434000000006</c:v>
                </c:pt>
                <c:pt idx="323">
                  <c:v>7.8929687333333325</c:v>
                </c:pt>
                <c:pt idx="324">
                  <c:v>7.8330607333333324</c:v>
                </c:pt>
                <c:pt idx="325">
                  <c:v>7.8675840666666677</c:v>
                </c:pt>
                <c:pt idx="326">
                  <c:v>7.8554911333333326</c:v>
                </c:pt>
                <c:pt idx="327">
                  <c:v>7.7972048666666671</c:v>
                </c:pt>
                <c:pt idx="328">
                  <c:v>7.8903033999999996</c:v>
                </c:pt>
                <c:pt idx="329">
                  <c:v>7.8186706000000008</c:v>
                </c:pt>
                <c:pt idx="330">
                  <c:v>7.8307065333333332</c:v>
                </c:pt>
                <c:pt idx="331">
                  <c:v>7.7959427999999997</c:v>
                </c:pt>
                <c:pt idx="332">
                  <c:v>7.8544475999999994</c:v>
                </c:pt>
                <c:pt idx="333">
                  <c:v>7.8306906666666665</c:v>
                </c:pt>
                <c:pt idx="334">
                  <c:v>7.8081902666666672</c:v>
                </c:pt>
                <c:pt idx="335">
                  <c:v>7.8321512000000002</c:v>
                </c:pt>
                <c:pt idx="336">
                  <c:v>7.8558027333333342</c:v>
                </c:pt>
                <c:pt idx="337">
                  <c:v>7.7971560666666679</c:v>
                </c:pt>
                <c:pt idx="338">
                  <c:v>7.8105335333333334</c:v>
                </c:pt>
                <c:pt idx="339">
                  <c:v>7.8461651333333338</c:v>
                </c:pt>
                <c:pt idx="340">
                  <c:v>7.8472600000000021</c:v>
                </c:pt>
                <c:pt idx="341">
                  <c:v>7.8131116666666678</c:v>
                </c:pt>
                <c:pt idx="342">
                  <c:v>7.8819530000000002</c:v>
                </c:pt>
                <c:pt idx="343">
                  <c:v>7.8472381333333345</c:v>
                </c:pt>
                <c:pt idx="344">
                  <c:v>7.7675476000000012</c:v>
                </c:pt>
                <c:pt idx="345">
                  <c:v>7.8258254000000003</c:v>
                </c:pt>
                <c:pt idx="346">
                  <c:v>8.741911666666665</c:v>
                </c:pt>
                <c:pt idx="347">
                  <c:v>9.625430999999999</c:v>
                </c:pt>
                <c:pt idx="348">
                  <c:v>10.555934466666667</c:v>
                </c:pt>
                <c:pt idx="349">
                  <c:v>11.519502600000001</c:v>
                </c:pt>
                <c:pt idx="350">
                  <c:v>12.414860466666665</c:v>
                </c:pt>
                <c:pt idx="351">
                  <c:v>13.344694666666667</c:v>
                </c:pt>
                <c:pt idx="352">
                  <c:v>14.226871866666666</c:v>
                </c:pt>
                <c:pt idx="353">
                  <c:v>15.178493866666667</c:v>
                </c:pt>
                <c:pt idx="354">
                  <c:v>16.119449133333333</c:v>
                </c:pt>
                <c:pt idx="355">
                  <c:v>17.0243924</c:v>
                </c:pt>
                <c:pt idx="356">
                  <c:v>17.928901933333336</c:v>
                </c:pt>
                <c:pt idx="357">
                  <c:v>18.846788199999999</c:v>
                </c:pt>
                <c:pt idx="358">
                  <c:v>19.787042199999998</c:v>
                </c:pt>
                <c:pt idx="359">
                  <c:v>20.784142466666665</c:v>
                </c:pt>
                <c:pt idx="360">
                  <c:v>21.653666666666663</c:v>
                </c:pt>
                <c:pt idx="361">
                  <c:v>21.6534634</c:v>
                </c:pt>
                <c:pt idx="362">
                  <c:v>21.651315199999999</c:v>
                </c:pt>
                <c:pt idx="363">
                  <c:v>21.648210466666665</c:v>
                </c:pt>
                <c:pt idx="364">
                  <c:v>21.646538666666665</c:v>
                </c:pt>
                <c:pt idx="365">
                  <c:v>21.544288866666665</c:v>
                </c:pt>
                <c:pt idx="366">
                  <c:v>21.263574800000001</c:v>
                </c:pt>
                <c:pt idx="367">
                  <c:v>20.937695333333334</c:v>
                </c:pt>
                <c:pt idx="368">
                  <c:v>20.530655133333337</c:v>
                </c:pt>
                <c:pt idx="369">
                  <c:v>20.076006</c:v>
                </c:pt>
                <c:pt idx="370">
                  <c:v>19.343834333333334</c:v>
                </c:pt>
                <c:pt idx="371">
                  <c:v>18.646342000000001</c:v>
                </c:pt>
                <c:pt idx="372">
                  <c:v>17.820995200000002</c:v>
                </c:pt>
                <c:pt idx="373">
                  <c:v>17.019510199999996</c:v>
                </c:pt>
                <c:pt idx="374">
                  <c:v>16.124325666666667</c:v>
                </c:pt>
                <c:pt idx="375">
                  <c:v>15.136992933333334</c:v>
                </c:pt>
                <c:pt idx="376">
                  <c:v>14.277158199999999</c:v>
                </c:pt>
                <c:pt idx="377">
                  <c:v>13.336498533333334</c:v>
                </c:pt>
                <c:pt idx="378">
                  <c:v>12.432081133333334</c:v>
                </c:pt>
                <c:pt idx="379">
                  <c:v>11.491858266666668</c:v>
                </c:pt>
                <c:pt idx="380">
                  <c:v>10.732274</c:v>
                </c:pt>
                <c:pt idx="381">
                  <c:v>10.187135</c:v>
                </c:pt>
                <c:pt idx="382">
                  <c:v>9.467328866666664</c:v>
                </c:pt>
                <c:pt idx="383">
                  <c:v>9.0029472666666646</c:v>
                </c:pt>
                <c:pt idx="384">
                  <c:v>8.596816399999998</c:v>
                </c:pt>
                <c:pt idx="385">
                  <c:v>8.4575675333333322</c:v>
                </c:pt>
                <c:pt idx="386">
                  <c:v>8.3197850666666664</c:v>
                </c:pt>
                <c:pt idx="387">
                  <c:v>8.2740221333333324</c:v>
                </c:pt>
                <c:pt idx="388">
                  <c:v>8.1226783999999999</c:v>
                </c:pt>
                <c:pt idx="389">
                  <c:v>8.2414722666666655</c:v>
                </c:pt>
                <c:pt idx="390">
                  <c:v>8.3466514666666658</c:v>
                </c:pt>
                <c:pt idx="391">
                  <c:v>8.4290129999999994</c:v>
                </c:pt>
                <c:pt idx="392">
                  <c:v>8.3831435333333317</c:v>
                </c:pt>
                <c:pt idx="393">
                  <c:v>8.5226237333333348</c:v>
                </c:pt>
                <c:pt idx="394">
                  <c:v>8.6047424666666679</c:v>
                </c:pt>
                <c:pt idx="395">
                  <c:v>8.6301000000000005</c:v>
                </c:pt>
                <c:pt idx="396">
                  <c:v>8.5841121999999999</c:v>
                </c:pt>
                <c:pt idx="397">
                  <c:v>8.6650952666666665</c:v>
                </c:pt>
                <c:pt idx="398">
                  <c:v>8.7113209999999999</c:v>
                </c:pt>
                <c:pt idx="399">
                  <c:v>8.7700380666666682</c:v>
                </c:pt>
                <c:pt idx="400">
                  <c:v>8.7703748000000008</c:v>
                </c:pt>
                <c:pt idx="401">
                  <c:v>8.7697369999999992</c:v>
                </c:pt>
                <c:pt idx="402">
                  <c:v>8.6773685999999994</c:v>
                </c:pt>
                <c:pt idx="403">
                  <c:v>8.6894395333333332</c:v>
                </c:pt>
                <c:pt idx="404">
                  <c:v>8.5849607999999993</c:v>
                </c:pt>
                <c:pt idx="405">
                  <c:v>8.5507481999999975</c:v>
                </c:pt>
                <c:pt idx="406">
                  <c:v>8.5288977999999993</c:v>
                </c:pt>
                <c:pt idx="407">
                  <c:v>8.599322466666667</c:v>
                </c:pt>
                <c:pt idx="408">
                  <c:v>8.3543407999999992</c:v>
                </c:pt>
                <c:pt idx="409">
                  <c:v>8.3656589333333322</c:v>
                </c:pt>
                <c:pt idx="410">
                  <c:v>8.340868266666666</c:v>
                </c:pt>
                <c:pt idx="411">
                  <c:v>8.2243265999999995</c:v>
                </c:pt>
                <c:pt idx="412">
                  <c:v>8.3653090666666667</c:v>
                </c:pt>
                <c:pt idx="413">
                  <c:v>8.190816400000001</c:v>
                </c:pt>
                <c:pt idx="414">
                  <c:v>8.1461397333333334</c:v>
                </c:pt>
                <c:pt idx="415">
                  <c:v>8.1002777333333338</c:v>
                </c:pt>
                <c:pt idx="416">
                  <c:v>8.0659427333333351</c:v>
                </c:pt>
                <c:pt idx="417">
                  <c:v>8.1009670666666675</c:v>
                </c:pt>
                <c:pt idx="418">
                  <c:v>8.0788329333333344</c:v>
                </c:pt>
                <c:pt idx="419">
                  <c:v>8.1017902666666668</c:v>
                </c:pt>
                <c:pt idx="420">
                  <c:v>8.0783090000000009</c:v>
                </c:pt>
                <c:pt idx="421">
                  <c:v>7.9138728666666678</c:v>
                </c:pt>
                <c:pt idx="422">
                  <c:v>7.9712108666666674</c:v>
                </c:pt>
                <c:pt idx="423">
                  <c:v>8.0415846666666688</c:v>
                </c:pt>
                <c:pt idx="424">
                  <c:v>7.9729160666666683</c:v>
                </c:pt>
                <c:pt idx="425">
                  <c:v>7.9157667333333332</c:v>
                </c:pt>
                <c:pt idx="426">
                  <c:v>7.9039480000000006</c:v>
                </c:pt>
                <c:pt idx="427">
                  <c:v>7.8696935333333329</c:v>
                </c:pt>
                <c:pt idx="428">
                  <c:v>7.9746016666666684</c:v>
                </c:pt>
                <c:pt idx="429">
                  <c:v>7.9386904000000014</c:v>
                </c:pt>
                <c:pt idx="430">
                  <c:v>7.9614110666666669</c:v>
                </c:pt>
                <c:pt idx="431">
                  <c:v>7.8566014666666657</c:v>
                </c:pt>
                <c:pt idx="432">
                  <c:v>7.8447138666666669</c:v>
                </c:pt>
                <c:pt idx="433">
                  <c:v>7.9733372666666664</c:v>
                </c:pt>
                <c:pt idx="434">
                  <c:v>7.7984322666666657</c:v>
                </c:pt>
                <c:pt idx="435">
                  <c:v>7.8567305333333337</c:v>
                </c:pt>
                <c:pt idx="436">
                  <c:v>7.8808514000000001</c:v>
                </c:pt>
                <c:pt idx="437">
                  <c:v>7.8118292</c:v>
                </c:pt>
                <c:pt idx="438">
                  <c:v>7.8821648666666668</c:v>
                </c:pt>
                <c:pt idx="439">
                  <c:v>7.8464900666666653</c:v>
                </c:pt>
                <c:pt idx="440">
                  <c:v>7.8001925333333322</c:v>
                </c:pt>
                <c:pt idx="441">
                  <c:v>8.0217669999999988</c:v>
                </c:pt>
                <c:pt idx="442">
                  <c:v>7.8702064666666676</c:v>
                </c:pt>
                <c:pt idx="443">
                  <c:v>7.7547549333333334</c:v>
                </c:pt>
                <c:pt idx="444">
                  <c:v>7.7441981333333327</c:v>
                </c:pt>
                <c:pt idx="445">
                  <c:v>7.8038154666666664</c:v>
                </c:pt>
                <c:pt idx="446">
                  <c:v>7.7680300000000004</c:v>
                </c:pt>
                <c:pt idx="447">
                  <c:v>7.8144669999999996</c:v>
                </c:pt>
                <c:pt idx="448">
                  <c:v>7.7320833333333336</c:v>
                </c:pt>
                <c:pt idx="449">
                  <c:v>7.8939177999999988</c:v>
                </c:pt>
                <c:pt idx="450">
                  <c:v>7.8127516666666663</c:v>
                </c:pt>
                <c:pt idx="451">
                  <c:v>7.8004054666666667</c:v>
                </c:pt>
                <c:pt idx="452">
                  <c:v>7.8351314666666667</c:v>
                </c:pt>
                <c:pt idx="453">
                  <c:v>7.7303986</c:v>
                </c:pt>
                <c:pt idx="454">
                  <c:v>7.7646445333333345</c:v>
                </c:pt>
                <c:pt idx="455">
                  <c:v>7.8578799999999998</c:v>
                </c:pt>
                <c:pt idx="456">
                  <c:v>7.7185747333333348</c:v>
                </c:pt>
                <c:pt idx="457">
                  <c:v>7.75326</c:v>
                </c:pt>
                <c:pt idx="458">
                  <c:v>7.8106472666666669</c:v>
                </c:pt>
                <c:pt idx="459">
                  <c:v>7.786742133333334</c:v>
                </c:pt>
                <c:pt idx="460">
                  <c:v>7.6924672000000003</c:v>
                </c:pt>
                <c:pt idx="461">
                  <c:v>7.9260546666666682</c:v>
                </c:pt>
                <c:pt idx="462">
                  <c:v>7.704387800000001</c:v>
                </c:pt>
                <c:pt idx="463">
                  <c:v>7.7977121333333344</c:v>
                </c:pt>
                <c:pt idx="464">
                  <c:v>7.7046888666666664</c:v>
                </c:pt>
                <c:pt idx="465">
                  <c:v>7.727502266666666</c:v>
                </c:pt>
                <c:pt idx="466">
                  <c:v>7.7516014666666671</c:v>
                </c:pt>
                <c:pt idx="467">
                  <c:v>7.7978442666666661</c:v>
                </c:pt>
                <c:pt idx="468">
                  <c:v>7.8085053333333327</c:v>
                </c:pt>
                <c:pt idx="469">
                  <c:v>7.8787636666666661</c:v>
                </c:pt>
                <c:pt idx="470">
                  <c:v>7.7725873999999999</c:v>
                </c:pt>
                <c:pt idx="471">
                  <c:v>7.6904847333333324</c:v>
                </c:pt>
                <c:pt idx="472">
                  <c:v>7.760744466666667</c:v>
                </c:pt>
                <c:pt idx="473">
                  <c:v>7.8070667999999994</c:v>
                </c:pt>
                <c:pt idx="474">
                  <c:v>7.8295556666666659</c:v>
                </c:pt>
                <c:pt idx="475">
                  <c:v>7.8762197999999994</c:v>
                </c:pt>
                <c:pt idx="476">
                  <c:v>7.6426603333333336</c:v>
                </c:pt>
                <c:pt idx="477">
                  <c:v>7.9225954000000005</c:v>
                </c:pt>
                <c:pt idx="478">
                  <c:v>7.7818288666666673</c:v>
                </c:pt>
                <c:pt idx="479">
                  <c:v>7.8404104666666674</c:v>
                </c:pt>
                <c:pt idx="480">
                  <c:v>7.8402368000000004</c:v>
                </c:pt>
                <c:pt idx="481">
                  <c:v>7.7702206000000009</c:v>
                </c:pt>
                <c:pt idx="482">
                  <c:v>7.7939197333333343</c:v>
                </c:pt>
                <c:pt idx="483">
                  <c:v>7.7952409333333339</c:v>
                </c:pt>
                <c:pt idx="484">
                  <c:v>7.7608249333333355</c:v>
                </c:pt>
                <c:pt idx="485">
                  <c:v>7.8548209333333334</c:v>
                </c:pt>
                <c:pt idx="486">
                  <c:v>7.866696533333335</c:v>
                </c:pt>
                <c:pt idx="487">
                  <c:v>7.8311215333333317</c:v>
                </c:pt>
                <c:pt idx="488">
                  <c:v>7.901111266666665</c:v>
                </c:pt>
                <c:pt idx="489">
                  <c:v>7.7844309999999988</c:v>
                </c:pt>
                <c:pt idx="490">
                  <c:v>7.784382533333333</c:v>
                </c:pt>
                <c:pt idx="491">
                  <c:v>7.9023998666666673</c:v>
                </c:pt>
                <c:pt idx="492">
                  <c:v>7.8095347333333338</c:v>
                </c:pt>
                <c:pt idx="493">
                  <c:v>7.8452361333333345</c:v>
                </c:pt>
                <c:pt idx="494">
                  <c:v>7.8808992666666686</c:v>
                </c:pt>
                <c:pt idx="495">
                  <c:v>7.786838133333335</c:v>
                </c:pt>
                <c:pt idx="496">
                  <c:v>7.8567494666666668</c:v>
                </c:pt>
                <c:pt idx="497">
                  <c:v>7.7762025333333327</c:v>
                </c:pt>
                <c:pt idx="498">
                  <c:v>7.8679057333333331</c:v>
                </c:pt>
                <c:pt idx="499">
                  <c:v>7.7973993333333329</c:v>
                </c:pt>
                <c:pt idx="500">
                  <c:v>7.7390953333333341</c:v>
                </c:pt>
                <c:pt idx="501">
                  <c:v>7.797402466666667</c:v>
                </c:pt>
                <c:pt idx="502">
                  <c:v>7.8435853333333334</c:v>
                </c:pt>
                <c:pt idx="503">
                  <c:v>7.7612383999999999</c:v>
                </c:pt>
                <c:pt idx="504">
                  <c:v>7.7969793333333355</c:v>
                </c:pt>
                <c:pt idx="505">
                  <c:v>7.7849802666666683</c:v>
                </c:pt>
                <c:pt idx="506">
                  <c:v>7.7015000000000011</c:v>
                </c:pt>
                <c:pt idx="507">
                  <c:v>7.7587276666666662</c:v>
                </c:pt>
                <c:pt idx="508">
                  <c:v>7.8167129333333332</c:v>
                </c:pt>
                <c:pt idx="509">
                  <c:v>7.7808199999999994</c:v>
                </c:pt>
                <c:pt idx="510">
                  <c:v>7.8868752000000004</c:v>
                </c:pt>
                <c:pt idx="511">
                  <c:v>7.9096281333333325</c:v>
                </c:pt>
                <c:pt idx="512">
                  <c:v>7.8378097999999987</c:v>
                </c:pt>
                <c:pt idx="513">
                  <c:v>7.8029731999999985</c:v>
                </c:pt>
                <c:pt idx="514">
                  <c:v>7.8150045999999991</c:v>
                </c:pt>
                <c:pt idx="515">
                  <c:v>7.7922763333333336</c:v>
                </c:pt>
                <c:pt idx="516">
                  <c:v>7.8969716666666665</c:v>
                </c:pt>
                <c:pt idx="517">
                  <c:v>7.8863858000000002</c:v>
                </c:pt>
                <c:pt idx="518">
                  <c:v>7.8401000000000005</c:v>
                </c:pt>
                <c:pt idx="519">
                  <c:v>7.9557223333333349</c:v>
                </c:pt>
                <c:pt idx="520">
                  <c:v>7.8507328000000012</c:v>
                </c:pt>
                <c:pt idx="521">
                  <c:v>7.8971950666666677</c:v>
                </c:pt>
                <c:pt idx="522">
                  <c:v>7.8744121333333341</c:v>
                </c:pt>
                <c:pt idx="523">
                  <c:v>7.7818452000000011</c:v>
                </c:pt>
                <c:pt idx="524">
                  <c:v>7.8413700000000004</c:v>
                </c:pt>
                <c:pt idx="525">
                  <c:v>7.8413398666666669</c:v>
                </c:pt>
                <c:pt idx="526">
                  <c:v>7.760292933333333</c:v>
                </c:pt>
                <c:pt idx="527">
                  <c:v>7.8769576666666667</c:v>
                </c:pt>
                <c:pt idx="528">
                  <c:v>7.8543475999999997</c:v>
                </c:pt>
                <c:pt idx="529">
                  <c:v>7.8542467333333326</c:v>
                </c:pt>
                <c:pt idx="530">
                  <c:v>7.9004082000000002</c:v>
                </c:pt>
                <c:pt idx="531">
                  <c:v>7.771973066666666</c:v>
                </c:pt>
                <c:pt idx="532">
                  <c:v>7.7014837333333332</c:v>
                </c:pt>
                <c:pt idx="533">
                  <c:v>7.8196310666666671</c:v>
                </c:pt>
                <c:pt idx="534">
                  <c:v>7.8206012000000005</c:v>
                </c:pt>
                <c:pt idx="535">
                  <c:v>7.8326526000000003</c:v>
                </c:pt>
                <c:pt idx="536">
                  <c:v>7.8696194000000004</c:v>
                </c:pt>
                <c:pt idx="537">
                  <c:v>7.7995235333333328</c:v>
                </c:pt>
                <c:pt idx="538">
                  <c:v>7.8222133999999999</c:v>
                </c:pt>
                <c:pt idx="539">
                  <c:v>7.7757367333333329</c:v>
                </c:pt>
                <c:pt idx="540">
                  <c:v>7.8114040666666664</c:v>
                </c:pt>
                <c:pt idx="541">
                  <c:v>7.8589259333333326</c:v>
                </c:pt>
                <c:pt idx="542">
                  <c:v>7.8244310666666665</c:v>
                </c:pt>
                <c:pt idx="543">
                  <c:v>7.8471858000000001</c:v>
                </c:pt>
                <c:pt idx="544">
                  <c:v>7.8125678666666678</c:v>
                </c:pt>
                <c:pt idx="545">
                  <c:v>7.8595507333333332</c:v>
                </c:pt>
                <c:pt idx="546">
                  <c:v>7.8368382666666658</c:v>
                </c:pt>
                <c:pt idx="547">
                  <c:v>7.8595302666666669</c:v>
                </c:pt>
                <c:pt idx="548">
                  <c:v>7.8117673999999981</c:v>
                </c:pt>
                <c:pt idx="549">
                  <c:v>7.7760392666666656</c:v>
                </c:pt>
                <c:pt idx="550">
                  <c:v>7.8463736666666657</c:v>
                </c:pt>
                <c:pt idx="551">
                  <c:v>7.8223733333333332</c:v>
                </c:pt>
                <c:pt idx="552">
                  <c:v>7.8221571333333344</c:v>
                </c:pt>
                <c:pt idx="553">
                  <c:v>7.9613171333333339</c:v>
                </c:pt>
                <c:pt idx="554">
                  <c:v>7.8674326000000008</c:v>
                </c:pt>
                <c:pt idx="555">
                  <c:v>7.8425695333333341</c:v>
                </c:pt>
                <c:pt idx="556">
                  <c:v>7.9235537333333337</c:v>
                </c:pt>
                <c:pt idx="557">
                  <c:v>7.853159933333334</c:v>
                </c:pt>
                <c:pt idx="558">
                  <c:v>7.8303643999999997</c:v>
                </c:pt>
                <c:pt idx="559">
                  <c:v>7.9113772666666664</c:v>
                </c:pt>
                <c:pt idx="560">
                  <c:v>7.8645460666666667</c:v>
                </c:pt>
                <c:pt idx="561">
                  <c:v>7.828790933333333</c:v>
                </c:pt>
                <c:pt idx="562">
                  <c:v>7.8632231999999993</c:v>
                </c:pt>
                <c:pt idx="563">
                  <c:v>7.9335299333333333</c:v>
                </c:pt>
                <c:pt idx="564">
                  <c:v>7.8632853333333337</c:v>
                </c:pt>
                <c:pt idx="565">
                  <c:v>7.9215783333333327</c:v>
                </c:pt>
                <c:pt idx="566">
                  <c:v>7.8513434000000002</c:v>
                </c:pt>
                <c:pt idx="567">
                  <c:v>7.8992042666666666</c:v>
                </c:pt>
                <c:pt idx="568">
                  <c:v>7.7953917333333331</c:v>
                </c:pt>
                <c:pt idx="569">
                  <c:v>7.9000974666666659</c:v>
                </c:pt>
                <c:pt idx="570">
                  <c:v>7.8549937999999999</c:v>
                </c:pt>
                <c:pt idx="571">
                  <c:v>7.8774147999999995</c:v>
                </c:pt>
                <c:pt idx="572">
                  <c:v>7.8892878000000008</c:v>
                </c:pt>
                <c:pt idx="573">
                  <c:v>7.9478984666666674</c:v>
                </c:pt>
                <c:pt idx="574">
                  <c:v>7.8312229999999996</c:v>
                </c:pt>
                <c:pt idx="575">
                  <c:v>7.9004008666666685</c:v>
                </c:pt>
                <c:pt idx="576">
                  <c:v>7.9704677999999998</c:v>
                </c:pt>
                <c:pt idx="577">
                  <c:v>7.9718804666666667</c:v>
                </c:pt>
                <c:pt idx="578">
                  <c:v>7.7739455333333325</c:v>
                </c:pt>
                <c:pt idx="579">
                  <c:v>7.8572580666666658</c:v>
                </c:pt>
                <c:pt idx="580">
                  <c:v>7.6823029333333324</c:v>
                </c:pt>
                <c:pt idx="581">
                  <c:v>7.8571900666666652</c:v>
                </c:pt>
                <c:pt idx="582">
                  <c:v>7.8331289333333318</c:v>
                </c:pt>
                <c:pt idx="583">
                  <c:v>7.8562666666666665</c:v>
                </c:pt>
                <c:pt idx="584">
                  <c:v>7.7857684000000003</c:v>
                </c:pt>
                <c:pt idx="585">
                  <c:v>7.8547501333333338</c:v>
                </c:pt>
                <c:pt idx="586">
                  <c:v>7.7144921999999987</c:v>
                </c:pt>
                <c:pt idx="587">
                  <c:v>7.7608920000000001</c:v>
                </c:pt>
                <c:pt idx="588">
                  <c:v>7.6560153999999994</c:v>
                </c:pt>
                <c:pt idx="589">
                  <c:v>7.7623994666666665</c:v>
                </c:pt>
                <c:pt idx="590">
                  <c:v>7.6811845333333331</c:v>
                </c:pt>
                <c:pt idx="591">
                  <c:v>7.7860597999999994</c:v>
                </c:pt>
                <c:pt idx="592">
                  <c:v>7.7980196000000008</c:v>
                </c:pt>
                <c:pt idx="593">
                  <c:v>7.8909873333333342</c:v>
                </c:pt>
                <c:pt idx="594">
                  <c:v>7.8660874000000005</c:v>
                </c:pt>
                <c:pt idx="595">
                  <c:v>7.9825378000000011</c:v>
                </c:pt>
                <c:pt idx="596">
                  <c:v>7.8421602666666672</c:v>
                </c:pt>
                <c:pt idx="597">
                  <c:v>7.8898289333333338</c:v>
                </c:pt>
                <c:pt idx="598">
                  <c:v>7.7847488666666669</c:v>
                </c:pt>
                <c:pt idx="599">
                  <c:v>7.8551562666666674</c:v>
                </c:pt>
                <c:pt idx="600">
                  <c:v>7.8550394666666676</c:v>
                </c:pt>
                <c:pt idx="601">
                  <c:v>7.9251908666666679</c:v>
                </c:pt>
                <c:pt idx="602">
                  <c:v>7.8564515333333329</c:v>
                </c:pt>
                <c:pt idx="603">
                  <c:v>7.9149825333333323</c:v>
                </c:pt>
                <c:pt idx="604">
                  <c:v>7.8908632666666669</c:v>
                </c:pt>
                <c:pt idx="605">
                  <c:v>7.820732333333333</c:v>
                </c:pt>
                <c:pt idx="606">
                  <c:v>7.7968777999999999</c:v>
                </c:pt>
                <c:pt idx="607">
                  <c:v>7.7846805333333329</c:v>
                </c:pt>
                <c:pt idx="608">
                  <c:v>7.8893464000000018</c:v>
                </c:pt>
                <c:pt idx="609">
                  <c:v>7.8789660000000001</c:v>
                </c:pt>
                <c:pt idx="610">
                  <c:v>7.8552329333333342</c:v>
                </c:pt>
                <c:pt idx="611">
                  <c:v>7.8908742000000007</c:v>
                </c:pt>
                <c:pt idx="612">
                  <c:v>7.8313065333333336</c:v>
                </c:pt>
                <c:pt idx="613">
                  <c:v>7.9361960666666667</c:v>
                </c:pt>
                <c:pt idx="614">
                  <c:v>7.8897424000000003</c:v>
                </c:pt>
                <c:pt idx="615">
                  <c:v>7.8551506666666659</c:v>
                </c:pt>
                <c:pt idx="616">
                  <c:v>7.8907503333333331</c:v>
                </c:pt>
                <c:pt idx="617">
                  <c:v>7.8561921333333338</c:v>
                </c:pt>
                <c:pt idx="618">
                  <c:v>7.9143762666666673</c:v>
                </c:pt>
                <c:pt idx="619">
                  <c:v>7.8204087333333341</c:v>
                </c:pt>
                <c:pt idx="620">
                  <c:v>7.9489773333333336</c:v>
                </c:pt>
                <c:pt idx="621">
                  <c:v>7.9385482666666674</c:v>
                </c:pt>
                <c:pt idx="622">
                  <c:v>7.9254600000000011</c:v>
                </c:pt>
                <c:pt idx="623">
                  <c:v>7.8196452666666678</c:v>
                </c:pt>
                <c:pt idx="624">
                  <c:v>7.8062515333333344</c:v>
                </c:pt>
                <c:pt idx="625">
                  <c:v>7.8764033333333332</c:v>
                </c:pt>
                <c:pt idx="626">
                  <c:v>7.8527922666666674</c:v>
                </c:pt>
                <c:pt idx="627">
                  <c:v>7.8766663333333335</c:v>
                </c:pt>
                <c:pt idx="628">
                  <c:v>7.8076319333333339</c:v>
                </c:pt>
                <c:pt idx="629">
                  <c:v>7.8540671333333334</c:v>
                </c:pt>
                <c:pt idx="630">
                  <c:v>7.7956006000000002</c:v>
                </c:pt>
                <c:pt idx="631">
                  <c:v>7.8420206666666665</c:v>
                </c:pt>
                <c:pt idx="632">
                  <c:v>7.911135533333332</c:v>
                </c:pt>
                <c:pt idx="633">
                  <c:v>7.816746133333333</c:v>
                </c:pt>
                <c:pt idx="634">
                  <c:v>7.8999703999999991</c:v>
                </c:pt>
                <c:pt idx="635">
                  <c:v>7.8881565999999994</c:v>
                </c:pt>
                <c:pt idx="636">
                  <c:v>7.8417149999999998</c:v>
                </c:pt>
                <c:pt idx="637">
                  <c:v>7.8084153333333335</c:v>
                </c:pt>
                <c:pt idx="638">
                  <c:v>7.7977060666666675</c:v>
                </c:pt>
                <c:pt idx="639">
                  <c:v>7.8807040000000006</c:v>
                </c:pt>
                <c:pt idx="640">
                  <c:v>7.740437533333334</c:v>
                </c:pt>
                <c:pt idx="641">
                  <c:v>7.7986611333333338</c:v>
                </c:pt>
                <c:pt idx="642">
                  <c:v>7.8331708666666655</c:v>
                </c:pt>
                <c:pt idx="643">
                  <c:v>7.8316529333333325</c:v>
                </c:pt>
                <c:pt idx="644">
                  <c:v>7.7733339999999993</c:v>
                </c:pt>
                <c:pt idx="645">
                  <c:v>7.8780996666666665</c:v>
                </c:pt>
                <c:pt idx="646">
                  <c:v>7.8425542666666663</c:v>
                </c:pt>
                <c:pt idx="647">
                  <c:v>7.7611154666666655</c:v>
                </c:pt>
                <c:pt idx="648">
                  <c:v>7.7744324666666662</c:v>
                </c:pt>
                <c:pt idx="649">
                  <c:v>7.853856266666666</c:v>
                </c:pt>
                <c:pt idx="650">
                  <c:v>7.8074132666666678</c:v>
                </c:pt>
                <c:pt idx="651">
                  <c:v>7.8074294666666662</c:v>
                </c:pt>
                <c:pt idx="652">
                  <c:v>7.8883699333333341</c:v>
                </c:pt>
                <c:pt idx="653">
                  <c:v>7.8644407333333346</c:v>
                </c:pt>
                <c:pt idx="654">
                  <c:v>7.7935228666666667</c:v>
                </c:pt>
                <c:pt idx="655">
                  <c:v>7.9098218000000005</c:v>
                </c:pt>
                <c:pt idx="656">
                  <c:v>7.8754202666666675</c:v>
                </c:pt>
                <c:pt idx="657">
                  <c:v>7.8049196666666667</c:v>
                </c:pt>
                <c:pt idx="658">
                  <c:v>7.9217229333333332</c:v>
                </c:pt>
                <c:pt idx="659">
                  <c:v>7.9335545999999999</c:v>
                </c:pt>
                <c:pt idx="660">
                  <c:v>7.8753833333333336</c:v>
                </c:pt>
                <c:pt idx="661">
                  <c:v>7.8420775999999996</c:v>
                </c:pt>
                <c:pt idx="662">
                  <c:v>7.9589388000000012</c:v>
                </c:pt>
                <c:pt idx="663">
                  <c:v>7.9456150666666678</c:v>
                </c:pt>
                <c:pt idx="664">
                  <c:v>7.9008652666666679</c:v>
                </c:pt>
                <c:pt idx="665">
                  <c:v>7.9231722666666666</c:v>
                </c:pt>
                <c:pt idx="666">
                  <c:v>7.898989733333333</c:v>
                </c:pt>
                <c:pt idx="667">
                  <c:v>7.7930949333333333</c:v>
                </c:pt>
                <c:pt idx="668">
                  <c:v>7.9216911999999997</c:v>
                </c:pt>
                <c:pt idx="669">
                  <c:v>7.8526234666666666</c:v>
                </c:pt>
                <c:pt idx="670">
                  <c:v>7.8075558666666653</c:v>
                </c:pt>
                <c:pt idx="671">
                  <c:v>7.8418996666666656</c:v>
                </c:pt>
                <c:pt idx="672">
                  <c:v>7.8670883999999992</c:v>
                </c:pt>
                <c:pt idx="673">
                  <c:v>7.8203883333333319</c:v>
                </c:pt>
                <c:pt idx="674">
                  <c:v>7.8202582666666656</c:v>
                </c:pt>
                <c:pt idx="675">
                  <c:v>7.8665574666666656</c:v>
                </c:pt>
                <c:pt idx="676">
                  <c:v>7.8412574666666659</c:v>
                </c:pt>
                <c:pt idx="677">
                  <c:v>7.8414153999999998</c:v>
                </c:pt>
                <c:pt idx="678">
                  <c:v>7.8877481333333339</c:v>
                </c:pt>
                <c:pt idx="679">
                  <c:v>7.8517554000000001</c:v>
                </c:pt>
                <c:pt idx="680">
                  <c:v>7.8533910666666662</c:v>
                </c:pt>
                <c:pt idx="681">
                  <c:v>7.8298624666666665</c:v>
                </c:pt>
                <c:pt idx="682">
                  <c:v>7.9595202</c:v>
                </c:pt>
                <c:pt idx="683">
                  <c:v>7.8310894666666666</c:v>
                </c:pt>
                <c:pt idx="684">
                  <c:v>7.9012722666666679</c:v>
                </c:pt>
                <c:pt idx="685">
                  <c:v>7.8999723333333334</c:v>
                </c:pt>
                <c:pt idx="686">
                  <c:v>7.865746933333333</c:v>
                </c:pt>
                <c:pt idx="687">
                  <c:v>7.9453833999999999</c:v>
                </c:pt>
                <c:pt idx="688">
                  <c:v>7.8635425999999997</c:v>
                </c:pt>
                <c:pt idx="689">
                  <c:v>7.9324635333333333</c:v>
                </c:pt>
                <c:pt idx="690">
                  <c:v>7.769515066666667</c:v>
                </c:pt>
                <c:pt idx="691">
                  <c:v>7.7946108666666669</c:v>
                </c:pt>
                <c:pt idx="692">
                  <c:v>7.8530435333333335</c:v>
                </c:pt>
                <c:pt idx="693">
                  <c:v>7.7723529333333339</c:v>
                </c:pt>
                <c:pt idx="694">
                  <c:v>7.7722938666666668</c:v>
                </c:pt>
                <c:pt idx="695">
                  <c:v>7.7708059333333335</c:v>
                </c:pt>
                <c:pt idx="696">
                  <c:v>7.7955540666666661</c:v>
                </c:pt>
                <c:pt idx="697">
                  <c:v>7.7599542666666661</c:v>
                </c:pt>
                <c:pt idx="698">
                  <c:v>7.7489257333333326</c:v>
                </c:pt>
                <c:pt idx="699">
                  <c:v>7.7832243333333331</c:v>
                </c:pt>
                <c:pt idx="700">
                  <c:v>7.7951474666666662</c:v>
                </c:pt>
                <c:pt idx="701">
                  <c:v>7.8757749999999991</c:v>
                </c:pt>
                <c:pt idx="702">
                  <c:v>7.7724807333333334</c:v>
                </c:pt>
                <c:pt idx="703">
                  <c:v>7.7960506666666651</c:v>
                </c:pt>
                <c:pt idx="704">
                  <c:v>7.7510479333333331</c:v>
                </c:pt>
                <c:pt idx="705">
                  <c:v>7.9139378000000002</c:v>
                </c:pt>
                <c:pt idx="706">
                  <c:v>7.8436877333333346</c:v>
                </c:pt>
                <c:pt idx="707">
                  <c:v>7.8303036666666666</c:v>
                </c:pt>
                <c:pt idx="708">
                  <c:v>7.8886052000000007</c:v>
                </c:pt>
                <c:pt idx="709">
                  <c:v>7.9232222666666683</c:v>
                </c:pt>
                <c:pt idx="710">
                  <c:v>7.9243404000000011</c:v>
                </c:pt>
                <c:pt idx="711">
                  <c:v>7.9815729333333341</c:v>
                </c:pt>
                <c:pt idx="712">
                  <c:v>7.9005705333333349</c:v>
                </c:pt>
                <c:pt idx="713">
                  <c:v>7.947269600000002</c:v>
                </c:pt>
                <c:pt idx="714">
                  <c:v>8.0177032000000032</c:v>
                </c:pt>
                <c:pt idx="715">
                  <c:v>7.9596293333333348</c:v>
                </c:pt>
                <c:pt idx="716">
                  <c:v>7.8667626000000013</c:v>
                </c:pt>
                <c:pt idx="717">
                  <c:v>7.9714988000000009</c:v>
                </c:pt>
                <c:pt idx="718">
                  <c:v>7.9014121333333343</c:v>
                </c:pt>
                <c:pt idx="719">
                  <c:v>7.9240208666666669</c:v>
                </c:pt>
                <c:pt idx="720">
                  <c:v>7.9136891999999985</c:v>
                </c:pt>
                <c:pt idx="721">
                  <c:v>7.959013466666665</c:v>
                </c:pt>
                <c:pt idx="722">
                  <c:v>7.8675343999999985</c:v>
                </c:pt>
                <c:pt idx="723">
                  <c:v>7.9021683999999981</c:v>
                </c:pt>
                <c:pt idx="724">
                  <c:v>7.844952199999998</c:v>
                </c:pt>
                <c:pt idx="725">
                  <c:v>7.8214513999999991</c:v>
                </c:pt>
                <c:pt idx="726">
                  <c:v>7.7391430666666663</c:v>
                </c:pt>
                <c:pt idx="727">
                  <c:v>7.8084313333333331</c:v>
                </c:pt>
                <c:pt idx="728">
                  <c:v>7.7962397333333344</c:v>
                </c:pt>
                <c:pt idx="729">
                  <c:v>7.6794552000000005</c:v>
                </c:pt>
                <c:pt idx="730">
                  <c:v>7.7733638666666671</c:v>
                </c:pt>
                <c:pt idx="731">
                  <c:v>7.7734117333333339</c:v>
                </c:pt>
                <c:pt idx="732">
                  <c:v>7.7493704000000001</c:v>
                </c:pt>
                <c:pt idx="733">
                  <c:v>7.9245152666666678</c:v>
                </c:pt>
                <c:pt idx="734">
                  <c:v>7.8079306666666666</c:v>
                </c:pt>
                <c:pt idx="735">
                  <c:v>7.7719762000000001</c:v>
                </c:pt>
                <c:pt idx="736">
                  <c:v>7.8423354666666674</c:v>
                </c:pt>
                <c:pt idx="737">
                  <c:v>7.8753839333333335</c:v>
                </c:pt>
                <c:pt idx="738">
                  <c:v>7.8290181333333333</c:v>
                </c:pt>
                <c:pt idx="739">
                  <c:v>7.8863844666666667</c:v>
                </c:pt>
                <c:pt idx="740">
                  <c:v>7.8397419333333325</c:v>
                </c:pt>
                <c:pt idx="741">
                  <c:v>7.875510199999999</c:v>
                </c:pt>
                <c:pt idx="742">
                  <c:v>7.9573315333333339</c:v>
                </c:pt>
                <c:pt idx="743">
                  <c:v>7.9575906000000005</c:v>
                </c:pt>
                <c:pt idx="744">
                  <c:v>7.9811077333333342</c:v>
                </c:pt>
                <c:pt idx="745">
                  <c:v>7.9452976666666668</c:v>
                </c:pt>
                <c:pt idx="746">
                  <c:v>7.8988175333333333</c:v>
                </c:pt>
                <c:pt idx="747">
                  <c:v>7.9215534000000014</c:v>
                </c:pt>
                <c:pt idx="748">
                  <c:v>7.7927204000000021</c:v>
                </c:pt>
                <c:pt idx="749">
                  <c:v>7.8976131333333344</c:v>
                </c:pt>
                <c:pt idx="750">
                  <c:v>7.8987115333333353</c:v>
                </c:pt>
                <c:pt idx="751">
                  <c:v>7.7938827333333345</c:v>
                </c:pt>
                <c:pt idx="752">
                  <c:v>7.7131732666666686</c:v>
                </c:pt>
                <c:pt idx="753">
                  <c:v>7.8296998000000002</c:v>
                </c:pt>
                <c:pt idx="754">
                  <c:v>7.7141523333333328</c:v>
                </c:pt>
                <c:pt idx="755">
                  <c:v>7.8418207999999998</c:v>
                </c:pt>
                <c:pt idx="756">
                  <c:v>7.8312589333333325</c:v>
                </c:pt>
                <c:pt idx="757">
                  <c:v>7.8419725999999992</c:v>
                </c:pt>
                <c:pt idx="758">
                  <c:v>7.8179708666666654</c:v>
                </c:pt>
                <c:pt idx="759">
                  <c:v>7.7709942666666656</c:v>
                </c:pt>
                <c:pt idx="760">
                  <c:v>7.7829274666666661</c:v>
                </c:pt>
                <c:pt idx="761">
                  <c:v>7.8282916</c:v>
                </c:pt>
                <c:pt idx="762">
                  <c:v>7.8178274666666674</c:v>
                </c:pt>
                <c:pt idx="763">
                  <c:v>7.8418328666666666</c:v>
                </c:pt>
                <c:pt idx="764">
                  <c:v>7.8535119333333343</c:v>
                </c:pt>
                <c:pt idx="765">
                  <c:v>7.8285038666666678</c:v>
                </c:pt>
                <c:pt idx="766">
                  <c:v>7.8998909333333343</c:v>
                </c:pt>
                <c:pt idx="767">
                  <c:v>8.0164628666666662</c:v>
                </c:pt>
                <c:pt idx="768">
                  <c:v>7.8879619333333331</c:v>
                </c:pt>
                <c:pt idx="769">
                  <c:v>7.8987752666666662</c:v>
                </c:pt>
                <c:pt idx="770">
                  <c:v>7.8177312666666667</c:v>
                </c:pt>
                <c:pt idx="771">
                  <c:v>7.8523477333333336</c:v>
                </c:pt>
                <c:pt idx="772">
                  <c:v>7.7477464666666664</c:v>
                </c:pt>
                <c:pt idx="773">
                  <c:v>7.8421702</c:v>
                </c:pt>
                <c:pt idx="774">
                  <c:v>7.8763696000000003</c:v>
                </c:pt>
                <c:pt idx="775">
                  <c:v>7.8884949333333338</c:v>
                </c:pt>
                <c:pt idx="776">
                  <c:v>7.8540836666666669</c:v>
                </c:pt>
                <c:pt idx="777">
                  <c:v>7.807675866666667</c:v>
                </c:pt>
                <c:pt idx="778">
                  <c:v>7.8660275333333338</c:v>
                </c:pt>
                <c:pt idx="779">
                  <c:v>7.8660834666666668</c:v>
                </c:pt>
                <c:pt idx="780">
                  <c:v>7.8673989333333338</c:v>
                </c:pt>
                <c:pt idx="781">
                  <c:v>7.7617669333333321</c:v>
                </c:pt>
                <c:pt idx="782">
                  <c:v>7.8093531999999986</c:v>
                </c:pt>
                <c:pt idx="783">
                  <c:v>7.8333174666666663</c:v>
                </c:pt>
                <c:pt idx="784">
                  <c:v>7.9853207333333325</c:v>
                </c:pt>
                <c:pt idx="785">
                  <c:v>7.904227866666667</c:v>
                </c:pt>
                <c:pt idx="786">
                  <c:v>7.9043187999999995</c:v>
                </c:pt>
                <c:pt idx="787">
                  <c:v>7.8575994666666675</c:v>
                </c:pt>
                <c:pt idx="788">
                  <c:v>7.8099993333333337</c:v>
                </c:pt>
                <c:pt idx="789">
                  <c:v>7.8229018000000003</c:v>
                </c:pt>
                <c:pt idx="790">
                  <c:v>7.7297246666666677</c:v>
                </c:pt>
                <c:pt idx="791">
                  <c:v>7.8583560000000006</c:v>
                </c:pt>
                <c:pt idx="792">
                  <c:v>7.880696733333334</c:v>
                </c:pt>
                <c:pt idx="793">
                  <c:v>7.7985172</c:v>
                </c:pt>
                <c:pt idx="794">
                  <c:v>7.7627815999999994</c:v>
                </c:pt>
                <c:pt idx="795">
                  <c:v>7.8319590666666672</c:v>
                </c:pt>
                <c:pt idx="796">
                  <c:v>7.8437873999999992</c:v>
                </c:pt>
                <c:pt idx="797">
                  <c:v>7.854805533333332</c:v>
                </c:pt>
                <c:pt idx="798">
                  <c:v>7.8203277333333325</c:v>
                </c:pt>
                <c:pt idx="799">
                  <c:v>7.7503435999999981</c:v>
                </c:pt>
                <c:pt idx="800">
                  <c:v>7.8553871999999991</c:v>
                </c:pt>
                <c:pt idx="801">
                  <c:v>7.8673667333333324</c:v>
                </c:pt>
                <c:pt idx="802">
                  <c:v>7.843923133333333</c:v>
                </c:pt>
                <c:pt idx="803">
                  <c:v>7.9486004666666661</c:v>
                </c:pt>
                <c:pt idx="804">
                  <c:v>7.8309987333333337</c:v>
                </c:pt>
                <c:pt idx="805">
                  <c:v>7.9702877333333335</c:v>
                </c:pt>
                <c:pt idx="806">
                  <c:v>7.8309788000000005</c:v>
                </c:pt>
                <c:pt idx="807">
                  <c:v>7.8440768666666667</c:v>
                </c:pt>
                <c:pt idx="808">
                  <c:v>7.821647866666666</c:v>
                </c:pt>
                <c:pt idx="809">
                  <c:v>7.8800230666666664</c:v>
                </c:pt>
                <c:pt idx="810">
                  <c:v>7.8800787999999988</c:v>
                </c:pt>
                <c:pt idx="811">
                  <c:v>7.9606175999999982</c:v>
                </c:pt>
                <c:pt idx="812">
                  <c:v>7.8094851999999992</c:v>
                </c:pt>
                <c:pt idx="813">
                  <c:v>7.8678430666666657</c:v>
                </c:pt>
                <c:pt idx="814">
                  <c:v>7.9371195333333331</c:v>
                </c:pt>
                <c:pt idx="815">
                  <c:v>7.9131403333333337</c:v>
                </c:pt>
                <c:pt idx="816">
                  <c:v>7.9116311333333336</c:v>
                </c:pt>
                <c:pt idx="817">
                  <c:v>7.9245762666666666</c:v>
                </c:pt>
                <c:pt idx="818">
                  <c:v>7.7747030666666666</c:v>
                </c:pt>
                <c:pt idx="819">
                  <c:v>7.9031764666666664</c:v>
                </c:pt>
                <c:pt idx="820">
                  <c:v>7.8569822666666669</c:v>
                </c:pt>
                <c:pt idx="821">
                  <c:v>7.868902666666667</c:v>
                </c:pt>
                <c:pt idx="822">
                  <c:v>7.8334402000000001</c:v>
                </c:pt>
                <c:pt idx="823">
                  <c:v>7.9035315333333331</c:v>
                </c:pt>
                <c:pt idx="824">
                  <c:v>7.8809530666666667</c:v>
                </c:pt>
                <c:pt idx="825">
                  <c:v>7.7642516666666674</c:v>
                </c:pt>
                <c:pt idx="826">
                  <c:v>7.8005416000000007</c:v>
                </c:pt>
                <c:pt idx="827">
                  <c:v>7.8921146666666662</c:v>
                </c:pt>
                <c:pt idx="828">
                  <c:v>7.8338418000000001</c:v>
                </c:pt>
                <c:pt idx="829">
                  <c:v>7.7181350000000002</c:v>
                </c:pt>
                <c:pt idx="830">
                  <c:v>7.8002575999999992</c:v>
                </c:pt>
                <c:pt idx="831">
                  <c:v>7.7419887999999997</c:v>
                </c:pt>
                <c:pt idx="832">
                  <c:v>7.8588761333333332</c:v>
                </c:pt>
                <c:pt idx="833">
                  <c:v>7.8814449333333325</c:v>
                </c:pt>
                <c:pt idx="834">
                  <c:v>7.8816559333333318</c:v>
                </c:pt>
                <c:pt idx="835">
                  <c:v>7.7994635333333324</c:v>
                </c:pt>
                <c:pt idx="836">
                  <c:v>7.868239533333333</c:v>
                </c:pt>
                <c:pt idx="837">
                  <c:v>7.8335250666666676</c:v>
                </c:pt>
                <c:pt idx="838">
                  <c:v>7.7858671333333316</c:v>
                </c:pt>
                <c:pt idx="839">
                  <c:v>7.7975949999999994</c:v>
                </c:pt>
                <c:pt idx="840">
                  <c:v>7.9260008666666657</c:v>
                </c:pt>
                <c:pt idx="841">
                  <c:v>7.8328227333333329</c:v>
                </c:pt>
                <c:pt idx="842">
                  <c:v>7.8563739999999989</c:v>
                </c:pt>
                <c:pt idx="843">
                  <c:v>7.8908291333333329</c:v>
                </c:pt>
                <c:pt idx="844">
                  <c:v>7.8560625333333318</c:v>
                </c:pt>
                <c:pt idx="845">
                  <c:v>7.8562863999999992</c:v>
                </c:pt>
                <c:pt idx="846">
                  <c:v>7.8455462000000002</c:v>
                </c:pt>
                <c:pt idx="847">
                  <c:v>7.8334579333333334</c:v>
                </c:pt>
                <c:pt idx="848">
                  <c:v>7.8927792666666656</c:v>
                </c:pt>
                <c:pt idx="849">
                  <c:v>7.8582417333333332</c:v>
                </c:pt>
                <c:pt idx="850">
                  <c:v>7.8582308666666654</c:v>
                </c:pt>
                <c:pt idx="851">
                  <c:v>7.963083666666666</c:v>
                </c:pt>
                <c:pt idx="852">
                  <c:v>7.927457866666666</c:v>
                </c:pt>
                <c:pt idx="853">
                  <c:v>8.0215649999999989</c:v>
                </c:pt>
                <c:pt idx="854">
                  <c:v>7.8932381333333321</c:v>
                </c:pt>
                <c:pt idx="855">
                  <c:v>7.8585906666666663</c:v>
                </c:pt>
                <c:pt idx="856">
                  <c:v>7.9040239333333338</c:v>
                </c:pt>
                <c:pt idx="857">
                  <c:v>7.7886289333333325</c:v>
                </c:pt>
                <c:pt idx="858">
                  <c:v>7.8123725333333329</c:v>
                </c:pt>
                <c:pt idx="859">
                  <c:v>7.9164977999999993</c:v>
                </c:pt>
                <c:pt idx="860">
                  <c:v>7.8103025333333331</c:v>
                </c:pt>
                <c:pt idx="861">
                  <c:v>7.8676548666666664</c:v>
                </c:pt>
                <c:pt idx="862">
                  <c:v>7.8558408666666661</c:v>
                </c:pt>
                <c:pt idx="863">
                  <c:v>7.8189651333333332</c:v>
                </c:pt>
                <c:pt idx="864">
                  <c:v>7.8082629333333333</c:v>
                </c:pt>
                <c:pt idx="865">
                  <c:v>7.9130700666666662</c:v>
                </c:pt>
                <c:pt idx="866">
                  <c:v>7.8084978666666665</c:v>
                </c:pt>
                <c:pt idx="867">
                  <c:v>7.8310527333333333</c:v>
                </c:pt>
                <c:pt idx="868">
                  <c:v>7.8086591999999992</c:v>
                </c:pt>
                <c:pt idx="869">
                  <c:v>7.8202537333333328</c:v>
                </c:pt>
                <c:pt idx="870">
                  <c:v>7.8550707333333323</c:v>
                </c:pt>
                <c:pt idx="871">
                  <c:v>7.8084355999999993</c:v>
                </c:pt>
                <c:pt idx="872">
                  <c:v>7.8654693999999985</c:v>
                </c:pt>
                <c:pt idx="873">
                  <c:v>7.8307648666666658</c:v>
                </c:pt>
                <c:pt idx="874">
                  <c:v>7.8541826666666656</c:v>
                </c:pt>
                <c:pt idx="875">
                  <c:v>7.8663616666666663</c:v>
                </c:pt>
                <c:pt idx="876">
                  <c:v>7.8080309333333329</c:v>
                </c:pt>
                <c:pt idx="877">
                  <c:v>7.8304874</c:v>
                </c:pt>
                <c:pt idx="878">
                  <c:v>7.8319335333333333</c:v>
                </c:pt>
                <c:pt idx="879">
                  <c:v>7.8425260000000003</c:v>
                </c:pt>
                <c:pt idx="880">
                  <c:v>7.7148563999999995</c:v>
                </c:pt>
                <c:pt idx="881">
                  <c:v>7.7269025999999998</c:v>
                </c:pt>
                <c:pt idx="882">
                  <c:v>7.7505977333333345</c:v>
                </c:pt>
                <c:pt idx="883">
                  <c:v>7.7969125333333329</c:v>
                </c:pt>
                <c:pt idx="884">
                  <c:v>7.8446990666666663</c:v>
                </c:pt>
                <c:pt idx="885">
                  <c:v>7.7395863333333335</c:v>
                </c:pt>
                <c:pt idx="886">
                  <c:v>7.8565598000000003</c:v>
                </c:pt>
                <c:pt idx="887">
                  <c:v>7.8102606666666672</c:v>
                </c:pt>
                <c:pt idx="888">
                  <c:v>7.9020793999999999</c:v>
                </c:pt>
                <c:pt idx="889">
                  <c:v>7.7736864666666659</c:v>
                </c:pt>
                <c:pt idx="890">
                  <c:v>7.8892474666666663</c:v>
                </c:pt>
                <c:pt idx="891">
                  <c:v>7.8889586000000005</c:v>
                </c:pt>
                <c:pt idx="892">
                  <c:v>7.8891366666666674</c:v>
                </c:pt>
                <c:pt idx="893">
                  <c:v>7.8304694000000001</c:v>
                </c:pt>
                <c:pt idx="894">
                  <c:v>7.818862533333335</c:v>
                </c:pt>
                <c:pt idx="895">
                  <c:v>7.9241904666666674</c:v>
                </c:pt>
                <c:pt idx="896">
                  <c:v>7.9356716666666678</c:v>
                </c:pt>
                <c:pt idx="897">
                  <c:v>7.9133606666666676</c:v>
                </c:pt>
                <c:pt idx="898">
                  <c:v>7.8895312666666682</c:v>
                </c:pt>
                <c:pt idx="899">
                  <c:v>7.830010866666667</c:v>
                </c:pt>
                <c:pt idx="900">
                  <c:v>7.9935121333333337</c:v>
                </c:pt>
                <c:pt idx="901">
                  <c:v>7.7955107333333329</c:v>
                </c:pt>
                <c:pt idx="902">
                  <c:v>7.8779770666666673</c:v>
                </c:pt>
                <c:pt idx="903">
                  <c:v>7.7968457999999998</c:v>
                </c:pt>
                <c:pt idx="904">
                  <c:v>7.9720223999999993</c:v>
                </c:pt>
                <c:pt idx="905">
                  <c:v>7.8682017333333336</c:v>
                </c:pt>
                <c:pt idx="906">
                  <c:v>7.8683077333333333</c:v>
                </c:pt>
                <c:pt idx="907">
                  <c:v>7.8681897999999997</c:v>
                </c:pt>
                <c:pt idx="908">
                  <c:v>7.8801047333333321</c:v>
                </c:pt>
                <c:pt idx="909">
                  <c:v>7.8800693333333331</c:v>
                </c:pt>
                <c:pt idx="910">
                  <c:v>7.8677847333333322</c:v>
                </c:pt>
                <c:pt idx="911">
                  <c:v>7.8204533333333321</c:v>
                </c:pt>
                <c:pt idx="912">
                  <c:v>7.8668600666666659</c:v>
                </c:pt>
                <c:pt idx="913">
                  <c:v>7.8086726666666664</c:v>
                </c:pt>
                <c:pt idx="914">
                  <c:v>7.8088841999999996</c:v>
                </c:pt>
                <c:pt idx="915">
                  <c:v>7.8326195999999992</c:v>
                </c:pt>
                <c:pt idx="916">
                  <c:v>7.8912823999999988</c:v>
                </c:pt>
                <c:pt idx="917">
                  <c:v>7.8328866666666661</c:v>
                </c:pt>
                <c:pt idx="918">
                  <c:v>7.8093078</c:v>
                </c:pt>
                <c:pt idx="919">
                  <c:v>7.7284290000000011</c:v>
                </c:pt>
                <c:pt idx="920">
                  <c:v>7.7748974666666681</c:v>
                </c:pt>
                <c:pt idx="921">
                  <c:v>7.8914651333333348</c:v>
                </c:pt>
                <c:pt idx="922">
                  <c:v>7.763983866666667</c:v>
                </c:pt>
                <c:pt idx="923">
                  <c:v>7.8453740666666674</c:v>
                </c:pt>
                <c:pt idx="924">
                  <c:v>7.8331328000000005</c:v>
                </c:pt>
                <c:pt idx="925">
                  <c:v>7.8677835333333332</c:v>
                </c:pt>
                <c:pt idx="926">
                  <c:v>7.8570223999999991</c:v>
                </c:pt>
                <c:pt idx="927">
                  <c:v>7.9034183333333328</c:v>
                </c:pt>
                <c:pt idx="928">
                  <c:v>7.9720110666666661</c:v>
                </c:pt>
                <c:pt idx="929">
                  <c:v>7.9493383999999994</c:v>
                </c:pt>
                <c:pt idx="930">
                  <c:v>7.879270599999999</c:v>
                </c:pt>
                <c:pt idx="931">
                  <c:v>7.8897014666666658</c:v>
                </c:pt>
                <c:pt idx="932">
                  <c:v>7.9014054666666658</c:v>
                </c:pt>
                <c:pt idx="933">
                  <c:v>7.9716122</c:v>
                </c:pt>
                <c:pt idx="934">
                  <c:v>7.9952858000000013</c:v>
                </c:pt>
                <c:pt idx="935">
                  <c:v>7.8667946666666673</c:v>
                </c:pt>
                <c:pt idx="936">
                  <c:v>7.8445276000000002</c:v>
                </c:pt>
                <c:pt idx="937">
                  <c:v>7.8791529333333337</c:v>
                </c:pt>
                <c:pt idx="938">
                  <c:v>7.8204935333333339</c:v>
                </c:pt>
                <c:pt idx="939">
                  <c:v>7.8563158</c:v>
                </c:pt>
                <c:pt idx="940">
                  <c:v>7.8326826000000001</c:v>
                </c:pt>
                <c:pt idx="941">
                  <c:v>7.8085744666666663</c:v>
                </c:pt>
                <c:pt idx="942">
                  <c:v>7.738235733333334</c:v>
                </c:pt>
                <c:pt idx="943">
                  <c:v>7.7622894000000002</c:v>
                </c:pt>
                <c:pt idx="944">
                  <c:v>7.8445080000000003</c:v>
                </c:pt>
                <c:pt idx="945">
                  <c:v>7.7621561333333338</c:v>
                </c:pt>
                <c:pt idx="946">
                  <c:v>7.7861108000000003</c:v>
                </c:pt>
                <c:pt idx="947">
                  <c:v>7.8325754666666665</c:v>
                </c:pt>
                <c:pt idx="948">
                  <c:v>7.8100715333333328</c:v>
                </c:pt>
                <c:pt idx="949">
                  <c:v>7.8325281999999996</c:v>
                </c:pt>
                <c:pt idx="950">
                  <c:v>7.8444551333333328</c:v>
                </c:pt>
                <c:pt idx="951">
                  <c:v>7.762060466666667</c:v>
                </c:pt>
                <c:pt idx="952">
                  <c:v>7.8085157333333335</c:v>
                </c:pt>
                <c:pt idx="953">
                  <c:v>7.8906393999999995</c:v>
                </c:pt>
                <c:pt idx="954">
                  <c:v>7.9134186666666659</c:v>
                </c:pt>
                <c:pt idx="955">
                  <c:v>7.8563041999999994</c:v>
                </c:pt>
                <c:pt idx="956">
                  <c:v>7.8564675333333316</c:v>
                </c:pt>
                <c:pt idx="957">
                  <c:v>7.8788415999999986</c:v>
                </c:pt>
                <c:pt idx="958">
                  <c:v>7.7396334666666657</c:v>
                </c:pt>
                <c:pt idx="959">
                  <c:v>7.8430909999999994</c:v>
                </c:pt>
                <c:pt idx="960">
                  <c:v>7.8324191333333326</c:v>
                </c:pt>
                <c:pt idx="961">
                  <c:v>7.8564568666666661</c:v>
                </c:pt>
                <c:pt idx="962">
                  <c:v>7.9028506000000016</c:v>
                </c:pt>
                <c:pt idx="963">
                  <c:v>7.8444518666666685</c:v>
                </c:pt>
                <c:pt idx="964">
                  <c:v>7.7517098000000013</c:v>
                </c:pt>
                <c:pt idx="965">
                  <c:v>7.8918841333333347</c:v>
                </c:pt>
                <c:pt idx="966">
                  <c:v>7.9503300000000019</c:v>
                </c:pt>
                <c:pt idx="967">
                  <c:v>7.8349209333333345</c:v>
                </c:pt>
                <c:pt idx="968">
                  <c:v>7.8339083333333352</c:v>
                </c:pt>
                <c:pt idx="969">
                  <c:v>7.8682912666666676</c:v>
                </c:pt>
                <c:pt idx="970">
                  <c:v>7.9026194666666667</c:v>
                </c:pt>
                <c:pt idx="971">
                  <c:v>7.9728588</c:v>
                </c:pt>
                <c:pt idx="972">
                  <c:v>7.868280866666665</c:v>
                </c:pt>
                <c:pt idx="973">
                  <c:v>7.9489615333333328</c:v>
                </c:pt>
                <c:pt idx="974">
                  <c:v>7.8918773333333316</c:v>
                </c:pt>
                <c:pt idx="975">
                  <c:v>7.8919374666666657</c:v>
                </c:pt>
                <c:pt idx="976">
                  <c:v>7.8679835999999996</c:v>
                </c:pt>
                <c:pt idx="977">
                  <c:v>7.7633905999999993</c:v>
                </c:pt>
                <c:pt idx="978">
                  <c:v>7.7977998666666659</c:v>
                </c:pt>
                <c:pt idx="979">
                  <c:v>7.9596701333333337</c:v>
                </c:pt>
                <c:pt idx="980">
                  <c:v>7.7610231333333344</c:v>
                </c:pt>
                <c:pt idx="981">
                  <c:v>7.7963602666666665</c:v>
                </c:pt>
                <c:pt idx="982">
                  <c:v>7.9130765999999992</c:v>
                </c:pt>
                <c:pt idx="983">
                  <c:v>7.8547720666666674</c:v>
                </c:pt>
                <c:pt idx="984">
                  <c:v>7.8443178666666675</c:v>
                </c:pt>
                <c:pt idx="985">
                  <c:v>7.8322782666666662</c:v>
                </c:pt>
                <c:pt idx="986">
                  <c:v>7.7515516</c:v>
                </c:pt>
                <c:pt idx="987">
                  <c:v>7.8335196666666667</c:v>
                </c:pt>
                <c:pt idx="988">
                  <c:v>7.8697806666666681</c:v>
                </c:pt>
                <c:pt idx="989">
                  <c:v>7.8338937333333343</c:v>
                </c:pt>
                <c:pt idx="990">
                  <c:v>7.8207840000000006</c:v>
                </c:pt>
                <c:pt idx="991">
                  <c:v>7.8790444000000006</c:v>
                </c:pt>
                <c:pt idx="992">
                  <c:v>7.9255706000000004</c:v>
                </c:pt>
                <c:pt idx="993">
                  <c:v>7.901867600000001</c:v>
                </c:pt>
                <c:pt idx="994">
                  <c:v>7.8102661333333341</c:v>
                </c:pt>
                <c:pt idx="995">
                  <c:v>7.9628291333333339</c:v>
                </c:pt>
                <c:pt idx="996">
                  <c:v>7.8237883333333347</c:v>
                </c:pt>
                <c:pt idx="997">
                  <c:v>7.8820774666666686</c:v>
                </c:pt>
                <c:pt idx="998">
                  <c:v>7.8713327333333343</c:v>
                </c:pt>
                <c:pt idx="999">
                  <c:v>7.7782829333333341</c:v>
                </c:pt>
                <c:pt idx="1000">
                  <c:v>7.7906692</c:v>
                </c:pt>
                <c:pt idx="1001">
                  <c:v>7.8596944666666673</c:v>
                </c:pt>
                <c:pt idx="1002">
                  <c:v>7.8719446</c:v>
                </c:pt>
                <c:pt idx="1003">
                  <c:v>7.823924466666667</c:v>
                </c:pt>
                <c:pt idx="1004">
                  <c:v>7.7899455333333334</c:v>
                </c:pt>
                <c:pt idx="1005">
                  <c:v>7.8957116000000003</c:v>
                </c:pt>
                <c:pt idx="1006">
                  <c:v>7.8841112000000013</c:v>
                </c:pt>
                <c:pt idx="1007">
                  <c:v>7.9302966000000001</c:v>
                </c:pt>
                <c:pt idx="1008">
                  <c:v>7.8718096666666657</c:v>
                </c:pt>
                <c:pt idx="1009">
                  <c:v>7.8466746666666669</c:v>
                </c:pt>
                <c:pt idx="1010">
                  <c:v>7.8348329333333329</c:v>
                </c:pt>
                <c:pt idx="1011">
                  <c:v>7.8216620666666667</c:v>
                </c:pt>
                <c:pt idx="1012">
                  <c:v>7.8204404000000007</c:v>
                </c:pt>
                <c:pt idx="1013">
                  <c:v>7.8203373333333355</c:v>
                </c:pt>
                <c:pt idx="1014">
                  <c:v>7.8667401333333347</c:v>
                </c:pt>
                <c:pt idx="1015">
                  <c:v>7.9245554000000009</c:v>
                </c:pt>
                <c:pt idx="1016">
                  <c:v>7.8556224666666683</c:v>
                </c:pt>
                <c:pt idx="1017">
                  <c:v>7.8901286000000006</c:v>
                </c:pt>
                <c:pt idx="1018">
                  <c:v>7.8329323333333347</c:v>
                </c:pt>
                <c:pt idx="1019">
                  <c:v>7.9134680666666668</c:v>
                </c:pt>
                <c:pt idx="1020">
                  <c:v>7.8195338000000003</c:v>
                </c:pt>
                <c:pt idx="1021">
                  <c:v>7.8433417999999993</c:v>
                </c:pt>
                <c:pt idx="1022">
                  <c:v>7.8088359333333326</c:v>
                </c:pt>
                <c:pt idx="1023">
                  <c:v>7.9255948666666658</c:v>
                </c:pt>
                <c:pt idx="1024">
                  <c:v>7.7636395999999994</c:v>
                </c:pt>
                <c:pt idx="1025">
                  <c:v>7.8097515333333316</c:v>
                </c:pt>
                <c:pt idx="1026">
                  <c:v>7.9506911999999996</c:v>
                </c:pt>
                <c:pt idx="1027">
                  <c:v>7.8802119333333325</c:v>
                </c:pt>
                <c:pt idx="1028">
                  <c:v>7.8922922666666668</c:v>
                </c:pt>
                <c:pt idx="1029">
                  <c:v>7.9386832666666676</c:v>
                </c:pt>
                <c:pt idx="1030">
                  <c:v>7.8462086666666666</c:v>
                </c:pt>
                <c:pt idx="1031">
                  <c:v>7.8923961999999994</c:v>
                </c:pt>
                <c:pt idx="1032">
                  <c:v>7.8801914666666653</c:v>
                </c:pt>
                <c:pt idx="1033">
                  <c:v>7.880575266666666</c:v>
                </c:pt>
                <c:pt idx="1034">
                  <c:v>7.8685625999999997</c:v>
                </c:pt>
                <c:pt idx="1035">
                  <c:v>7.9044994666666657</c:v>
                </c:pt>
                <c:pt idx="1036">
                  <c:v>7.8566429999999992</c:v>
                </c:pt>
                <c:pt idx="1037">
                  <c:v>7.7293407333333333</c:v>
                </c:pt>
                <c:pt idx="1038">
                  <c:v>7.7876502666666676</c:v>
                </c:pt>
                <c:pt idx="1039">
                  <c:v>7.9508150000000004</c:v>
                </c:pt>
                <c:pt idx="1040">
                  <c:v>7.8342430000000007</c:v>
                </c:pt>
                <c:pt idx="1041">
                  <c:v>7.7400230666666667</c:v>
                </c:pt>
                <c:pt idx="1042">
                  <c:v>7.8236632666666672</c:v>
                </c:pt>
                <c:pt idx="1043">
                  <c:v>7.7890747333333339</c:v>
                </c:pt>
                <c:pt idx="1044">
                  <c:v>7.6948956666666666</c:v>
                </c:pt>
                <c:pt idx="1045">
                  <c:v>7.7873858</c:v>
                </c:pt>
                <c:pt idx="1046">
                  <c:v>7.7994979999999998</c:v>
                </c:pt>
                <c:pt idx="1047">
                  <c:v>7.7532611999999999</c:v>
                </c:pt>
                <c:pt idx="1048">
                  <c:v>7.8340062666666661</c:v>
                </c:pt>
                <c:pt idx="1049">
                  <c:v>7.729381066666666</c:v>
                </c:pt>
                <c:pt idx="1050">
                  <c:v>7.787392866666667</c:v>
                </c:pt>
                <c:pt idx="1051">
                  <c:v>7.8229835333333329</c:v>
                </c:pt>
                <c:pt idx="1052">
                  <c:v>7.8932250000000002</c:v>
                </c:pt>
                <c:pt idx="1053">
                  <c:v>7.8108259333333336</c:v>
                </c:pt>
                <c:pt idx="1054">
                  <c:v>7.8229068000000002</c:v>
                </c:pt>
                <c:pt idx="1055">
                  <c:v>7.9037810666666672</c:v>
                </c:pt>
                <c:pt idx="1056">
                  <c:v>7.8703892666666659</c:v>
                </c:pt>
                <c:pt idx="1057">
                  <c:v>7.8572130666666657</c:v>
                </c:pt>
                <c:pt idx="1058">
                  <c:v>7.937998866666665</c:v>
                </c:pt>
                <c:pt idx="1059">
                  <c:v>7.9380948666666651</c:v>
                </c:pt>
                <c:pt idx="1060">
                  <c:v>7.9040292666666652</c:v>
                </c:pt>
                <c:pt idx="1061">
                  <c:v>7.8216879999999982</c:v>
                </c:pt>
                <c:pt idx="1062">
                  <c:v>7.8574351333333317</c:v>
                </c:pt>
                <c:pt idx="1063">
                  <c:v>7.9159798000000006</c:v>
                </c:pt>
                <c:pt idx="1064">
                  <c:v>7.9969048000000003</c:v>
                </c:pt>
                <c:pt idx="1065">
                  <c:v>7.9043692666666656</c:v>
                </c:pt>
                <c:pt idx="1066">
                  <c:v>7.8460387333333328</c:v>
                </c:pt>
                <c:pt idx="1067">
                  <c:v>7.8685942000000013</c:v>
                </c:pt>
                <c:pt idx="1068">
                  <c:v>7.8821115333333349</c:v>
                </c:pt>
                <c:pt idx="1069">
                  <c:v>7.8346358000000009</c:v>
                </c:pt>
                <c:pt idx="1070">
                  <c:v>7.8584933333333336</c:v>
                </c:pt>
                <c:pt idx="1071">
                  <c:v>7.9154232000000011</c:v>
                </c:pt>
                <c:pt idx="1072">
                  <c:v>7.8465753333333339</c:v>
                </c:pt>
                <c:pt idx="1073">
                  <c:v>7.8347349999999993</c:v>
                </c:pt>
                <c:pt idx="1074">
                  <c:v>7.8239954666666671</c:v>
                </c:pt>
                <c:pt idx="1075">
                  <c:v>7.8463167333333343</c:v>
                </c:pt>
                <c:pt idx="1076">
                  <c:v>7.8808833333333332</c:v>
                </c:pt>
                <c:pt idx="1077">
                  <c:v>7.9394755333333338</c:v>
                </c:pt>
                <c:pt idx="1078">
                  <c:v>7.8004374000000007</c:v>
                </c:pt>
                <c:pt idx="1079">
                  <c:v>7.8481494666666665</c:v>
                </c:pt>
                <c:pt idx="1080">
                  <c:v>7.8003955333333321</c:v>
                </c:pt>
                <c:pt idx="1081">
                  <c:v>7.8935453999999989</c:v>
                </c:pt>
                <c:pt idx="1082">
                  <c:v>7.8591492000000009</c:v>
                </c:pt>
                <c:pt idx="1083">
                  <c:v>7.8696052666666674</c:v>
                </c:pt>
                <c:pt idx="1084">
                  <c:v>7.8934456666666675</c:v>
                </c:pt>
                <c:pt idx="1085">
                  <c:v>7.8695406666666674</c:v>
                </c:pt>
                <c:pt idx="1086">
                  <c:v>7.9174274000000002</c:v>
                </c:pt>
                <c:pt idx="1087">
                  <c:v>7.8589826000000009</c:v>
                </c:pt>
                <c:pt idx="1088">
                  <c:v>7.8231662000000011</c:v>
                </c:pt>
                <c:pt idx="1089">
                  <c:v>7.8936719333333336</c:v>
                </c:pt>
                <c:pt idx="1090">
                  <c:v>7.8937478666666676</c:v>
                </c:pt>
                <c:pt idx="1091">
                  <c:v>7.8473650000000008</c:v>
                </c:pt>
                <c:pt idx="1092">
                  <c:v>7.8592483333333352</c:v>
                </c:pt>
                <c:pt idx="1093">
                  <c:v>7.8707083333333347</c:v>
                </c:pt>
                <c:pt idx="1094">
                  <c:v>7.834803466666667</c:v>
                </c:pt>
                <c:pt idx="1095">
                  <c:v>7.9169267999999997</c:v>
                </c:pt>
                <c:pt idx="1096">
                  <c:v>7.8821351999999996</c:v>
                </c:pt>
                <c:pt idx="1097">
                  <c:v>7.8463897333333339</c:v>
                </c:pt>
                <c:pt idx="1098">
                  <c:v>7.8002395333333334</c:v>
                </c:pt>
                <c:pt idx="1099">
                  <c:v>7.8464655333333324</c:v>
                </c:pt>
                <c:pt idx="1100">
                  <c:v>7.8346222666666661</c:v>
                </c:pt>
                <c:pt idx="1101">
                  <c:v>7.7643445999999985</c:v>
                </c:pt>
                <c:pt idx="1102">
                  <c:v>7.7989154666666654</c:v>
                </c:pt>
                <c:pt idx="1103">
                  <c:v>7.8348301333333321</c:v>
                </c:pt>
                <c:pt idx="1104">
                  <c:v>7.7988793333333328</c:v>
                </c:pt>
                <c:pt idx="1105">
                  <c:v>7.740423466666666</c:v>
                </c:pt>
                <c:pt idx="1106">
                  <c:v>7.834518666666666</c:v>
                </c:pt>
                <c:pt idx="1107">
                  <c:v>7.7285764666666674</c:v>
                </c:pt>
                <c:pt idx="1108">
                  <c:v>7.8680232666666665</c:v>
                </c:pt>
                <c:pt idx="1109">
                  <c:v>7.8574538000000009</c:v>
                </c:pt>
                <c:pt idx="1110">
                  <c:v>7.8679312666666679</c:v>
                </c:pt>
                <c:pt idx="1111">
                  <c:v>7.7740208000000006</c:v>
                </c:pt>
                <c:pt idx="1112">
                  <c:v>7.8204984000000008</c:v>
                </c:pt>
                <c:pt idx="1113">
                  <c:v>7.7738055333333334</c:v>
                </c:pt>
                <c:pt idx="1114">
                  <c:v>7.8096715333333329</c:v>
                </c:pt>
                <c:pt idx="1115">
                  <c:v>7.8231447333333337</c:v>
                </c:pt>
                <c:pt idx="1116">
                  <c:v>7.8682399333333333</c:v>
                </c:pt>
                <c:pt idx="1117">
                  <c:v>7.8682466</c:v>
                </c:pt>
                <c:pt idx="1118">
                  <c:v>7.8216928666666679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0E-4835-AFA9-669B23A71F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0228984"/>
        <c:axId val="2132414664"/>
      </c:lineChart>
      <c:catAx>
        <c:axId val="934759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3478935"/>
        <c:crosses val="autoZero"/>
        <c:auto val="1"/>
        <c:lblAlgn val="ctr"/>
        <c:lblOffset val="100"/>
        <c:noMultiLvlLbl val="0"/>
      </c:catAx>
      <c:valAx>
        <c:axId val="93478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3475983"/>
        <c:crosses val="autoZero"/>
        <c:crossBetween val="between"/>
      </c:valAx>
      <c:valAx>
        <c:axId val="213241466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0228984"/>
        <c:crosses val="max"/>
        <c:crossBetween val="between"/>
      </c:valAx>
      <c:catAx>
        <c:axId val="1780228984"/>
        <c:scaling>
          <c:orientation val="minMax"/>
        </c:scaling>
        <c:delete val="1"/>
        <c:axPos val="b"/>
        <c:majorTickMark val="out"/>
        <c:minorTickMark val="none"/>
        <c:tickLblPos val="nextTo"/>
        <c:crossAx val="21324146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3:05:54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24575,'3'4'0,"0"-1"0,0 1 0,-1 0 0,1 0 0,-1 0 0,0 0 0,-1 1 0,1-1 0,-1 0 0,0 1 0,0-1 0,1 10 0,1 60 0,-3-54 0,-2 752 0,4-756-28,-1-1 0,2 0 0,0 0-1,1 0 1,6 17 0,-1-4-1168,0 4-5630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3:06:16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3:07:21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24575,'-1'20'0,"-1"1"0,-1 0 0,-11 35 0,8-32 0,0 0 0,-1 28 0,3 261 54,6-168-1473,-2-127-5407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B8161-C2B2-29AB-9CA8-C14A93DB4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9FF265-0074-7CE6-5A34-E60C23D76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857E5-62B7-1E5F-BB44-4C8066E2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8ABC-5E52-4BC0-9200-47964BBD922A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D65CC2-8C23-C5F1-2DF2-01707D62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668CAF-1ED0-FA60-92F7-CC46F614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3E35-F327-4E3B-AF1A-ED1361632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53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11644-FC44-1C25-0E88-FB1ED7EB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C697AA-51F2-3F15-C0B8-A78C67EB0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0E54D7-18E9-4B84-E8C3-70270B0A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8ABC-5E52-4BC0-9200-47964BBD922A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06B62C-7A87-BA31-0FF0-F5F039EC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A915F7-8467-7BA0-DF5E-F231C2E3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3E35-F327-4E3B-AF1A-ED1361632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71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FC13EB-AE58-EE62-8595-C8C93D5FA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7E9C64-DB9B-E024-56E6-7E040509B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2F36F6-4149-865E-0D9B-13AF794B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8ABC-5E52-4BC0-9200-47964BBD922A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6609B-B726-28C2-4692-925A9A6A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07533B-1CA8-845B-BB52-1942E480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3E35-F327-4E3B-AF1A-ED1361632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49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0D725-E837-3C53-8993-8740CE0A9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3343E6-3F86-827A-31E9-CCACE1F2D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ECB72D-F586-8760-E97F-F0AA02C2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8ABC-5E52-4BC0-9200-47964BBD922A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46DF84-4320-E257-D86F-BED2BADD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8F3E5B-2175-0371-AB27-1898DAF98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3E35-F327-4E3B-AF1A-ED1361632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08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7B21C-CBE4-4E62-7206-08D6AF43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7F356B-634A-05B1-C47E-0E1AB13D0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7F3A3A-14EC-18EF-1089-2828AC950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8ABC-5E52-4BC0-9200-47964BBD922A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CDCE5-1F6D-4A09-064D-601F3DB5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957A77-7F21-8E5E-A833-CAADE757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3E35-F327-4E3B-AF1A-ED1361632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20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66DEC-A4C0-3942-370B-56C1EEFE7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F8EC58-ED77-A423-D833-8D4A7B465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DBFC58-5592-626D-9725-B7CF564DC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B1A3C6-C007-6052-46F7-475ABAB6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8ABC-5E52-4BC0-9200-47964BBD922A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63857B-5B99-0639-EBFE-80712C61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35CDEE-A497-2186-76D3-860E7FA5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3E35-F327-4E3B-AF1A-ED1361632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08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7ED49-9530-1F2B-BFA7-E506A1A4A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446F2A-5139-0F7F-05C0-67A47244B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9E1E03-990B-7D6A-D62A-66249EBDD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594D646-8C20-C0C9-582F-864CAB83F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FA4AA3-5366-7307-9EDB-C9259A03A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DCBE16-E0D5-37F2-0C14-44517E565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8ABC-5E52-4BC0-9200-47964BBD922A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A30D06E-D6DF-5DFD-4D45-C54C35ED2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8E4AE7-756E-4526-3A7F-3759296E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3E35-F327-4E3B-AF1A-ED1361632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82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B4023-9E27-B9C0-18B5-CB13DBB6A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340023-6FFA-ABAE-40F1-5E84EA7FD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8ABC-5E52-4BC0-9200-47964BBD922A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32836A-15A6-EEDA-1F7E-7E79E53C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9CA00AB-8412-4D0A-F302-AE048DA7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3E35-F327-4E3B-AF1A-ED1361632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31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223277B-E8CC-5E9B-7AF7-A07D3DC4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8ABC-5E52-4BC0-9200-47964BBD922A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7674FE-4315-61A2-F21E-496DF0FA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7106E4-E309-381C-FB8C-10C0FB8C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3E35-F327-4E3B-AF1A-ED1361632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88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5B38-DB35-284C-2233-EDA47D92C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FD48E5-C5C9-5DE9-23DF-C0E54D948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C06C73-8410-BEBE-BADC-4E9F52AA6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CF4C10-260A-AE26-56A8-6A23E6F38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8ABC-5E52-4BC0-9200-47964BBD922A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2856CB-5986-BD3E-1B5D-05F6A190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26F649-1D96-4706-2EB5-C51B53B8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3E35-F327-4E3B-AF1A-ED1361632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34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6B433-57CA-7A14-BCA6-2B619703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F342037-A955-7AD6-1073-4E08307D4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05FCCD-6833-DD63-7360-668E39FCA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7DBD30-8C84-6564-3422-D4DB084F5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8ABC-5E52-4BC0-9200-47964BBD922A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537D2E-5038-156D-A0A3-F729849E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673586-061A-0C0C-2A58-8861D140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3E35-F327-4E3B-AF1A-ED1361632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07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B39CB3-B775-4D42-A603-91B93FA32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840218-F317-BEA2-B092-C5A135DD3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B263F4-E268-62EA-B1A2-14959BE0D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B8ABC-5E52-4BC0-9200-47964BBD922A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1462B4-73B6-5E23-3F69-731F8161E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48C423-B47B-6F4B-BD98-CA453B7BB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C3E35-F327-4E3B-AF1A-ED1361632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78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47F99-4742-114C-20AC-40A31E1E33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Análise dos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797D20-66E2-4554-D65A-A65C8045E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194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2F66B-C86A-CF5A-C1F1-4EECE7D2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Zinco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6CF9C2-7715-2BD8-CCE1-0D3AAD99F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pt-BR" dirty="0"/>
              <a:t>P:   5.68 I: 104.06 D:  26.00 Tensão:6.631 V </a:t>
            </a:r>
          </a:p>
          <a:p>
            <a:r>
              <a:rPr lang="pt-BR" dirty="0"/>
              <a:t>Temperatura ambiente:     21.0ºC</a:t>
            </a:r>
          </a:p>
          <a:p>
            <a:r>
              <a:rPr lang="pt-BR" dirty="0"/>
              <a:t>Massa: 3,246 g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7288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071C9-04FB-8C6D-E009-4D6EDA24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Zinco amostra 1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7C641DD-6CC6-55FF-4B9F-3AC16E274D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632245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6ADF77B5-D82B-8084-59D3-84517A62C957}"/>
              </a:ext>
            </a:extLst>
          </p:cNvPr>
          <p:cNvSpPr txBox="1"/>
          <p:nvPr/>
        </p:nvSpPr>
        <p:spPr>
          <a:xfrm>
            <a:off x="838200" y="6042026"/>
            <a:ext cx="1030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Teve </a:t>
            </a:r>
            <a:r>
              <a:rPr lang="pt-BR" dirty="0" err="1"/>
              <a:t>overshoot</a:t>
            </a:r>
            <a:r>
              <a:rPr lang="pt-BR" dirty="0"/>
              <a:t>.  Energia absorvida: 376,5 J</a:t>
            </a:r>
          </a:p>
        </p:txBody>
      </p:sp>
    </p:spTree>
    <p:extLst>
      <p:ext uri="{BB962C8B-B14F-4D97-AF65-F5344CB8AC3E}">
        <p14:creationId xmlns:p14="http://schemas.microsoft.com/office/powerpoint/2010/main" val="2156065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83978-8BB8-35F7-F847-C876BEE1A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Zinco amostra 2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AD83E566-7858-80A3-EA4C-69D4010A87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8622548"/>
              </p:ext>
            </p:extLst>
          </p:nvPr>
        </p:nvGraphicFramePr>
        <p:xfrm>
          <a:off x="1600200" y="1394796"/>
          <a:ext cx="7010400" cy="4446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AF73B08E-8CD1-0553-C722-6147ABA12C6D}"/>
              </a:ext>
            </a:extLst>
          </p:cNvPr>
          <p:cNvSpPr txBox="1"/>
          <p:nvPr/>
        </p:nvSpPr>
        <p:spPr>
          <a:xfrm>
            <a:off x="83820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Teve </a:t>
            </a:r>
            <a:r>
              <a:rPr lang="pt-BR" dirty="0" err="1"/>
              <a:t>overshoot</a:t>
            </a:r>
            <a:r>
              <a:rPr lang="pt-BR" dirty="0"/>
              <a:t>.  Energia absorvida: 377,6 J</a:t>
            </a:r>
          </a:p>
        </p:txBody>
      </p:sp>
    </p:spTree>
    <p:extLst>
      <p:ext uri="{BB962C8B-B14F-4D97-AF65-F5344CB8AC3E}">
        <p14:creationId xmlns:p14="http://schemas.microsoft.com/office/powerpoint/2010/main" val="51793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AACE3-0AA2-9654-8CBA-5D415CCE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Zinco amostra 3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6165B504-8AAE-3BED-8A1F-B181724221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4171151"/>
              </p:ext>
            </p:extLst>
          </p:nvPr>
        </p:nvGraphicFramePr>
        <p:xfrm>
          <a:off x="1109662" y="1371601"/>
          <a:ext cx="9329738" cy="4690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E20D0324-03FD-21D8-71DD-083ED5FE4BBF}"/>
              </a:ext>
            </a:extLst>
          </p:cNvPr>
          <p:cNvSpPr txBox="1"/>
          <p:nvPr/>
        </p:nvSpPr>
        <p:spPr>
          <a:xfrm>
            <a:off x="838200" y="62920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Teve </a:t>
            </a:r>
            <a:r>
              <a:rPr lang="pt-BR" dirty="0" err="1"/>
              <a:t>overshoot</a:t>
            </a:r>
            <a:r>
              <a:rPr lang="pt-BR" dirty="0"/>
              <a:t>.  Energia absorvida: 394,2 J </a:t>
            </a:r>
          </a:p>
        </p:txBody>
      </p:sp>
    </p:spTree>
    <p:extLst>
      <p:ext uri="{BB962C8B-B14F-4D97-AF65-F5344CB8AC3E}">
        <p14:creationId xmlns:p14="http://schemas.microsoft.com/office/powerpoint/2010/main" val="1033808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Imagem 5" descr="Tabela&#10;&#10;Descrição gerada automaticamente">
            <a:extLst>
              <a:ext uri="{FF2B5EF4-FFF2-40B4-BE49-F238E27FC236}">
                <a16:creationId xmlns:a16="http://schemas.microsoft.com/office/drawing/2014/main" id="{779DC192-B727-8489-0BEC-FD5BB9825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1736725"/>
            <a:ext cx="31432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Imagem 6">
            <a:extLst>
              <a:ext uri="{FF2B5EF4-FFF2-40B4-BE49-F238E27FC236}">
                <a16:creationId xmlns:a16="http://schemas.microsoft.com/office/drawing/2014/main" id="{E9B07E74-E7CA-7F6B-BFBF-D16365363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51" y="3586783"/>
            <a:ext cx="5271164" cy="97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7369AA32-A3B6-A184-B240-621458A5F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751" y="1588666"/>
            <a:ext cx="3735831" cy="2077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Média dos ensaios: 382,9 J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Cálculo do valor esperado teórico: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Temperatura inicial média: 20,5ºC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intervalo: 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101CBA1-93D4-C842-D016-C9D4359E9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5070475"/>
            <a:ext cx="695248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=1785,95 cal/mol = 7472,4 J/mol = 114,29 J/g * 3,246g = 370,99 J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382,9/371 = 1,034  = 3.4% de erro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410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C5D41-2376-FFBA-8794-818EBFB5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 fonte de dados</a:t>
            </a:r>
          </a:p>
        </p:txBody>
      </p:sp>
      <p:pic>
        <p:nvPicPr>
          <p:cNvPr id="3075" name="Imagem 7" descr="Uma imagem contendo Texto&#10;&#10;Descrição gerada automaticamente">
            <a:extLst>
              <a:ext uri="{FF2B5EF4-FFF2-40B4-BE49-F238E27FC236}">
                <a16:creationId xmlns:a16="http://schemas.microsoft.com/office/drawing/2014/main" id="{77A672DE-38EC-52D9-5292-E95C3560B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1456754"/>
            <a:ext cx="7820025" cy="197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Imagem 9">
            <a:extLst>
              <a:ext uri="{FF2B5EF4-FFF2-40B4-BE49-F238E27FC236}">
                <a16:creationId xmlns:a16="http://schemas.microsoft.com/office/drawing/2014/main" id="{84D659C8-6951-4313-8EFF-E0A430C28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3554437"/>
            <a:ext cx="7058025" cy="47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Imagem 10">
            <a:extLst>
              <a:ext uri="{FF2B5EF4-FFF2-40B4-BE49-F238E27FC236}">
                <a16:creationId xmlns:a16="http://schemas.microsoft.com/office/drawing/2014/main" id="{ADB9C596-2214-A894-1DB7-ED3F3AB5E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16125"/>
            <a:ext cx="4537136" cy="80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4CE2A7C1-E96E-183E-F811-08C25363B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6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4A936C-D7C5-8B9B-CCCA-C29A20ADA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86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7CA681-8DEA-62B1-E29B-831EACA04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7052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6F28559-5458-4CDC-D4C5-0651A947C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929426"/>
            <a:ext cx="392453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114,82 J/g = 372,7 J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382,9/372,7 =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1,027  = 2,7% de erro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61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42163-3D64-D556-1E91-55232A89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se a tensão for menor?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820FA1-3EB3-AD87-0209-E815EFCF0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Amostras com 5.236V</a:t>
            </a:r>
          </a:p>
          <a:p>
            <a:r>
              <a:rPr lang="pt-BR" dirty="0"/>
              <a:t>P:  12.00 I: 119.90 D:  29.90</a:t>
            </a:r>
          </a:p>
        </p:txBody>
      </p:sp>
    </p:spTree>
    <p:extLst>
      <p:ext uri="{BB962C8B-B14F-4D97-AF65-F5344CB8AC3E}">
        <p14:creationId xmlns:p14="http://schemas.microsoft.com/office/powerpoint/2010/main" val="2373563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812F8-A697-3C47-655E-D07B2DF4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Amostra 1b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FFA65062-9110-4937-F295-7797BB1628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198020"/>
              </p:ext>
            </p:extLst>
          </p:nvPr>
        </p:nvGraphicFramePr>
        <p:xfrm>
          <a:off x="3152774" y="1097489"/>
          <a:ext cx="7515225" cy="4964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15F3C9EC-2A87-4B25-BD48-F8BE9C3A7802}"/>
              </a:ext>
            </a:extLst>
          </p:cNvPr>
          <p:cNvSpPr txBox="1"/>
          <p:nvPr/>
        </p:nvSpPr>
        <p:spPr>
          <a:xfrm>
            <a:off x="1638300" y="63082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Energia absorvida: 357,7 J </a:t>
            </a:r>
          </a:p>
        </p:txBody>
      </p:sp>
    </p:spTree>
    <p:extLst>
      <p:ext uri="{BB962C8B-B14F-4D97-AF65-F5344CB8AC3E}">
        <p14:creationId xmlns:p14="http://schemas.microsoft.com/office/powerpoint/2010/main" val="750812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0BAB3-1802-C320-D34A-F6B6D6F1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Amostra 2b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9634CD1-BF8E-0FF6-8E17-60CE2FEBFB82}"/>
              </a:ext>
            </a:extLst>
          </p:cNvPr>
          <p:cNvSpPr txBox="1"/>
          <p:nvPr/>
        </p:nvSpPr>
        <p:spPr>
          <a:xfrm>
            <a:off x="342900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Energia absorvida: 371,5 J 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E8640F11-1E63-BFEC-4E49-6736FF95EB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665631"/>
              </p:ext>
            </p:extLst>
          </p:nvPr>
        </p:nvGraphicFramePr>
        <p:xfrm>
          <a:off x="2272795" y="1608286"/>
          <a:ext cx="7176005" cy="4565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7021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8B231-4EC2-BDC8-A1C7-94F7E8BE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Amostra 2c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9FF1C6-EC76-CD4F-71BB-4A3AF3BECA60}"/>
              </a:ext>
            </a:extLst>
          </p:cNvPr>
          <p:cNvSpPr txBox="1"/>
          <p:nvPr/>
        </p:nvSpPr>
        <p:spPr>
          <a:xfrm>
            <a:off x="60960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Energia absorvida: 377,8 J 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552D9990-ABD7-FB7B-7960-A76651FB5B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8927441"/>
              </p:ext>
            </p:extLst>
          </p:nvPr>
        </p:nvGraphicFramePr>
        <p:xfrm>
          <a:off x="1609724" y="1393878"/>
          <a:ext cx="8181975" cy="4390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626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0C52F-A816-AD81-ADF7-0D6A5276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Tensão do ensaio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7344AA-4CCD-9728-17DC-810A6A8ED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Variando a tensão do ensaio, varia a potência máxima aplicada na amostra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8ED35E3-A505-A390-EFB4-F372F5827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8081"/>
            <a:ext cx="5505450" cy="32194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D2B4AAE-5825-2DDE-B727-668F1378C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824" y="2818081"/>
            <a:ext cx="5117187" cy="304646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DE6B95D-0817-F8C1-80E0-9AE6F76F0FF3}"/>
              </a:ext>
            </a:extLst>
          </p:cNvPr>
          <p:cNvSpPr txBox="1"/>
          <p:nvPr/>
        </p:nvSpPr>
        <p:spPr>
          <a:xfrm>
            <a:off x="838200" y="6176963"/>
            <a:ext cx="550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Pico de 12W, sem </a:t>
            </a:r>
            <a:r>
              <a:rPr lang="pt-BR" dirty="0" err="1"/>
              <a:t>overshoot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CFE29C7-4510-4B75-7276-49A8F8AF9D30}"/>
              </a:ext>
            </a:extLst>
          </p:cNvPr>
          <p:cNvSpPr txBox="1"/>
          <p:nvPr/>
        </p:nvSpPr>
        <p:spPr>
          <a:xfrm>
            <a:off x="6955301" y="6176963"/>
            <a:ext cx="550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Pico de 21W. Teve </a:t>
            </a:r>
            <a:r>
              <a:rPr lang="pt-BR" dirty="0" err="1"/>
              <a:t>overshoot</a:t>
            </a:r>
            <a:r>
              <a:rPr lang="pt-B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92851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D61D4D-76C0-2B95-E4E0-2F75FCE65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Média das amostras: 369 J</a:t>
            </a:r>
          </a:p>
          <a:p>
            <a:endParaRPr lang="pt-BR" dirty="0"/>
          </a:p>
          <a:p>
            <a:r>
              <a:rPr lang="pt-BR" dirty="0"/>
              <a:t>Fonte 1: 369/371 = 0,995 – 0,5% erro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Fonte 2:  369/372,7 =0,990 – 1% erro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22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43539-B870-61AB-12F6-A6D58CECB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450" y="757237"/>
            <a:ext cx="9144000" cy="842963"/>
          </a:xfrm>
        </p:spPr>
        <p:txBody>
          <a:bodyPr>
            <a:normAutofit fontScale="90000"/>
          </a:bodyPr>
          <a:lstStyle/>
          <a:p>
            <a:r>
              <a:rPr lang="pt-BR" dirty="0"/>
              <a:t>Amostra de prata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89059F-774F-0375-778F-DA2E7FD34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05050"/>
            <a:ext cx="9144000" cy="2952750"/>
          </a:xfrm>
        </p:spPr>
        <p:txBody>
          <a:bodyPr/>
          <a:lstStyle/>
          <a:p>
            <a:pPr algn="l"/>
            <a:r>
              <a:rPr lang="pt-BR" dirty="0"/>
              <a:t>P:   5.68 I: 104.06 D:  26.00 </a:t>
            </a:r>
          </a:p>
          <a:p>
            <a:pPr algn="l"/>
            <a:r>
              <a:rPr lang="pt-BR" dirty="0"/>
              <a:t>Tensão:6.636 V </a:t>
            </a:r>
          </a:p>
          <a:p>
            <a:pPr algn="l"/>
            <a:r>
              <a:rPr lang="pt-BR" dirty="0"/>
              <a:t>Temperatura ambiente:     21.73ºC</a:t>
            </a:r>
          </a:p>
          <a:p>
            <a:pPr algn="l"/>
            <a:r>
              <a:rPr lang="pt-BR" dirty="0"/>
              <a:t>Massa: 8,852g</a:t>
            </a:r>
          </a:p>
        </p:txBody>
      </p:sp>
    </p:spTree>
    <p:extLst>
      <p:ext uri="{BB962C8B-B14F-4D97-AF65-F5344CB8AC3E}">
        <p14:creationId xmlns:p14="http://schemas.microsoft.com/office/powerpoint/2010/main" val="259479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EFA48B1F-BFF1-A998-D302-B7032DC25C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5448203"/>
              </p:ext>
            </p:extLst>
          </p:nvPr>
        </p:nvGraphicFramePr>
        <p:xfrm>
          <a:off x="285750" y="376237"/>
          <a:ext cx="4819650" cy="2891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394A9A85-3BB8-4E6E-980F-88C652595D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5780542"/>
              </p:ext>
            </p:extLst>
          </p:nvPr>
        </p:nvGraphicFramePr>
        <p:xfrm>
          <a:off x="5829300" y="262890"/>
          <a:ext cx="4914900" cy="3005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2A97F6C5-890B-6024-8A86-0F16515306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123522"/>
              </p:ext>
            </p:extLst>
          </p:nvPr>
        </p:nvGraphicFramePr>
        <p:xfrm>
          <a:off x="533400" y="358997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DC6332FD-B3C8-8C2C-6D0B-A7BDEE7F599B}"/>
              </a:ext>
            </a:extLst>
          </p:cNvPr>
          <p:cNvSpPr txBox="1"/>
          <p:nvPr/>
        </p:nvSpPr>
        <p:spPr>
          <a:xfrm>
            <a:off x="6096000" y="3978997"/>
            <a:ext cx="2781300" cy="1965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Amostra 1: 666,7J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Amostra 2: 610,5 j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Amostra 3: 699,7 J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Média de 648,9 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8940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Imagem 12" descr="Texto&#10;&#10;Descrição gerada automaticamente com confiança baixa">
            <a:extLst>
              <a:ext uri="{FF2B5EF4-FFF2-40B4-BE49-F238E27FC236}">
                <a16:creationId xmlns:a16="http://schemas.microsoft.com/office/drawing/2014/main" id="{F1187409-0170-C23A-C649-AC7656E1F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5441"/>
            <a:ext cx="9291484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Imagem 11">
            <a:extLst>
              <a:ext uri="{FF2B5EF4-FFF2-40B4-BE49-F238E27FC236}">
                <a16:creationId xmlns:a16="http://schemas.microsoft.com/office/drawing/2014/main" id="{A7907ED3-96D8-4791-B0E2-0E19E76C1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0225"/>
            <a:ext cx="10965007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Imagem 13">
            <a:extLst>
              <a:ext uri="{FF2B5EF4-FFF2-40B4-BE49-F238E27FC236}">
                <a16:creationId xmlns:a16="http://schemas.microsoft.com/office/drawing/2014/main" id="{5932D795-2973-2B32-7089-80E878692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29" y="2748781"/>
            <a:ext cx="4214813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7E591ED7-27FD-E148-0916-6D284EBF9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43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5BB887-9293-BD53-A24A-793AA8C55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145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EEE6100-537C-68E0-57F9-7CE324A3F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3680594"/>
            <a:ext cx="94594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1740,8 cal/mol * 4,184 J/cal / 107,868 g/mol = 67,52 J/g * 8,852g = 597,7 J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0DA15AF-B518-BDE7-BE82-E8329D390332}"/>
              </a:ext>
            </a:extLst>
          </p:cNvPr>
          <p:cNvSpPr txBox="1"/>
          <p:nvPr/>
        </p:nvSpPr>
        <p:spPr>
          <a:xfrm>
            <a:off x="704849" y="5063327"/>
            <a:ext cx="10260157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108%  do valor esperado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244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185EA-C02A-E51F-E527-624505C1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Amostra de prata – tensão menor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27ADCFC8-8469-DD17-7EE1-3EEDC4BB5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P:  12.50 I: 100.00 D:  23.80 </a:t>
            </a:r>
          </a:p>
          <a:p>
            <a:r>
              <a:rPr lang="pt-B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Tensão:5.233 V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6270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0C1DDA-9644-E3E7-F8D6-11B8B7ECC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453" y="3648073"/>
            <a:ext cx="5195347" cy="2528889"/>
          </a:xfrm>
        </p:spPr>
        <p:txBody>
          <a:bodyPr>
            <a:normAutofit fontScale="92500" lnSpcReduction="10000"/>
          </a:bodyPr>
          <a:lstStyle/>
          <a:p>
            <a:r>
              <a:rPr lang="pt-BR" sz="2000" dirty="0"/>
              <a:t>Amostra 1: 614,1 J</a:t>
            </a:r>
          </a:p>
          <a:p>
            <a:r>
              <a:rPr lang="pt-BR" sz="2000" dirty="0"/>
              <a:t>Amostra 2: 552,2 J</a:t>
            </a:r>
          </a:p>
          <a:p>
            <a:r>
              <a:rPr lang="pt-BR" sz="2000" dirty="0"/>
              <a:t>Amostra 3: 580,7 J</a:t>
            </a:r>
          </a:p>
          <a:p>
            <a:endParaRPr lang="pt-BR" sz="2000" dirty="0"/>
          </a:p>
          <a:p>
            <a:r>
              <a:rPr lang="pt-BR" sz="2000" dirty="0"/>
              <a:t>Média: 582,3 J</a:t>
            </a:r>
          </a:p>
          <a:p>
            <a:endParaRPr lang="pt-BR" sz="2000" dirty="0"/>
          </a:p>
          <a:p>
            <a:r>
              <a:rPr lang="pt-BR" sz="2000" dirty="0"/>
              <a:t>582,3/597,7 = 0,974 </a:t>
            </a:r>
            <a:r>
              <a:rPr lang="pt-BR" sz="2000" b="1" dirty="0"/>
              <a:t>= 97,4% do valor esperado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9CF655CD-8F69-901C-60AE-A432B874C2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1212718"/>
              </p:ext>
            </p:extLst>
          </p:nvPr>
        </p:nvGraphicFramePr>
        <p:xfrm>
          <a:off x="319881" y="207169"/>
          <a:ext cx="5532438" cy="3624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C3C2D298-0A4C-F003-8634-FBA4383CDE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843193"/>
              </p:ext>
            </p:extLst>
          </p:nvPr>
        </p:nvGraphicFramePr>
        <p:xfrm>
          <a:off x="6273635" y="681037"/>
          <a:ext cx="5080165" cy="2967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73A6436B-FE7A-28F1-9DEA-15DF33A82F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6358445"/>
              </p:ext>
            </p:extLst>
          </p:nvPr>
        </p:nvGraphicFramePr>
        <p:xfrm>
          <a:off x="626015" y="3827400"/>
          <a:ext cx="4591050" cy="2823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08355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E729E-6BBF-1594-786E-7B95EE3C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C42337-45ED-817D-5F16-01D5CB397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27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EF756-B52B-89D7-E5D4-4D64371E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regular tensão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FD4EDF-4B87-5D1D-ECEC-235ADE49D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056" y="1467863"/>
            <a:ext cx="10515600" cy="4351338"/>
          </a:xfrm>
        </p:spPr>
        <p:txBody>
          <a:bodyPr/>
          <a:lstStyle/>
          <a:p>
            <a:r>
              <a:rPr lang="pt-BR" dirty="0"/>
              <a:t>Abrir a tampa frontal e ajustar no parafuso do </a:t>
            </a:r>
            <a:r>
              <a:rPr lang="pt-BR" dirty="0" err="1"/>
              <a:t>trimpot</a:t>
            </a:r>
            <a:r>
              <a:rPr lang="pt-BR" dirty="0"/>
              <a:t>  </a:t>
            </a:r>
            <a:r>
              <a:rPr lang="pt-BR" dirty="0" err="1"/>
              <a:t>rotacionando-o</a:t>
            </a:r>
            <a:r>
              <a:rPr lang="pt-BR" dirty="0"/>
              <a:t> (o da esquerda). O </a:t>
            </a:r>
            <a:r>
              <a:rPr lang="pt-BR" dirty="0" err="1"/>
              <a:t>trimpot</a:t>
            </a:r>
            <a:r>
              <a:rPr lang="pt-BR" dirty="0"/>
              <a:t> da direita é a corrente limite.</a:t>
            </a:r>
          </a:p>
          <a:p>
            <a:r>
              <a:rPr lang="pt-BR" dirty="0"/>
              <a:t>Pode deixar a saída manual em 1, verificando a máxima potência do ensaio.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3279FF-7081-B8AB-67A5-2230693C1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446" y="3063875"/>
            <a:ext cx="3752850" cy="3429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93EDF9D-73E3-E365-CE50-530A0BABF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669" y="2976947"/>
            <a:ext cx="4565213" cy="351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3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2EF92-2069-00E1-0707-2E3FC72A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 do ensaio quando teve </a:t>
            </a:r>
            <a:r>
              <a:rPr lang="pt-BR" dirty="0" err="1"/>
              <a:t>overshoot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F6B750-F4BA-7ACB-ED74-3F7388A68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Considerado o momento que a tensão retorna do </a:t>
            </a:r>
            <a:r>
              <a:rPr lang="pt-BR" dirty="0" err="1"/>
              <a:t>overshoot</a:t>
            </a:r>
            <a:r>
              <a:rPr lang="pt-BR" dirty="0"/>
              <a:t> (terminou o ciclo)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18B5C43-C0F2-092A-8D71-294423DDE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16" y="2897945"/>
            <a:ext cx="5507817" cy="32790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6561027E-3EEC-DE3C-446D-37A2C1F81C56}"/>
                  </a:ext>
                </a:extLst>
              </p14:cNvPr>
              <p14:cNvContentPartPr/>
              <p14:nvPr/>
            </p14:nvContentPartPr>
            <p14:xfrm>
              <a:off x="3647700" y="3781245"/>
              <a:ext cx="24840" cy="395280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6561027E-3EEC-DE3C-446D-37A2C1F81C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8700" y="3772245"/>
                <a:ext cx="4248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A473CF4F-61B8-6A64-B5D6-C0FB6EB238C5}"/>
                  </a:ext>
                </a:extLst>
              </p14:cNvPr>
              <p14:cNvContentPartPr/>
              <p14:nvPr/>
            </p14:nvContentPartPr>
            <p14:xfrm>
              <a:off x="4924219" y="1058242"/>
              <a:ext cx="360" cy="360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A473CF4F-61B8-6A64-B5D6-C0FB6EB238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15219" y="104924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673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77689-EB62-B2EF-6381-12753D57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 do ensaio quando não tem </a:t>
            </a:r>
            <a:r>
              <a:rPr lang="pt-BR" dirty="0" err="1"/>
              <a:t>overshoot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C3B077-5B79-18AD-BE9E-6B4FC037C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Considerado o momento que a temperatura atinge o patamar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533406C-73DA-EC92-9826-03E38CE2D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421" y="2802039"/>
            <a:ext cx="5505450" cy="32194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28A48E70-4845-D888-6C98-9E854E04EA19}"/>
                  </a:ext>
                </a:extLst>
              </p14:cNvPr>
              <p14:cNvContentPartPr/>
              <p14:nvPr/>
            </p14:nvContentPartPr>
            <p14:xfrm>
              <a:off x="4475114" y="3598363"/>
              <a:ext cx="15840" cy="250200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28A48E70-4845-D888-6C98-9E854E04EA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66114" y="3589723"/>
                <a:ext cx="33480" cy="26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4466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0A174-E3D0-0026-4BAF-884783DC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Potências de estabilização com e sem a amostra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594B15-6048-2A38-F52D-8302BC6BE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1690688"/>
            <a:ext cx="5334000" cy="4351338"/>
          </a:xfrm>
        </p:spPr>
        <p:txBody>
          <a:bodyPr/>
          <a:lstStyle/>
          <a:p>
            <a:r>
              <a:rPr lang="pt-BR" dirty="0"/>
              <a:t>São diferentes na maioria das vezes!</a:t>
            </a:r>
          </a:p>
          <a:p>
            <a:r>
              <a:rPr lang="pt-BR" dirty="0"/>
              <a:t>Potência antes: 8.112W</a:t>
            </a:r>
          </a:p>
          <a:p>
            <a:r>
              <a:rPr lang="pt-BR" dirty="0"/>
              <a:t>Potência depois: 8.270W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Mesmo pequena, afeta muito o resultado final</a:t>
            </a:r>
          </a:p>
          <a:p>
            <a:pPr marL="0" indent="0">
              <a:buNone/>
            </a:pPr>
            <a:r>
              <a:rPr lang="pt-BR" dirty="0"/>
              <a:t>Em alguns casos chega a 0.3W a diferença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E2A508-80D9-B3AE-4BB9-D4AA849C3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522" y="2514600"/>
            <a:ext cx="6374156" cy="397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5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472FC-646A-FA41-ADA1-F9855CA9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Potências de estabilização com e sem a amostra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EC6DE-5E7B-2980-025C-6B080F119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8925" y="1825625"/>
            <a:ext cx="4004875" cy="4351338"/>
          </a:xfrm>
        </p:spPr>
        <p:txBody>
          <a:bodyPr/>
          <a:lstStyle/>
          <a:p>
            <a:r>
              <a:rPr lang="pt-BR" dirty="0"/>
              <a:t>Potência antes: 7,844W</a:t>
            </a:r>
          </a:p>
          <a:p>
            <a:r>
              <a:rPr lang="pt-BR" dirty="0"/>
              <a:t>Potência depois: 7,707W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0B0A9C2-2F07-6A72-67BA-44890779C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825625"/>
            <a:ext cx="6315463" cy="409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5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D9870-D597-7E47-A82D-3362BDA0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 do ensaio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681962-DACC-DB5D-0D7E-2A12853EF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Nos ensaios foi considerada a 50% da média antes e 50% depois.</a:t>
            </a:r>
          </a:p>
          <a:p>
            <a:r>
              <a:rPr lang="pt-BR" dirty="0"/>
              <a:t>O tempo inicial foi considerado o tempo que inicial a queda da temperatura.</a:t>
            </a:r>
          </a:p>
          <a:p>
            <a:r>
              <a:rPr lang="pt-BR" dirty="0"/>
              <a:t>O tempo final foi considerado de acordo com a existência de </a:t>
            </a:r>
            <a:r>
              <a:rPr lang="pt-BR" dirty="0" err="1"/>
              <a:t>overshoot</a:t>
            </a:r>
            <a:r>
              <a:rPr lang="pt-BR" dirty="0"/>
              <a:t>. Com ele: quando retorna do </a:t>
            </a:r>
            <a:r>
              <a:rPr lang="pt-BR" dirty="0" err="1"/>
              <a:t>overshoot</a:t>
            </a:r>
            <a:r>
              <a:rPr lang="pt-BR" dirty="0"/>
              <a:t> pela primeira vez. Sem ele: quando atinge temperatura determinada pela primeira vez após o ensaio.</a:t>
            </a:r>
          </a:p>
          <a:p>
            <a:r>
              <a:rPr lang="pt-BR" dirty="0"/>
              <a:t>É calculado o tempo do ensaio e a potência média durante o ensaio.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2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9DB73-0244-C20F-694E-E83F68051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planilha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EC18D9-F185-402B-A942-64F6A8AE2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150" y="4079875"/>
            <a:ext cx="9144000" cy="1655762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02555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652</Words>
  <Application>Microsoft Office PowerPoint</Application>
  <PresentationFormat>Widescreen</PresentationFormat>
  <Paragraphs>97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do Office</vt:lpstr>
      <vt:lpstr>Análise dos dados</vt:lpstr>
      <vt:lpstr>Tensão do ensaio</vt:lpstr>
      <vt:lpstr>Como regular tensão</vt:lpstr>
      <vt:lpstr>Fim do ensaio quando teve overshoot</vt:lpstr>
      <vt:lpstr>Fim do ensaio quando não tem overshoot</vt:lpstr>
      <vt:lpstr>Potências de estabilização com e sem a amostra</vt:lpstr>
      <vt:lpstr>Potências de estabilização com e sem a amostra</vt:lpstr>
      <vt:lpstr>Procedimento do ensaio</vt:lpstr>
      <vt:lpstr>planilha</vt:lpstr>
      <vt:lpstr>Zinco</vt:lpstr>
      <vt:lpstr>Zinco amostra 1</vt:lpstr>
      <vt:lpstr>Zinco amostra 2</vt:lpstr>
      <vt:lpstr>Zinco amostra 3</vt:lpstr>
      <vt:lpstr>Apresentação do PowerPoint</vt:lpstr>
      <vt:lpstr>Outra fonte de dados</vt:lpstr>
      <vt:lpstr>E se a tensão for menor?</vt:lpstr>
      <vt:lpstr>Amostra 1b</vt:lpstr>
      <vt:lpstr>Amostra 2b</vt:lpstr>
      <vt:lpstr>Amostra 2c</vt:lpstr>
      <vt:lpstr>Apresentação do PowerPoint</vt:lpstr>
      <vt:lpstr>Amostra de prata</vt:lpstr>
      <vt:lpstr>Apresentação do PowerPoint</vt:lpstr>
      <vt:lpstr>Apresentação do PowerPoint</vt:lpstr>
      <vt:lpstr>Amostra de prata – tensão menor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dos dados</dc:title>
  <dc:creator>Gabriel Faria</dc:creator>
  <cp:lastModifiedBy>Gabriel Faria</cp:lastModifiedBy>
  <cp:revision>1</cp:revision>
  <dcterms:created xsi:type="dcterms:W3CDTF">2022-08-03T22:29:53Z</dcterms:created>
  <dcterms:modified xsi:type="dcterms:W3CDTF">2022-08-04T01:56:21Z</dcterms:modified>
</cp:coreProperties>
</file>