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EAD984-7533-40E9-A9F0-08E692A2ED31}" v="2763" dt="2020-12-08T03:29:38.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39425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84797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0649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1070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20209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12/7/2020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22573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12/7/2020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28334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12/7/2020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9629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12/7/2020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99168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1693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4557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12/7/2020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6208589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ybusinessvirtual.com/registration" TargetMode="External"/><Relationship Id="rId2" Type="http://schemas.openxmlformats.org/officeDocument/2006/relationships/hyperlink" Target="https://mybusinessvirtual.com/menu/businessinfo.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Individual Project Presentation</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Gideon Giorgis</a:t>
            </a:r>
          </a:p>
          <a:p>
            <a:r>
              <a:rPr lang="en-US" dirty="0">
                <a:cs typeface="Calibri"/>
              </a:rPr>
              <a:t>COSC 412</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B20E8-F2F3-474B-B468-2D2592884045}"/>
              </a:ext>
            </a:extLst>
          </p:cNvPr>
          <p:cNvSpPr>
            <a:spLocks noGrp="1"/>
          </p:cNvSpPr>
          <p:nvPr>
            <p:ph type="title"/>
          </p:nvPr>
        </p:nvSpPr>
        <p:spPr/>
        <p:txBody>
          <a:bodyPr/>
          <a:lstStyle/>
          <a:p>
            <a:r>
              <a:rPr lang="en-US" dirty="0">
                <a:cs typeface="Calibri Light"/>
              </a:rPr>
              <a:t>My Business Virtual</a:t>
            </a:r>
            <a:endParaRPr lang="en-US" dirty="0"/>
          </a:p>
        </p:txBody>
      </p:sp>
      <p:sp>
        <p:nvSpPr>
          <p:cNvPr id="3" name="Content Placeholder 2">
            <a:extLst>
              <a:ext uri="{FF2B5EF4-FFF2-40B4-BE49-F238E27FC236}">
                <a16:creationId xmlns:a16="http://schemas.microsoft.com/office/drawing/2014/main" id="{A3A2D87C-DD17-4AF4-AB4B-71F1F32BE175}"/>
              </a:ext>
            </a:extLst>
          </p:cNvPr>
          <p:cNvSpPr>
            <a:spLocks noGrp="1"/>
          </p:cNvSpPr>
          <p:nvPr>
            <p:ph idx="1"/>
          </p:nvPr>
        </p:nvSpPr>
        <p:spPr/>
        <p:txBody>
          <a:bodyPr vert="horz" lIns="91440" tIns="45720" rIns="91440" bIns="45720" rtlCol="0" anchor="t">
            <a:normAutofit/>
          </a:bodyPr>
          <a:lstStyle/>
          <a:p>
            <a:r>
              <a:rPr lang="en-US" dirty="0">
                <a:cs typeface="Calibri"/>
              </a:rPr>
              <a:t>Site idea was said by a client and that influenced me to create this site.</a:t>
            </a:r>
            <a:endParaRPr lang="en-US" dirty="0"/>
          </a:p>
          <a:p>
            <a:r>
              <a:rPr lang="en-US" dirty="0">
                <a:cs typeface="Calibri"/>
              </a:rPr>
              <a:t>Goal of this site is to give business owners who struggle to create an online site for themselves to give them the opportunity to have access to the business 24/7.</a:t>
            </a:r>
          </a:p>
          <a:p>
            <a:r>
              <a:rPr lang="en-US" dirty="0">
                <a:cs typeface="Calibri"/>
              </a:rPr>
              <a:t>Site gives information on a business's products, storage, and keeps track of upcoming inventory and other reminders.</a:t>
            </a:r>
          </a:p>
        </p:txBody>
      </p:sp>
    </p:spTree>
    <p:extLst>
      <p:ext uri="{BB962C8B-B14F-4D97-AF65-F5344CB8AC3E}">
        <p14:creationId xmlns:p14="http://schemas.microsoft.com/office/powerpoint/2010/main" val="245209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14FD-D979-402F-9C37-EF94F6A40B52}"/>
              </a:ext>
            </a:extLst>
          </p:cNvPr>
          <p:cNvSpPr>
            <a:spLocks noGrp="1"/>
          </p:cNvSpPr>
          <p:nvPr>
            <p:ph type="title"/>
          </p:nvPr>
        </p:nvSpPr>
        <p:spPr/>
        <p:txBody>
          <a:bodyPr/>
          <a:lstStyle/>
          <a:p>
            <a:r>
              <a:rPr lang="en-US" dirty="0">
                <a:cs typeface="Calibri Light"/>
              </a:rPr>
              <a:t>Tools used to create site</a:t>
            </a:r>
            <a:endParaRPr lang="en-US" dirty="0"/>
          </a:p>
        </p:txBody>
      </p:sp>
      <p:sp>
        <p:nvSpPr>
          <p:cNvPr id="3" name="Content Placeholder 2">
            <a:extLst>
              <a:ext uri="{FF2B5EF4-FFF2-40B4-BE49-F238E27FC236}">
                <a16:creationId xmlns:a16="http://schemas.microsoft.com/office/drawing/2014/main" id="{3BA93631-BBEA-49FE-B33E-CDE00DC119A4}"/>
              </a:ext>
            </a:extLst>
          </p:cNvPr>
          <p:cNvSpPr>
            <a:spLocks noGrp="1"/>
          </p:cNvSpPr>
          <p:nvPr>
            <p:ph idx="1"/>
          </p:nvPr>
        </p:nvSpPr>
        <p:spPr/>
        <p:txBody>
          <a:bodyPr vert="horz" lIns="91440" tIns="45720" rIns="91440" bIns="45720" rtlCol="0" anchor="t">
            <a:normAutofit/>
          </a:bodyPr>
          <a:lstStyle/>
          <a:p>
            <a:r>
              <a:rPr lang="en-US" dirty="0">
                <a:cs typeface="Calibri"/>
              </a:rPr>
              <a:t>HostGator was used to host my site, price was good and very simple to used. Admins for site were very helpful in times of trouble too so I would recommend HostGator.</a:t>
            </a:r>
          </a:p>
          <a:p>
            <a:r>
              <a:rPr lang="en-US" dirty="0">
                <a:cs typeface="Calibri"/>
              </a:rPr>
              <a:t>WordPress was used in connection with HostGator too, but not too many features if any from WordPress were implemented to the site.</a:t>
            </a:r>
          </a:p>
          <a:p>
            <a:r>
              <a:rPr lang="en-US" dirty="0">
                <a:cs typeface="Calibri"/>
              </a:rPr>
              <a:t>GitHub was used to store everything worked on throughout the semester. </a:t>
            </a:r>
          </a:p>
        </p:txBody>
      </p:sp>
    </p:spTree>
    <p:extLst>
      <p:ext uri="{BB962C8B-B14F-4D97-AF65-F5344CB8AC3E}">
        <p14:creationId xmlns:p14="http://schemas.microsoft.com/office/powerpoint/2010/main" val="350464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7BF4-A4A4-4DCB-8775-F9497E2EB108}"/>
              </a:ext>
            </a:extLst>
          </p:cNvPr>
          <p:cNvSpPr>
            <a:spLocks noGrp="1"/>
          </p:cNvSpPr>
          <p:nvPr>
            <p:ph type="title"/>
          </p:nvPr>
        </p:nvSpPr>
        <p:spPr/>
        <p:txBody>
          <a:bodyPr/>
          <a:lstStyle/>
          <a:p>
            <a:r>
              <a:rPr lang="en-US" dirty="0">
                <a:cs typeface="Calibri Light"/>
              </a:rPr>
              <a:t>Coding languages used to create site</a:t>
            </a:r>
            <a:endParaRPr lang="en-US" dirty="0"/>
          </a:p>
        </p:txBody>
      </p:sp>
      <p:sp>
        <p:nvSpPr>
          <p:cNvPr id="3" name="Content Placeholder 2">
            <a:extLst>
              <a:ext uri="{FF2B5EF4-FFF2-40B4-BE49-F238E27FC236}">
                <a16:creationId xmlns:a16="http://schemas.microsoft.com/office/drawing/2014/main" id="{5D7F121E-8D79-4BD2-AF80-AC9B9C8E996F}"/>
              </a:ext>
            </a:extLst>
          </p:cNvPr>
          <p:cNvSpPr>
            <a:spLocks noGrp="1"/>
          </p:cNvSpPr>
          <p:nvPr>
            <p:ph idx="1"/>
          </p:nvPr>
        </p:nvSpPr>
        <p:spPr/>
        <p:txBody>
          <a:bodyPr vert="horz" lIns="91440" tIns="45720" rIns="91440" bIns="45720" rtlCol="0" anchor="t">
            <a:normAutofit/>
          </a:bodyPr>
          <a:lstStyle/>
          <a:p>
            <a:r>
              <a:rPr lang="en-US" dirty="0">
                <a:cs typeface="Calibri"/>
              </a:rPr>
              <a:t>HTML: Html was used to create the skeleton of multiple pages </a:t>
            </a:r>
          </a:p>
          <a:p>
            <a:r>
              <a:rPr lang="en-US" dirty="0">
                <a:cs typeface="Calibri"/>
              </a:rPr>
              <a:t>PHP: PHP was used to implement databases and merge the scripting languages with JavaScript</a:t>
            </a:r>
          </a:p>
          <a:p>
            <a:r>
              <a:rPr lang="en-US" dirty="0">
                <a:cs typeface="Calibri"/>
              </a:rPr>
              <a:t>JavaScript: JavaScript was the programing language used to implement some designs</a:t>
            </a:r>
          </a:p>
          <a:p>
            <a:r>
              <a:rPr lang="en-US" dirty="0">
                <a:cs typeface="Calibri"/>
              </a:rPr>
              <a:t>CSS: CSS was used to decorate and format the site</a:t>
            </a:r>
          </a:p>
        </p:txBody>
      </p:sp>
    </p:spTree>
    <p:extLst>
      <p:ext uri="{BB962C8B-B14F-4D97-AF65-F5344CB8AC3E}">
        <p14:creationId xmlns:p14="http://schemas.microsoft.com/office/powerpoint/2010/main" val="1524904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12E2-8288-4B14-945F-3A26BC41D96D}"/>
              </a:ext>
            </a:extLst>
          </p:cNvPr>
          <p:cNvSpPr>
            <a:spLocks noGrp="1"/>
          </p:cNvSpPr>
          <p:nvPr>
            <p:ph type="title"/>
          </p:nvPr>
        </p:nvSpPr>
        <p:spPr/>
        <p:txBody>
          <a:bodyPr/>
          <a:lstStyle/>
          <a:p>
            <a:r>
              <a:rPr lang="en-US" dirty="0">
                <a:cs typeface="Calibri Light"/>
              </a:rPr>
              <a:t>Website Features</a:t>
            </a:r>
            <a:endParaRPr lang="en-US" dirty="0"/>
          </a:p>
        </p:txBody>
      </p:sp>
      <p:sp>
        <p:nvSpPr>
          <p:cNvPr id="3" name="Content Placeholder 2">
            <a:extLst>
              <a:ext uri="{FF2B5EF4-FFF2-40B4-BE49-F238E27FC236}">
                <a16:creationId xmlns:a16="http://schemas.microsoft.com/office/drawing/2014/main" id="{5B526EBF-BEF3-4A08-A6E3-8DB49BDE8B70}"/>
              </a:ext>
            </a:extLst>
          </p:cNvPr>
          <p:cNvSpPr>
            <a:spLocks noGrp="1"/>
          </p:cNvSpPr>
          <p:nvPr>
            <p:ph idx="1"/>
          </p:nvPr>
        </p:nvSpPr>
        <p:spPr/>
        <p:txBody>
          <a:bodyPr vert="horz" lIns="91440" tIns="45720" rIns="91440" bIns="45720" rtlCol="0" anchor="t">
            <a:normAutofit/>
          </a:bodyPr>
          <a:lstStyle/>
          <a:p>
            <a:pPr marL="344170" indent="-344170"/>
            <a:r>
              <a:rPr lang="en-US" dirty="0">
                <a:cs typeface="Calibri"/>
              </a:rPr>
              <a:t>Complete user registration system that allows user to create an account or login.</a:t>
            </a:r>
          </a:p>
          <a:p>
            <a:pPr marL="344170" indent="-344170"/>
            <a:r>
              <a:rPr lang="en-US" dirty="0">
                <a:cs typeface="Calibri"/>
              </a:rPr>
              <a:t>Business questionnaire that auto fills the menu of the user's site.</a:t>
            </a:r>
          </a:p>
          <a:p>
            <a:pPr marL="344170" indent="-344170"/>
            <a:r>
              <a:rPr lang="en-US" dirty="0">
                <a:cs typeface="Calibri"/>
              </a:rPr>
              <a:t>Product section that allows users to add and edit inventory, and its price, quantity, info, and condition.</a:t>
            </a:r>
          </a:p>
          <a:p>
            <a:pPr marL="344170" indent="-344170"/>
            <a:r>
              <a:rPr lang="en-US">
                <a:cs typeface="Calibri"/>
              </a:rPr>
              <a:t>Reminder Section that allows users to add and check off reminders they have.</a:t>
            </a:r>
          </a:p>
          <a:p>
            <a:pPr marL="344170" indent="-344170"/>
            <a:r>
              <a:rPr lang="en-US" dirty="0">
                <a:cs typeface="Calibri"/>
              </a:rPr>
              <a:t>Storage room section available but is still in works</a:t>
            </a:r>
          </a:p>
        </p:txBody>
      </p:sp>
    </p:spTree>
    <p:extLst>
      <p:ext uri="{BB962C8B-B14F-4D97-AF65-F5344CB8AC3E}">
        <p14:creationId xmlns:p14="http://schemas.microsoft.com/office/powerpoint/2010/main" val="263366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9A8F-A319-4CEE-9418-86F7F8BCED18}"/>
              </a:ext>
            </a:extLst>
          </p:cNvPr>
          <p:cNvSpPr>
            <a:spLocks noGrp="1"/>
          </p:cNvSpPr>
          <p:nvPr>
            <p:ph type="title"/>
          </p:nvPr>
        </p:nvSpPr>
        <p:spPr/>
        <p:txBody>
          <a:bodyPr/>
          <a:lstStyle/>
          <a:p>
            <a:r>
              <a:rPr lang="en-US" dirty="0">
                <a:cs typeface="Calibri Light"/>
              </a:rPr>
              <a:t>Site features incomplete/needs work on</a:t>
            </a:r>
            <a:endParaRPr lang="en-US" dirty="0"/>
          </a:p>
        </p:txBody>
      </p:sp>
      <p:sp>
        <p:nvSpPr>
          <p:cNvPr id="3" name="Content Placeholder 2">
            <a:extLst>
              <a:ext uri="{FF2B5EF4-FFF2-40B4-BE49-F238E27FC236}">
                <a16:creationId xmlns:a16="http://schemas.microsoft.com/office/drawing/2014/main" id="{9FF33609-415E-4CF3-9BE0-4442F9F04A7F}"/>
              </a:ext>
            </a:extLst>
          </p:cNvPr>
          <p:cNvSpPr>
            <a:spLocks noGrp="1"/>
          </p:cNvSpPr>
          <p:nvPr>
            <p:ph idx="1"/>
          </p:nvPr>
        </p:nvSpPr>
        <p:spPr/>
        <p:txBody>
          <a:bodyPr vert="horz" lIns="91440" tIns="45720" rIns="91440" bIns="45720" rtlCol="0" anchor="t">
            <a:normAutofit/>
          </a:bodyPr>
          <a:lstStyle/>
          <a:p>
            <a:r>
              <a:rPr lang="en-US" dirty="0">
                <a:cs typeface="Calibri"/>
              </a:rPr>
              <a:t>User Registration database is having issues, will not allow user to log in or register. Still haven't figured out if it’s the php code or the database itself. Plan is to keep on working to fix that because without that site will not be available for client to use because of security reasons.</a:t>
            </a:r>
          </a:p>
          <a:p>
            <a:r>
              <a:rPr lang="en-US" dirty="0">
                <a:cs typeface="Calibri"/>
              </a:rPr>
              <a:t>Storage room was planned on being a virtual room where a user can make edits and is very challenging to create especially since I don’t have any experience creating anything like that. Plan is </a:t>
            </a:r>
            <a:r>
              <a:rPr lang="en-US" dirty="0">
                <a:ea typeface="+mn-lt"/>
                <a:cs typeface="+mn-lt"/>
              </a:rPr>
              <a:t>to keep working on that and figure out any alternatives if that cannot be implemented.</a:t>
            </a:r>
          </a:p>
          <a:p>
            <a:endParaRPr lang="en-US" dirty="0">
              <a:cs typeface="Calibri" panose="020F0502020204030204"/>
            </a:endParaRPr>
          </a:p>
        </p:txBody>
      </p:sp>
    </p:spTree>
    <p:extLst>
      <p:ext uri="{BB962C8B-B14F-4D97-AF65-F5344CB8AC3E}">
        <p14:creationId xmlns:p14="http://schemas.microsoft.com/office/powerpoint/2010/main" val="234859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0001C-DB78-45CC-9319-75B92CC3E885}"/>
              </a:ext>
            </a:extLst>
          </p:cNvPr>
          <p:cNvSpPr>
            <a:spLocks noGrp="1"/>
          </p:cNvSpPr>
          <p:nvPr>
            <p:ph type="title"/>
          </p:nvPr>
        </p:nvSpPr>
        <p:spPr/>
        <p:txBody>
          <a:bodyPr/>
          <a:lstStyle/>
          <a:p>
            <a:r>
              <a:rPr lang="en-US" dirty="0">
                <a:cs typeface="Calibri Light"/>
              </a:rPr>
              <a:t>Experience/Conclusion</a:t>
            </a:r>
            <a:endParaRPr lang="en-US" dirty="0"/>
          </a:p>
        </p:txBody>
      </p:sp>
      <p:sp>
        <p:nvSpPr>
          <p:cNvPr id="3" name="Content Placeholder 2">
            <a:extLst>
              <a:ext uri="{FF2B5EF4-FFF2-40B4-BE49-F238E27FC236}">
                <a16:creationId xmlns:a16="http://schemas.microsoft.com/office/drawing/2014/main" id="{F334F7E8-8B28-4E69-97BB-6C1F3B993795}"/>
              </a:ext>
            </a:extLst>
          </p:cNvPr>
          <p:cNvSpPr>
            <a:spLocks noGrp="1"/>
          </p:cNvSpPr>
          <p:nvPr>
            <p:ph idx="1"/>
          </p:nvPr>
        </p:nvSpPr>
        <p:spPr>
          <a:xfrm>
            <a:off x="838200" y="1825625"/>
            <a:ext cx="10515600" cy="4396161"/>
          </a:xfrm>
        </p:spPr>
        <p:txBody>
          <a:bodyPr vert="horz" lIns="91440" tIns="45720" rIns="91440" bIns="45720" rtlCol="0" anchor="t">
            <a:normAutofit/>
          </a:bodyPr>
          <a:lstStyle/>
          <a:p>
            <a:r>
              <a:rPr lang="en-US" dirty="0">
                <a:cs typeface="Calibri"/>
              </a:rPr>
              <a:t>Overall, I faced a lot of challenges during this semester, especially building this site. I fell behind with my design review and other documentation needed for the project, delaying my implementation. When it comes to the implementation  my only real coding experience is with java, but the only thing used similar is JavaScript. HTML, CSS, and PHP were all new to me, so I struggled at first, but as I started to learn I realized that it was easier than coding in java. At the end, I am very happy with what I accomplished and the experience I had doing it. </a:t>
            </a:r>
          </a:p>
          <a:p>
            <a:endParaRPr lang="en-US" dirty="0">
              <a:cs typeface="Calibri"/>
            </a:endParaRPr>
          </a:p>
        </p:txBody>
      </p:sp>
    </p:spTree>
    <p:extLst>
      <p:ext uri="{BB962C8B-B14F-4D97-AF65-F5344CB8AC3E}">
        <p14:creationId xmlns:p14="http://schemas.microsoft.com/office/powerpoint/2010/main" val="330561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1F02-8F60-4733-9E48-6A37C29E78F6}"/>
              </a:ext>
            </a:extLst>
          </p:cNvPr>
          <p:cNvSpPr>
            <a:spLocks noGrp="1"/>
          </p:cNvSpPr>
          <p:nvPr>
            <p:ph type="title"/>
          </p:nvPr>
        </p:nvSpPr>
        <p:spPr/>
        <p:txBody>
          <a:bodyPr/>
          <a:lstStyle/>
          <a:p>
            <a:r>
              <a:rPr lang="en-US" dirty="0">
                <a:cs typeface="Calibri Light"/>
              </a:rPr>
              <a:t>Website Link</a:t>
            </a:r>
            <a:endParaRPr lang="en-US" dirty="0"/>
          </a:p>
        </p:txBody>
      </p:sp>
      <p:sp>
        <p:nvSpPr>
          <p:cNvPr id="3" name="Content Placeholder 2">
            <a:extLst>
              <a:ext uri="{FF2B5EF4-FFF2-40B4-BE49-F238E27FC236}">
                <a16:creationId xmlns:a16="http://schemas.microsoft.com/office/drawing/2014/main" id="{79867F96-6C10-4A34-84EC-58C936807C8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Now, Let's visit the site Live!</a:t>
            </a:r>
          </a:p>
          <a:p>
            <a:pPr marL="0" indent="0">
              <a:buNone/>
            </a:pPr>
            <a:endParaRPr lang="en-US" dirty="0">
              <a:cs typeface="Calibri" panose="020F0502020204030204"/>
            </a:endParaRPr>
          </a:p>
          <a:p>
            <a:pPr marL="0" indent="0">
              <a:buNone/>
            </a:pPr>
            <a:r>
              <a:rPr lang="en-US" dirty="0">
                <a:ea typeface="+mn-lt"/>
                <a:cs typeface="+mn-lt"/>
                <a:hlinkClick r:id="rId2"/>
              </a:rPr>
              <a:t>https://mybusinessvirtual.com/menu/businessinfo.html</a:t>
            </a:r>
            <a:r>
              <a:rPr lang="en-US">
                <a:ea typeface="+mn-lt"/>
                <a:cs typeface="+mn-lt"/>
              </a:rPr>
              <a:t> (Main Site)</a:t>
            </a:r>
          </a:p>
          <a:p>
            <a:pPr marL="344170" indent="-344170">
              <a:buNone/>
            </a:pPr>
            <a:r>
              <a:rPr lang="en-US" dirty="0">
                <a:cs typeface="Arial"/>
                <a:hlinkClick r:id="rId3"/>
              </a:rPr>
              <a:t>https://mybusinessvirtual.com/registration</a:t>
            </a:r>
            <a:r>
              <a:rPr lang="en-US">
                <a:cs typeface="Arial"/>
              </a:rPr>
              <a:t> (registration)</a:t>
            </a:r>
            <a:endParaRPr lang="en-US">
              <a:ea typeface="+mn-lt"/>
              <a:cs typeface="+mn-lt"/>
            </a:endParaRPr>
          </a:p>
          <a:p>
            <a:pPr marL="0" indent="0">
              <a:buNone/>
            </a:pPr>
            <a:r>
              <a:rPr lang="en-US">
                <a:cs typeface="Arial"/>
              </a:rPr>
              <a:t>If site is not working when opening from here copy and paste and it should work.</a:t>
            </a:r>
            <a:endParaRPr lang="en-US" dirty="0">
              <a:cs typeface="Arial"/>
            </a:endParaRPr>
          </a:p>
        </p:txBody>
      </p:sp>
    </p:spTree>
    <p:extLst>
      <p:ext uri="{BB962C8B-B14F-4D97-AF65-F5344CB8AC3E}">
        <p14:creationId xmlns:p14="http://schemas.microsoft.com/office/powerpoint/2010/main" val="942309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Madison</vt:lpstr>
      <vt:lpstr>Individual Project Presentation</vt:lpstr>
      <vt:lpstr>My Business Virtual</vt:lpstr>
      <vt:lpstr>Tools used to create site</vt:lpstr>
      <vt:lpstr>Coding languages used to create site</vt:lpstr>
      <vt:lpstr>Website Features</vt:lpstr>
      <vt:lpstr>Site features incomplete/needs work on</vt:lpstr>
      <vt:lpstr>Experience/Conclusion</vt:lpstr>
      <vt:lpstr>Website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260</cp:revision>
  <dcterms:created xsi:type="dcterms:W3CDTF">2020-12-07T02:39:48Z</dcterms:created>
  <dcterms:modified xsi:type="dcterms:W3CDTF">2020-12-08T03:29:40Z</dcterms:modified>
</cp:coreProperties>
</file>