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8BB50-3AB3-57A1-A383-CB580065A83D}" v="95" dt="2025-07-08T23:35:00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58"/>
  </p:normalViewPr>
  <p:slideViewPr>
    <p:cSldViewPr snapToGrid="0">
      <p:cViewPr varScale="1">
        <p:scale>
          <a:sx n="106" d="100"/>
          <a:sy n="106" d="100"/>
        </p:scale>
        <p:origin x="32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öksu Görkem Ayhan" userId="6c41eec8f5228898" providerId="LiveId" clId="{4CD8BB50-3AB3-57A1-A383-CB580065A83D}"/>
    <pc:docChg chg="undo custSel addSld delSld modSld sldOrd">
      <pc:chgData name="Göksu Görkem Ayhan" userId="6c41eec8f5228898" providerId="LiveId" clId="{4CD8BB50-3AB3-57A1-A383-CB580065A83D}" dt="2025-07-08T23:35:55" v="461" actId="790"/>
      <pc:docMkLst>
        <pc:docMk/>
      </pc:docMkLst>
      <pc:sldChg chg="addSp modSp">
        <pc:chgData name="Göksu Görkem Ayhan" userId="6c41eec8f5228898" providerId="LiveId" clId="{4CD8BB50-3AB3-57A1-A383-CB580065A83D}" dt="2025-07-07T16:36:50.478" v="174" actId="20577"/>
        <pc:sldMkLst>
          <pc:docMk/>
          <pc:sldMk cId="3840518406" sldId="257"/>
        </pc:sldMkLst>
        <pc:graphicFrameChg chg="mod">
          <ac:chgData name="Göksu Görkem Ayhan" userId="6c41eec8f5228898" providerId="LiveId" clId="{4CD8BB50-3AB3-57A1-A383-CB580065A83D}" dt="2025-07-07T16:36:50.478" v="174" actId="20577"/>
          <ac:graphicFrameMkLst>
            <pc:docMk/>
            <pc:sldMk cId="3840518406" sldId="257"/>
            <ac:graphicFrameMk id="5" creationId="{BC4501E7-C8D3-7656-F581-3B5432637BF3}"/>
          </ac:graphicFrameMkLst>
        </pc:graphicFrameChg>
        <pc:picChg chg="add">
          <ac:chgData name="Göksu Görkem Ayhan" userId="6c41eec8f5228898" providerId="LiveId" clId="{4CD8BB50-3AB3-57A1-A383-CB580065A83D}" dt="2025-07-07T16:36:30.977" v="140"/>
          <ac:picMkLst>
            <pc:docMk/>
            <pc:sldMk cId="3840518406" sldId="257"/>
            <ac:picMk id="4" creationId="{610CB415-E94C-3F3D-284A-295A18C8BA9A}"/>
          </ac:picMkLst>
        </pc:picChg>
      </pc:sldChg>
      <pc:sldChg chg="addSp delSp modSp mod">
        <pc:chgData name="Göksu Görkem Ayhan" userId="6c41eec8f5228898" providerId="LiveId" clId="{4CD8BB50-3AB3-57A1-A383-CB580065A83D}" dt="2025-07-08T22:53:39.282" v="301" actId="14100"/>
        <pc:sldMkLst>
          <pc:docMk/>
          <pc:sldMk cId="2495281647" sldId="258"/>
        </pc:sldMkLst>
        <pc:spChg chg="mod">
          <ac:chgData name="Göksu Görkem Ayhan" userId="6c41eec8f5228898" providerId="LiveId" clId="{4CD8BB50-3AB3-57A1-A383-CB580065A83D}" dt="2025-07-08T22:53:35.054" v="300" actId="1076"/>
          <ac:spMkLst>
            <pc:docMk/>
            <pc:sldMk cId="2495281647" sldId="258"/>
            <ac:spMk id="2" creationId="{CDF5C82C-847C-7350-A6FA-668781F24E74}"/>
          </ac:spMkLst>
        </pc:spChg>
        <pc:spChg chg="mod">
          <ac:chgData name="Göksu Görkem Ayhan" userId="6c41eec8f5228898" providerId="LiveId" clId="{4CD8BB50-3AB3-57A1-A383-CB580065A83D}" dt="2025-07-08T22:53:39.282" v="301" actId="14100"/>
          <ac:spMkLst>
            <pc:docMk/>
            <pc:sldMk cId="2495281647" sldId="258"/>
            <ac:spMk id="8" creationId="{74807404-CD2B-2837-1C22-92D5CB15253E}"/>
          </ac:spMkLst>
        </pc:spChg>
        <pc:picChg chg="add mod">
          <ac:chgData name="Göksu Görkem Ayhan" userId="6c41eec8f5228898" providerId="LiveId" clId="{4CD8BB50-3AB3-57A1-A383-CB580065A83D}" dt="2025-07-08T22:53:17.267" v="296" actId="1076"/>
          <ac:picMkLst>
            <pc:docMk/>
            <pc:sldMk cId="2495281647" sldId="258"/>
            <ac:picMk id="3" creationId="{BAC125D2-AFF1-F25D-751D-DDD31298B55C}"/>
          </ac:picMkLst>
        </pc:picChg>
        <pc:picChg chg="del">
          <ac:chgData name="Göksu Görkem Ayhan" userId="6c41eec8f5228898" providerId="LiveId" clId="{4CD8BB50-3AB3-57A1-A383-CB580065A83D}" dt="2025-07-07T16:25:49.228" v="40" actId="21"/>
          <ac:picMkLst>
            <pc:docMk/>
            <pc:sldMk cId="2495281647" sldId="258"/>
            <ac:picMk id="4" creationId="{606C445E-D9F4-21F4-2292-30A842B3F404}"/>
          </ac:picMkLst>
        </pc:picChg>
        <pc:picChg chg="add mod">
          <ac:chgData name="Göksu Görkem Ayhan" userId="6c41eec8f5228898" providerId="LiveId" clId="{4CD8BB50-3AB3-57A1-A383-CB580065A83D}" dt="2025-07-07T16:26:06.814" v="46" actId="14100"/>
          <ac:picMkLst>
            <pc:docMk/>
            <pc:sldMk cId="2495281647" sldId="258"/>
            <ac:picMk id="5" creationId="{AC6575CA-8706-9F16-C1F9-FBA2BFBC2811}"/>
          </ac:picMkLst>
        </pc:picChg>
      </pc:sldChg>
      <pc:sldChg chg="addSp delSp modSp new mod ord setBg">
        <pc:chgData name="Göksu Görkem Ayhan" userId="6c41eec8f5228898" providerId="LiveId" clId="{4CD8BB50-3AB3-57A1-A383-CB580065A83D}" dt="2025-07-08T22:47:53.204" v="289" actId="26606"/>
        <pc:sldMkLst>
          <pc:docMk/>
          <pc:sldMk cId="322016966" sldId="259"/>
        </pc:sldMkLst>
        <pc:spChg chg="mod ord">
          <ac:chgData name="Göksu Görkem Ayhan" userId="6c41eec8f5228898" providerId="LiveId" clId="{4CD8BB50-3AB3-57A1-A383-CB580065A83D}" dt="2025-07-08T22:47:53.204" v="289" actId="26606"/>
          <ac:spMkLst>
            <pc:docMk/>
            <pc:sldMk cId="322016966" sldId="259"/>
            <ac:spMk id="2" creationId="{BDF7DC9F-9C6C-21D8-0B61-CC75D9B335DA}"/>
          </ac:spMkLst>
        </pc:spChg>
        <pc:spChg chg="del">
          <ac:chgData name="Göksu Görkem Ayhan" userId="6c41eec8f5228898" providerId="LiveId" clId="{4CD8BB50-3AB3-57A1-A383-CB580065A83D}" dt="2025-07-07T16:26:12.395" v="48"/>
          <ac:spMkLst>
            <pc:docMk/>
            <pc:sldMk cId="322016966" sldId="259"/>
            <ac:spMk id="3" creationId="{99BE8862-8B74-020F-975E-D5263E3608A4}"/>
          </ac:spMkLst>
        </pc:spChg>
        <pc:spChg chg="add del">
          <ac:chgData name="Göksu Görkem Ayhan" userId="6c41eec8f5228898" providerId="LiveId" clId="{4CD8BB50-3AB3-57A1-A383-CB580065A83D}" dt="2025-07-08T22:47:53.188" v="288" actId="26606"/>
          <ac:spMkLst>
            <pc:docMk/>
            <pc:sldMk cId="322016966" sldId="259"/>
            <ac:spMk id="36" creationId="{A3BAF07C-C39E-42EB-BB22-8D46691D9735}"/>
          </ac:spMkLst>
        </pc:spChg>
        <pc:spChg chg="add">
          <ac:chgData name="Göksu Görkem Ayhan" userId="6c41eec8f5228898" providerId="LiveId" clId="{4CD8BB50-3AB3-57A1-A383-CB580065A83D}" dt="2025-07-08T22:47:53.204" v="289" actId="26606"/>
          <ac:spMkLst>
            <pc:docMk/>
            <pc:sldMk cId="322016966" sldId="259"/>
            <ac:spMk id="59" creationId="{57FEE73E-FB69-4E9E-BF08-78CA1886256E}"/>
          </ac:spMkLst>
        </pc:spChg>
        <pc:spChg chg="add">
          <ac:chgData name="Göksu Görkem Ayhan" userId="6c41eec8f5228898" providerId="LiveId" clId="{4CD8BB50-3AB3-57A1-A383-CB580065A83D}" dt="2025-07-08T22:47:53.204" v="289" actId="26606"/>
          <ac:spMkLst>
            <pc:docMk/>
            <pc:sldMk cId="322016966" sldId="259"/>
            <ac:spMk id="87" creationId="{970A98CA-71CF-41CD-937B-850795886A59}"/>
          </ac:spMkLst>
        </pc:spChg>
        <pc:grpChg chg="add del">
          <ac:chgData name="Göksu Görkem Ayhan" userId="6c41eec8f5228898" providerId="LiveId" clId="{4CD8BB50-3AB3-57A1-A383-CB580065A83D}" dt="2025-07-08T22:47:53.188" v="288" actId="26606"/>
          <ac:grpSpMkLst>
            <pc:docMk/>
            <pc:sldMk cId="322016966" sldId="259"/>
            <ac:grpSpMk id="10" creationId="{405C197B-9DA4-4144-9ACF-C8A63E380EC5}"/>
          </ac:grpSpMkLst>
        </pc:grpChg>
        <pc:grpChg chg="add del">
          <ac:chgData name="Göksu Görkem Ayhan" userId="6c41eec8f5228898" providerId="LiveId" clId="{4CD8BB50-3AB3-57A1-A383-CB580065A83D}" dt="2025-07-08T22:47:53.188" v="288" actId="26606"/>
          <ac:grpSpMkLst>
            <pc:docMk/>
            <pc:sldMk cId="322016966" sldId="259"/>
            <ac:grpSpMk id="31" creationId="{80388DF2-4BFA-41B2-B9DA-DA4786489BB7}"/>
          </ac:grpSpMkLst>
        </pc:grpChg>
        <pc:grpChg chg="add del">
          <ac:chgData name="Göksu Görkem Ayhan" userId="6c41eec8f5228898" providerId="LiveId" clId="{4CD8BB50-3AB3-57A1-A383-CB580065A83D}" dt="2025-07-08T22:47:53.188" v="288" actId="26606"/>
          <ac:grpSpMkLst>
            <pc:docMk/>
            <pc:sldMk cId="322016966" sldId="259"/>
            <ac:grpSpMk id="38" creationId="{D8E9CF54-0466-4261-9E62-0249E60E1886}"/>
          </ac:grpSpMkLst>
        </pc:grpChg>
        <pc:grpChg chg="add">
          <ac:chgData name="Göksu Görkem Ayhan" userId="6c41eec8f5228898" providerId="LiveId" clId="{4CD8BB50-3AB3-57A1-A383-CB580065A83D}" dt="2025-07-08T22:47:53.204" v="289" actId="26606"/>
          <ac:grpSpMkLst>
            <pc:docMk/>
            <pc:sldMk cId="322016966" sldId="259"/>
            <ac:grpSpMk id="60" creationId="{9A517D76-CE12-47A5-BD95-9A8F05070B27}"/>
          </ac:grpSpMkLst>
        </pc:grpChg>
        <pc:grpChg chg="add">
          <ac:chgData name="Göksu Görkem Ayhan" userId="6c41eec8f5228898" providerId="LiveId" clId="{4CD8BB50-3AB3-57A1-A383-CB580065A83D}" dt="2025-07-08T22:47:53.204" v="289" actId="26606"/>
          <ac:grpSpMkLst>
            <pc:docMk/>
            <pc:sldMk cId="322016966" sldId="259"/>
            <ac:grpSpMk id="61" creationId="{9D45FA45-1472-4C71-BA56-6BFB628AD0C5}"/>
          </ac:grpSpMkLst>
        </pc:grpChg>
        <pc:grpChg chg="add">
          <ac:chgData name="Göksu Görkem Ayhan" userId="6c41eec8f5228898" providerId="LiveId" clId="{4CD8BB50-3AB3-57A1-A383-CB580065A83D}" dt="2025-07-08T22:47:53.204" v="289" actId="26606"/>
          <ac:grpSpMkLst>
            <pc:docMk/>
            <pc:sldMk cId="322016966" sldId="259"/>
            <ac:grpSpMk id="83" creationId="{445D6626-A6F2-4475-922C-BE42D3365F27}"/>
          </ac:grpSpMkLst>
        </pc:grpChg>
        <pc:grpChg chg="add">
          <ac:chgData name="Göksu Görkem Ayhan" userId="6c41eec8f5228898" providerId="LiveId" clId="{4CD8BB50-3AB3-57A1-A383-CB580065A83D}" dt="2025-07-08T22:47:53.204" v="289" actId="26606"/>
          <ac:grpSpMkLst>
            <pc:docMk/>
            <pc:sldMk cId="322016966" sldId="259"/>
            <ac:grpSpMk id="88" creationId="{6F326EE7-A508-4EF7-AFBF-63D7A596E9EA}"/>
          </ac:grpSpMkLst>
        </pc:grpChg>
        <pc:picChg chg="add del mod">
          <ac:chgData name="Göksu Görkem Ayhan" userId="6c41eec8f5228898" providerId="LiveId" clId="{4CD8BB50-3AB3-57A1-A383-CB580065A83D}" dt="2025-07-08T22:47:40.333" v="285" actId="478"/>
          <ac:picMkLst>
            <pc:docMk/>
            <pc:sldMk cId="322016966" sldId="259"/>
            <ac:picMk id="3" creationId="{33D786CC-7E8F-5921-6842-52179465B6F1}"/>
          </ac:picMkLst>
        </pc:picChg>
        <pc:picChg chg="add mod ord">
          <ac:chgData name="Göksu Görkem Ayhan" userId="6c41eec8f5228898" providerId="LiveId" clId="{4CD8BB50-3AB3-57A1-A383-CB580065A83D}" dt="2025-07-08T22:47:53.204" v="289" actId="26606"/>
          <ac:picMkLst>
            <pc:docMk/>
            <pc:sldMk cId="322016966" sldId="259"/>
            <ac:picMk id="4" creationId="{697BB5A7-19BA-38AD-0FA0-B9614CEF1B10}"/>
          </ac:picMkLst>
        </pc:picChg>
        <pc:picChg chg="add mod">
          <ac:chgData name="Göksu Görkem Ayhan" userId="6c41eec8f5228898" providerId="LiveId" clId="{4CD8BB50-3AB3-57A1-A383-CB580065A83D}" dt="2025-07-08T22:47:53.204" v="289" actId="26606"/>
          <ac:picMkLst>
            <pc:docMk/>
            <pc:sldMk cId="322016966" sldId="259"/>
            <ac:picMk id="5" creationId="{05D32798-7FA6-1908-571B-98F8596B6186}"/>
          </ac:picMkLst>
        </pc:picChg>
      </pc:sldChg>
      <pc:sldChg chg="addSp delSp modSp new mod ord setBg">
        <pc:chgData name="Göksu Görkem Ayhan" userId="6c41eec8f5228898" providerId="LiveId" clId="{4CD8BB50-3AB3-57A1-A383-CB580065A83D}" dt="2025-07-07T16:30:33.329" v="93" actId="20577"/>
        <pc:sldMkLst>
          <pc:docMk/>
          <pc:sldMk cId="3071292054" sldId="260"/>
        </pc:sldMkLst>
        <pc:spChg chg="mod">
          <ac:chgData name="Göksu Görkem Ayhan" userId="6c41eec8f5228898" providerId="LiveId" clId="{4CD8BB50-3AB3-57A1-A383-CB580065A83D}" dt="2025-07-07T16:30:33.329" v="93" actId="20577"/>
          <ac:spMkLst>
            <pc:docMk/>
            <pc:sldMk cId="3071292054" sldId="260"/>
            <ac:spMk id="2" creationId="{E0AA8191-54D8-7083-BA05-B3D35844EAFA}"/>
          </ac:spMkLst>
        </pc:spChg>
        <pc:spChg chg="del">
          <ac:chgData name="Göksu Görkem Ayhan" userId="6c41eec8f5228898" providerId="LiveId" clId="{4CD8BB50-3AB3-57A1-A383-CB580065A83D}" dt="2025-07-07T16:29:09.306" v="50"/>
          <ac:spMkLst>
            <pc:docMk/>
            <pc:sldMk cId="3071292054" sldId="260"/>
            <ac:spMk id="3" creationId="{151A9339-1205-5034-2E12-236578A4D3ED}"/>
          </ac:spMkLst>
        </pc:spChg>
        <pc:spChg chg="add">
          <ac:chgData name="Göksu Görkem Ayhan" userId="6c41eec8f5228898" providerId="LiveId" clId="{4CD8BB50-3AB3-57A1-A383-CB580065A83D}" dt="2025-07-07T16:30:16.782" v="69" actId="26606"/>
          <ac:spMkLst>
            <pc:docMk/>
            <pc:sldMk cId="3071292054" sldId="260"/>
            <ac:spMk id="36" creationId="{A3BAF07C-C39E-42EB-BB22-8D46691D9735}"/>
          </ac:spMkLst>
        </pc:spChg>
        <pc:spChg chg="add">
          <ac:chgData name="Göksu Görkem Ayhan" userId="6c41eec8f5228898" providerId="LiveId" clId="{4CD8BB50-3AB3-57A1-A383-CB580065A83D}" dt="2025-07-07T16:30:16.782" v="69" actId="26606"/>
          <ac:spMkLst>
            <pc:docMk/>
            <pc:sldMk cId="3071292054" sldId="260"/>
            <ac:spMk id="59" creationId="{A7795DFA-888F-47E2-B44E-DE1D3B3E46A4}"/>
          </ac:spMkLst>
        </pc:spChg>
        <pc:grpChg chg="add">
          <ac:chgData name="Göksu Görkem Ayhan" userId="6c41eec8f5228898" providerId="LiveId" clId="{4CD8BB50-3AB3-57A1-A383-CB580065A83D}" dt="2025-07-07T16:30:16.782" v="69" actId="26606"/>
          <ac:grpSpMkLst>
            <pc:docMk/>
            <pc:sldMk cId="3071292054" sldId="260"/>
            <ac:grpSpMk id="10" creationId="{9A517D76-CE12-47A5-BD95-9A8F05070B27}"/>
          </ac:grpSpMkLst>
        </pc:grpChg>
        <pc:grpChg chg="add">
          <ac:chgData name="Göksu Görkem Ayhan" userId="6c41eec8f5228898" providerId="LiveId" clId="{4CD8BB50-3AB3-57A1-A383-CB580065A83D}" dt="2025-07-07T16:30:16.782" v="69" actId="26606"/>
          <ac:grpSpMkLst>
            <pc:docMk/>
            <pc:sldMk cId="3071292054" sldId="260"/>
            <ac:grpSpMk id="31" creationId="{445D6626-A6F2-4475-922C-BE42D3365F27}"/>
          </ac:grpSpMkLst>
        </pc:grpChg>
        <pc:grpChg chg="add">
          <ac:chgData name="Göksu Görkem Ayhan" userId="6c41eec8f5228898" providerId="LiveId" clId="{4CD8BB50-3AB3-57A1-A383-CB580065A83D}" dt="2025-07-07T16:30:16.782" v="69" actId="26606"/>
          <ac:grpSpMkLst>
            <pc:docMk/>
            <pc:sldMk cId="3071292054" sldId="260"/>
            <ac:grpSpMk id="38" creationId="{D8E9CF54-0466-4261-9E62-0249E60E1886}"/>
          </ac:grpSpMkLst>
        </pc:grpChg>
        <pc:picChg chg="add mod">
          <ac:chgData name="Göksu Görkem Ayhan" userId="6c41eec8f5228898" providerId="LiveId" clId="{4CD8BB50-3AB3-57A1-A383-CB580065A83D}" dt="2025-07-07T16:30:28.462" v="79" actId="1076"/>
          <ac:picMkLst>
            <pc:docMk/>
            <pc:sldMk cId="3071292054" sldId="260"/>
            <ac:picMk id="4" creationId="{F9B1BB14-7085-5903-B897-55719963C9C6}"/>
          </ac:picMkLst>
        </pc:picChg>
        <pc:picChg chg="add mod">
          <ac:chgData name="Göksu Görkem Ayhan" userId="6c41eec8f5228898" providerId="LiveId" clId="{4CD8BB50-3AB3-57A1-A383-CB580065A83D}" dt="2025-07-07T16:30:27.272" v="78" actId="1076"/>
          <ac:picMkLst>
            <pc:docMk/>
            <pc:sldMk cId="3071292054" sldId="260"/>
            <ac:picMk id="5" creationId="{8D8666B4-8C6B-B7E6-C24B-E200FBB03C17}"/>
          </ac:picMkLst>
        </pc:picChg>
      </pc:sldChg>
      <pc:sldChg chg="addSp delSp modSp new mod setBg">
        <pc:chgData name="Göksu Görkem Ayhan" userId="6c41eec8f5228898" providerId="LiveId" clId="{4CD8BB50-3AB3-57A1-A383-CB580065A83D}" dt="2025-07-08T01:11:59.613" v="254"/>
        <pc:sldMkLst>
          <pc:docMk/>
          <pc:sldMk cId="1155595721" sldId="261"/>
        </pc:sldMkLst>
        <pc:spChg chg="mod">
          <ac:chgData name="Göksu Görkem Ayhan" userId="6c41eec8f5228898" providerId="LiveId" clId="{4CD8BB50-3AB3-57A1-A383-CB580065A83D}" dt="2025-07-07T16:34:35.441" v="113" actId="20577"/>
          <ac:spMkLst>
            <pc:docMk/>
            <pc:sldMk cId="1155595721" sldId="261"/>
            <ac:spMk id="2" creationId="{BC552464-BC73-D86B-44CA-F99DC045F56D}"/>
          </ac:spMkLst>
        </pc:spChg>
        <pc:spChg chg="del">
          <ac:chgData name="Göksu Görkem Ayhan" userId="6c41eec8f5228898" providerId="LiveId" clId="{4CD8BB50-3AB3-57A1-A383-CB580065A83D}" dt="2025-07-07T16:34:23.758" v="95"/>
          <ac:spMkLst>
            <pc:docMk/>
            <pc:sldMk cId="1155595721" sldId="261"/>
            <ac:spMk id="3" creationId="{40CAE9AE-02F5-EB29-1249-B0DD39438A68}"/>
          </ac:spMkLst>
        </pc:spChg>
        <pc:spChg chg="add del mod">
          <ac:chgData name="Göksu Görkem Ayhan" userId="6c41eec8f5228898" providerId="LiveId" clId="{4CD8BB50-3AB3-57A1-A383-CB580065A83D}" dt="2025-07-08T01:11:59.613" v="254"/>
          <ac:spMkLst>
            <pc:docMk/>
            <pc:sldMk cId="1155595721" sldId="261"/>
            <ac:spMk id="6" creationId="{578BF25A-0E81-3A50-35D5-1635EB6C3CEE}"/>
          </ac:spMkLst>
        </pc:spChg>
        <pc:spChg chg="add mod">
          <ac:chgData name="Göksu Görkem Ayhan" userId="6c41eec8f5228898" providerId="LiveId" clId="{4CD8BB50-3AB3-57A1-A383-CB580065A83D}" dt="2025-07-07T16:39:35.558" v="196" actId="20577"/>
          <ac:spMkLst>
            <pc:docMk/>
            <pc:sldMk cId="1155595721" sldId="261"/>
            <ac:spMk id="8" creationId="{FF7A223A-527C-0D67-41D6-445EB1EE2551}"/>
          </ac:spMkLst>
        </pc:spChg>
        <pc:spChg chg="add">
          <ac:chgData name="Göksu Görkem Ayhan" userId="6c41eec8f5228898" providerId="LiveId" clId="{4CD8BB50-3AB3-57A1-A383-CB580065A83D}" dt="2025-07-07T16:34:29.726" v="96" actId="26606"/>
          <ac:spMkLst>
            <pc:docMk/>
            <pc:sldMk cId="1155595721" sldId="261"/>
            <ac:spMk id="11" creationId="{48CAE4AE-A9DF-45AF-9A9C-1712BC63418E}"/>
          </ac:spMkLst>
        </pc:spChg>
        <pc:spChg chg="add">
          <ac:chgData name="Göksu Görkem Ayhan" userId="6c41eec8f5228898" providerId="LiveId" clId="{4CD8BB50-3AB3-57A1-A383-CB580065A83D}" dt="2025-07-07T16:34:29.726" v="96" actId="26606"/>
          <ac:spMkLst>
            <pc:docMk/>
            <pc:sldMk cId="1155595721" sldId="261"/>
            <ac:spMk id="36" creationId="{E972DE0D-2E53-4159-ABD3-C601524262C2}"/>
          </ac:spMkLst>
        </pc:spChg>
        <pc:grpChg chg="add">
          <ac:chgData name="Göksu Görkem Ayhan" userId="6c41eec8f5228898" providerId="LiveId" clId="{4CD8BB50-3AB3-57A1-A383-CB580065A83D}" dt="2025-07-07T16:34:29.726" v="96" actId="26606"/>
          <ac:grpSpMkLst>
            <pc:docMk/>
            <pc:sldMk cId="1155595721" sldId="261"/>
            <ac:grpSpMk id="13" creationId="{6C272060-BC98-4C91-A58F-4DFEC566CF7F}"/>
          </ac:grpSpMkLst>
        </pc:grpChg>
        <pc:picChg chg="add mod">
          <ac:chgData name="Göksu Görkem Ayhan" userId="6c41eec8f5228898" providerId="LiveId" clId="{4CD8BB50-3AB3-57A1-A383-CB580065A83D}" dt="2025-07-07T16:34:29.726" v="96" actId="26606"/>
          <ac:picMkLst>
            <pc:docMk/>
            <pc:sldMk cId="1155595721" sldId="261"/>
            <ac:picMk id="4" creationId="{5C95A9C9-51FF-0CE9-1433-AB87096E0960}"/>
          </ac:picMkLst>
        </pc:picChg>
        <pc:picChg chg="add del">
          <ac:chgData name="Göksu Görkem Ayhan" userId="6c41eec8f5228898" providerId="LiveId" clId="{4CD8BB50-3AB3-57A1-A383-CB580065A83D}" dt="2025-07-07T16:44:52.772" v="198" actId="21"/>
          <ac:picMkLst>
            <pc:docMk/>
            <pc:sldMk cId="1155595721" sldId="261"/>
            <ac:picMk id="5" creationId="{6B6B768B-8AD6-ABD4-077D-4D18C7709758}"/>
          </ac:picMkLst>
        </pc:picChg>
        <pc:picChg chg="add mod">
          <ac:chgData name="Göksu Görkem Ayhan" userId="6c41eec8f5228898" providerId="LiveId" clId="{4CD8BB50-3AB3-57A1-A383-CB580065A83D}" dt="2025-07-08T01:11:55.440" v="252" actId="1076"/>
          <ac:picMkLst>
            <pc:docMk/>
            <pc:sldMk cId="1155595721" sldId="261"/>
            <ac:picMk id="7" creationId="{6B609611-AC5A-C5D5-A0AB-AA4DB1E01332}"/>
          </ac:picMkLst>
        </pc:picChg>
      </pc:sldChg>
      <pc:sldChg chg="addSp delSp modSp new mod setBg setClrOvrMap">
        <pc:chgData name="Göksu Görkem Ayhan" userId="6c41eec8f5228898" providerId="LiveId" clId="{4CD8BB50-3AB3-57A1-A383-CB580065A83D}" dt="2025-07-08T22:11:48.619" v="269" actId="1076"/>
        <pc:sldMkLst>
          <pc:docMk/>
          <pc:sldMk cId="1254581880" sldId="262"/>
        </pc:sldMkLst>
        <pc:spChg chg="mod">
          <ac:chgData name="Göksu Görkem Ayhan" userId="6c41eec8f5228898" providerId="LiveId" clId="{4CD8BB50-3AB3-57A1-A383-CB580065A83D}" dt="2025-07-07T16:45:03.870" v="201" actId="26606"/>
          <ac:spMkLst>
            <pc:docMk/>
            <pc:sldMk cId="1254581880" sldId="262"/>
            <ac:spMk id="2" creationId="{8B211746-8263-A67A-B360-1E7CC06BC86B}"/>
          </ac:spMkLst>
        </pc:spChg>
        <pc:spChg chg="del">
          <ac:chgData name="Göksu Görkem Ayhan" userId="6c41eec8f5228898" providerId="LiveId" clId="{4CD8BB50-3AB3-57A1-A383-CB580065A83D}" dt="2025-07-07T16:44:58.504" v="200"/>
          <ac:spMkLst>
            <pc:docMk/>
            <pc:sldMk cId="1254581880" sldId="262"/>
            <ac:spMk id="3" creationId="{8634F752-D232-DD9D-B10A-AC0F79509FD2}"/>
          </ac:spMkLst>
        </pc:spChg>
        <pc:spChg chg="add">
          <ac:chgData name="Göksu Görkem Ayhan" userId="6c41eec8f5228898" providerId="LiveId" clId="{4CD8BB50-3AB3-57A1-A383-CB580065A83D}" dt="2025-07-07T16:45:03.870" v="201" actId="26606"/>
          <ac:spMkLst>
            <pc:docMk/>
            <pc:sldMk cId="1254581880" sldId="262"/>
            <ac:spMk id="8" creationId="{F05DB874-CBD1-A506-7ACD-35A6F5E74E60}"/>
          </ac:spMkLst>
        </pc:spChg>
        <pc:spChg chg="add">
          <ac:chgData name="Göksu Görkem Ayhan" userId="6c41eec8f5228898" providerId="LiveId" clId="{4CD8BB50-3AB3-57A1-A383-CB580065A83D}" dt="2025-07-07T16:45:03.870" v="201" actId="26606"/>
          <ac:spMkLst>
            <pc:docMk/>
            <pc:sldMk cId="1254581880" sldId="262"/>
            <ac:spMk id="11" creationId="{A3BAF07C-C39E-42EB-BB22-8D46691D9735}"/>
          </ac:spMkLst>
        </pc:spChg>
        <pc:spChg chg="add">
          <ac:chgData name="Göksu Görkem Ayhan" userId="6c41eec8f5228898" providerId="LiveId" clId="{4CD8BB50-3AB3-57A1-A383-CB580065A83D}" dt="2025-07-07T16:45:03.870" v="201" actId="26606"/>
          <ac:spMkLst>
            <pc:docMk/>
            <pc:sldMk cId="1254581880" sldId="262"/>
            <ac:spMk id="34" creationId="{44C110BA-81E8-4247-853A-5F2B93E92E46}"/>
          </ac:spMkLst>
        </pc:spChg>
        <pc:grpChg chg="add">
          <ac:chgData name="Göksu Görkem Ayhan" userId="6c41eec8f5228898" providerId="LiveId" clId="{4CD8BB50-3AB3-57A1-A383-CB580065A83D}" dt="2025-07-07T16:45:03.870" v="201" actId="26606"/>
          <ac:grpSpMkLst>
            <pc:docMk/>
            <pc:sldMk cId="1254581880" sldId="262"/>
            <ac:grpSpMk id="13" creationId="{D8E9CF54-0466-4261-9E62-0249E60E1886}"/>
          </ac:grpSpMkLst>
        </pc:grpChg>
        <pc:picChg chg="add mod">
          <ac:chgData name="Göksu Görkem Ayhan" userId="6c41eec8f5228898" providerId="LiveId" clId="{4CD8BB50-3AB3-57A1-A383-CB580065A83D}" dt="2025-07-08T22:11:47.051" v="268" actId="1076"/>
          <ac:picMkLst>
            <pc:docMk/>
            <pc:sldMk cId="1254581880" sldId="262"/>
            <ac:picMk id="4" creationId="{5D1924B5-4BA4-D85E-6A1E-2F73EF01C730}"/>
          </ac:picMkLst>
        </pc:picChg>
        <pc:picChg chg="add mod">
          <ac:chgData name="Göksu Görkem Ayhan" userId="6c41eec8f5228898" providerId="LiveId" clId="{4CD8BB50-3AB3-57A1-A383-CB580065A83D}" dt="2025-07-08T22:11:48.619" v="269" actId="1076"/>
          <ac:picMkLst>
            <pc:docMk/>
            <pc:sldMk cId="1254581880" sldId="262"/>
            <ac:picMk id="5" creationId="{059191AB-01F1-9CD9-722B-209D00116C45}"/>
          </ac:picMkLst>
        </pc:picChg>
      </pc:sldChg>
      <pc:sldChg chg="addSp delSp modSp new mod setBg">
        <pc:chgData name="Göksu Görkem Ayhan" userId="6c41eec8f5228898" providerId="LiveId" clId="{4CD8BB50-3AB3-57A1-A383-CB580065A83D}" dt="2025-07-08T22:12:03.148" v="273" actId="1076"/>
        <pc:sldMkLst>
          <pc:docMk/>
          <pc:sldMk cId="362489698" sldId="263"/>
        </pc:sldMkLst>
        <pc:spChg chg="mod">
          <ac:chgData name="Göksu Görkem Ayhan" userId="6c41eec8f5228898" providerId="LiveId" clId="{4CD8BB50-3AB3-57A1-A383-CB580065A83D}" dt="2025-07-07T18:49:42.147" v="217" actId="26606"/>
          <ac:spMkLst>
            <pc:docMk/>
            <pc:sldMk cId="362489698" sldId="263"/>
            <ac:spMk id="2" creationId="{9F9BBC37-D061-C42E-7407-1FF5B95381D4}"/>
          </ac:spMkLst>
        </pc:spChg>
        <pc:spChg chg="del">
          <ac:chgData name="Göksu Görkem Ayhan" userId="6c41eec8f5228898" providerId="LiveId" clId="{4CD8BB50-3AB3-57A1-A383-CB580065A83D}" dt="2025-07-07T17:48:11.724" v="206"/>
          <ac:spMkLst>
            <pc:docMk/>
            <pc:sldMk cId="362489698" sldId="263"/>
            <ac:spMk id="3" creationId="{2826F737-07E4-9876-3645-9F59B1951491}"/>
          </ac:spMkLst>
        </pc:spChg>
        <pc:spChg chg="add del mod">
          <ac:chgData name="Göksu Görkem Ayhan" userId="6c41eec8f5228898" providerId="LiveId" clId="{4CD8BB50-3AB3-57A1-A383-CB580065A83D}" dt="2025-07-07T18:48:49.551" v="212"/>
          <ac:spMkLst>
            <pc:docMk/>
            <pc:sldMk cId="362489698" sldId="263"/>
            <ac:spMk id="6" creationId="{87586C8F-5485-9AE7-00FF-9D2FCFF532CB}"/>
          </ac:spMkLst>
        </pc:spChg>
        <pc:spChg chg="add">
          <ac:chgData name="Göksu Görkem Ayhan" userId="6c41eec8f5228898" providerId="LiveId" clId="{4CD8BB50-3AB3-57A1-A383-CB580065A83D}" dt="2025-07-07T18:49:42.147" v="217" actId="26606"/>
          <ac:spMkLst>
            <pc:docMk/>
            <pc:sldMk cId="362489698" sldId="263"/>
            <ac:spMk id="39" creationId="{A3BAF07C-C39E-42EB-BB22-8D46691D9735}"/>
          </ac:spMkLst>
        </pc:spChg>
        <pc:spChg chg="add">
          <ac:chgData name="Göksu Görkem Ayhan" userId="6c41eec8f5228898" providerId="LiveId" clId="{4CD8BB50-3AB3-57A1-A383-CB580065A83D}" dt="2025-07-07T18:49:42.147" v="217" actId="26606"/>
          <ac:spMkLst>
            <pc:docMk/>
            <pc:sldMk cId="362489698" sldId="263"/>
            <ac:spMk id="62" creationId="{A7795DFA-888F-47E2-B44E-DE1D3B3E46A4}"/>
          </ac:spMkLst>
        </pc:spChg>
        <pc:grpChg chg="add">
          <ac:chgData name="Göksu Görkem Ayhan" userId="6c41eec8f5228898" providerId="LiveId" clId="{4CD8BB50-3AB3-57A1-A383-CB580065A83D}" dt="2025-07-07T18:49:42.147" v="217" actId="26606"/>
          <ac:grpSpMkLst>
            <pc:docMk/>
            <pc:sldMk cId="362489698" sldId="263"/>
            <ac:grpSpMk id="13" creationId="{9A517D76-CE12-47A5-BD95-9A8F05070B27}"/>
          </ac:grpSpMkLst>
        </pc:grpChg>
        <pc:grpChg chg="add">
          <ac:chgData name="Göksu Görkem Ayhan" userId="6c41eec8f5228898" providerId="LiveId" clId="{4CD8BB50-3AB3-57A1-A383-CB580065A83D}" dt="2025-07-07T18:49:42.147" v="217" actId="26606"/>
          <ac:grpSpMkLst>
            <pc:docMk/>
            <pc:sldMk cId="362489698" sldId="263"/>
            <ac:grpSpMk id="34" creationId="{445D6626-A6F2-4475-922C-BE42D3365F27}"/>
          </ac:grpSpMkLst>
        </pc:grpChg>
        <pc:grpChg chg="add">
          <ac:chgData name="Göksu Görkem Ayhan" userId="6c41eec8f5228898" providerId="LiveId" clId="{4CD8BB50-3AB3-57A1-A383-CB580065A83D}" dt="2025-07-07T18:49:42.147" v="217" actId="26606"/>
          <ac:grpSpMkLst>
            <pc:docMk/>
            <pc:sldMk cId="362489698" sldId="263"/>
            <ac:grpSpMk id="41" creationId="{D8E9CF54-0466-4261-9E62-0249E60E1886}"/>
          </ac:grpSpMkLst>
        </pc:grpChg>
        <pc:picChg chg="add del mod">
          <ac:chgData name="Göksu Görkem Ayhan" userId="6c41eec8f5228898" providerId="LiveId" clId="{4CD8BB50-3AB3-57A1-A383-CB580065A83D}" dt="2025-07-07T18:15:40.284" v="209" actId="478"/>
          <ac:picMkLst>
            <pc:docMk/>
            <pc:sldMk cId="362489698" sldId="263"/>
            <ac:picMk id="4" creationId="{5243363B-743E-81DB-4617-C1F635A472BB}"/>
          </ac:picMkLst>
        </pc:picChg>
        <pc:picChg chg="add mod">
          <ac:chgData name="Göksu Görkem Ayhan" userId="6c41eec8f5228898" providerId="LiveId" clId="{4CD8BB50-3AB3-57A1-A383-CB580065A83D}" dt="2025-07-08T22:12:01.136" v="272" actId="1076"/>
          <ac:picMkLst>
            <pc:docMk/>
            <pc:sldMk cId="362489698" sldId="263"/>
            <ac:picMk id="7" creationId="{64E0A8DA-108D-0A1B-6E52-C9B287D2533E}"/>
          </ac:picMkLst>
        </pc:picChg>
        <pc:picChg chg="add mod">
          <ac:chgData name="Göksu Görkem Ayhan" userId="6c41eec8f5228898" providerId="LiveId" clId="{4CD8BB50-3AB3-57A1-A383-CB580065A83D}" dt="2025-07-08T22:12:03.148" v="273" actId="1076"/>
          <ac:picMkLst>
            <pc:docMk/>
            <pc:sldMk cId="362489698" sldId="263"/>
            <ac:picMk id="8" creationId="{432BEB67-1937-14AC-275C-F7B3179D81FD}"/>
          </ac:picMkLst>
        </pc:picChg>
      </pc:sldChg>
      <pc:sldChg chg="addSp delSp modSp new mod">
        <pc:chgData name="Göksu Görkem Ayhan" userId="6c41eec8f5228898" providerId="LiveId" clId="{4CD8BB50-3AB3-57A1-A383-CB580065A83D}" dt="2025-07-08T22:20:14.057" v="279" actId="1076"/>
        <pc:sldMkLst>
          <pc:docMk/>
          <pc:sldMk cId="4224230479" sldId="264"/>
        </pc:sldMkLst>
        <pc:spChg chg="del">
          <ac:chgData name="Göksu Görkem Ayhan" userId="6c41eec8f5228898" providerId="LiveId" clId="{4CD8BB50-3AB3-57A1-A383-CB580065A83D}" dt="2025-07-07T18:15:18.289" v="208"/>
          <ac:spMkLst>
            <pc:docMk/>
            <pc:sldMk cId="4224230479" sldId="264"/>
            <ac:spMk id="3" creationId="{584B2461-48D7-7C8E-D278-6FC79E743F18}"/>
          </ac:spMkLst>
        </pc:spChg>
        <pc:picChg chg="add mod">
          <ac:chgData name="Göksu Görkem Ayhan" userId="6c41eec8f5228898" providerId="LiveId" clId="{4CD8BB50-3AB3-57A1-A383-CB580065A83D}" dt="2025-07-07T18:15:18.289" v="208"/>
          <ac:picMkLst>
            <pc:docMk/>
            <pc:sldMk cId="4224230479" sldId="264"/>
            <ac:picMk id="4" creationId="{2B2BD9DF-30E7-393B-6BC4-A19E5A319739}"/>
          </ac:picMkLst>
        </pc:picChg>
        <pc:picChg chg="add mod">
          <ac:chgData name="Göksu Görkem Ayhan" userId="6c41eec8f5228898" providerId="LiveId" clId="{4CD8BB50-3AB3-57A1-A383-CB580065A83D}" dt="2025-07-08T22:20:14.057" v="279" actId="1076"/>
          <ac:picMkLst>
            <pc:docMk/>
            <pc:sldMk cId="4224230479" sldId="264"/>
            <ac:picMk id="5" creationId="{487467BF-EF92-16A9-FF91-43C9994CB8F7}"/>
          </ac:picMkLst>
        </pc:picChg>
      </pc:sldChg>
      <pc:sldChg chg="addSp delSp modSp new del">
        <pc:chgData name="Göksu Görkem Ayhan" userId="6c41eec8f5228898" providerId="LiveId" clId="{4CD8BB50-3AB3-57A1-A383-CB580065A83D}" dt="2025-07-08T22:11:53.609" v="270" actId="2696"/>
        <pc:sldMkLst>
          <pc:docMk/>
          <pc:sldMk cId="3220170543" sldId="265"/>
        </pc:sldMkLst>
        <pc:spChg chg="del">
          <ac:chgData name="Göksu Görkem Ayhan" userId="6c41eec8f5228898" providerId="LiveId" clId="{4CD8BB50-3AB3-57A1-A383-CB580065A83D}" dt="2025-07-07T18:49:30.953" v="214"/>
          <ac:spMkLst>
            <pc:docMk/>
            <pc:sldMk cId="3220170543" sldId="265"/>
            <ac:spMk id="3" creationId="{ED0A3619-4D26-7631-E0BC-B66B50837916}"/>
          </ac:spMkLst>
        </pc:spChg>
        <pc:picChg chg="add mod">
          <ac:chgData name="Göksu Görkem Ayhan" userId="6c41eec8f5228898" providerId="LiveId" clId="{4CD8BB50-3AB3-57A1-A383-CB580065A83D}" dt="2025-07-07T18:49:30.953" v="214"/>
          <ac:picMkLst>
            <pc:docMk/>
            <pc:sldMk cId="3220170543" sldId="265"/>
            <ac:picMk id="4" creationId="{70D16B7C-C34B-75BB-62DF-8D3093942215}"/>
          </ac:picMkLst>
        </pc:picChg>
      </pc:sldChg>
      <pc:sldChg chg="addSp delSp modSp new">
        <pc:chgData name="Göksu Görkem Ayhan" userId="6c41eec8f5228898" providerId="LiveId" clId="{4CD8BB50-3AB3-57A1-A383-CB580065A83D}" dt="2025-07-07T18:56:44.455" v="221"/>
        <pc:sldMkLst>
          <pc:docMk/>
          <pc:sldMk cId="541947753" sldId="266"/>
        </pc:sldMkLst>
        <pc:spChg chg="del">
          <ac:chgData name="Göksu Görkem Ayhan" userId="6c41eec8f5228898" providerId="LiveId" clId="{4CD8BB50-3AB3-57A1-A383-CB580065A83D}" dt="2025-07-07T18:56:44.455" v="221"/>
          <ac:spMkLst>
            <pc:docMk/>
            <pc:sldMk cId="541947753" sldId="266"/>
            <ac:spMk id="3" creationId="{4F714A29-0179-A589-CA4C-AB0CA60D7413}"/>
          </ac:spMkLst>
        </pc:spChg>
        <pc:picChg chg="add mod">
          <ac:chgData name="Göksu Görkem Ayhan" userId="6c41eec8f5228898" providerId="LiveId" clId="{4CD8BB50-3AB3-57A1-A383-CB580065A83D}" dt="2025-07-07T18:56:44.455" v="221"/>
          <ac:picMkLst>
            <pc:docMk/>
            <pc:sldMk cId="541947753" sldId="266"/>
            <ac:picMk id="4" creationId="{6CD478B4-AB18-88ED-7899-CE6EFE6DD870}"/>
          </ac:picMkLst>
        </pc:picChg>
      </pc:sldChg>
      <pc:sldChg chg="addSp delSp modSp new del">
        <pc:chgData name="Göksu Görkem Ayhan" userId="6c41eec8f5228898" providerId="LiveId" clId="{4CD8BB50-3AB3-57A1-A383-CB580065A83D}" dt="2025-07-08T22:20:06.043" v="278" actId="2696"/>
        <pc:sldMkLst>
          <pc:docMk/>
          <pc:sldMk cId="1574906920" sldId="267"/>
        </pc:sldMkLst>
        <pc:spChg chg="del">
          <ac:chgData name="Göksu Görkem Ayhan" userId="6c41eec8f5228898" providerId="LiveId" clId="{4CD8BB50-3AB3-57A1-A383-CB580065A83D}" dt="2025-07-08T00:46:58.076" v="223"/>
          <ac:spMkLst>
            <pc:docMk/>
            <pc:sldMk cId="1574906920" sldId="267"/>
            <ac:spMk id="3" creationId="{90D63BD9-28E0-02D3-E375-195949A85356}"/>
          </ac:spMkLst>
        </pc:spChg>
        <pc:picChg chg="add mod">
          <ac:chgData name="Göksu Görkem Ayhan" userId="6c41eec8f5228898" providerId="LiveId" clId="{4CD8BB50-3AB3-57A1-A383-CB580065A83D}" dt="2025-07-08T00:46:58.076" v="223"/>
          <ac:picMkLst>
            <pc:docMk/>
            <pc:sldMk cId="1574906920" sldId="267"/>
            <ac:picMk id="4" creationId="{A1CED9A9-F33C-A0A7-785A-B6F5ACF870DB}"/>
          </ac:picMkLst>
        </pc:picChg>
      </pc:sldChg>
      <pc:sldChg chg="addSp delSp modSp new mod setBg setClrOvrMap">
        <pc:chgData name="Göksu Görkem Ayhan" userId="6c41eec8f5228898" providerId="LiveId" clId="{4CD8BB50-3AB3-57A1-A383-CB580065A83D}" dt="2025-07-08T22:20:02.027" v="277" actId="26606"/>
        <pc:sldMkLst>
          <pc:docMk/>
          <pc:sldMk cId="1227431516" sldId="268"/>
        </pc:sldMkLst>
        <pc:spChg chg="mod">
          <ac:chgData name="Göksu Görkem Ayhan" userId="6c41eec8f5228898" providerId="LiveId" clId="{4CD8BB50-3AB3-57A1-A383-CB580065A83D}" dt="2025-07-08T22:20:02.027" v="277" actId="26606"/>
          <ac:spMkLst>
            <pc:docMk/>
            <pc:sldMk cId="1227431516" sldId="268"/>
            <ac:spMk id="2" creationId="{10BF4C77-9944-542B-0320-AB9A96CC5809}"/>
          </ac:spMkLst>
        </pc:spChg>
        <pc:spChg chg="del">
          <ac:chgData name="Göksu Görkem Ayhan" userId="6c41eec8f5228898" providerId="LiveId" clId="{4CD8BB50-3AB3-57A1-A383-CB580065A83D}" dt="2025-07-08T00:48:59.867" v="225"/>
          <ac:spMkLst>
            <pc:docMk/>
            <pc:sldMk cId="1227431516" sldId="268"/>
            <ac:spMk id="3" creationId="{E9454DBE-0003-2E17-E0DF-E2962F94364B}"/>
          </ac:spMkLst>
        </pc:spChg>
        <pc:spChg chg="add del">
          <ac:chgData name="Göksu Görkem Ayhan" userId="6c41eec8f5228898" providerId="LiveId" clId="{4CD8BB50-3AB3-57A1-A383-CB580065A83D}" dt="2025-07-08T00:49:06.350" v="227" actId="26606"/>
          <ac:spMkLst>
            <pc:docMk/>
            <pc:sldMk cId="1227431516" sldId="268"/>
            <ac:spMk id="8" creationId="{68AA5166-DDFB-F789-8F51-96CC195CF523}"/>
          </ac:spMkLst>
        </pc:spChg>
        <pc:spChg chg="add del">
          <ac:chgData name="Göksu Görkem Ayhan" userId="6c41eec8f5228898" providerId="LiveId" clId="{4CD8BB50-3AB3-57A1-A383-CB580065A83D}" dt="2025-07-08T00:49:06.350" v="227" actId="26606"/>
          <ac:spMkLst>
            <pc:docMk/>
            <pc:sldMk cId="1227431516" sldId="268"/>
            <ac:spMk id="11" creationId="{A3BAF07C-C39E-42EB-BB22-8D46691D9735}"/>
          </ac:spMkLst>
        </pc:spChg>
        <pc:spChg chg="add del">
          <ac:chgData name="Göksu Görkem Ayhan" userId="6c41eec8f5228898" providerId="LiveId" clId="{4CD8BB50-3AB3-57A1-A383-CB580065A83D}" dt="2025-07-08T00:49:11.996" v="229" actId="26606"/>
          <ac:spMkLst>
            <pc:docMk/>
            <pc:sldMk cId="1227431516" sldId="268"/>
            <ac:spMk id="35" creationId="{FD8F1113-2E3C-46E3-B54F-B7F421EEFD11}"/>
          </ac:spMkLst>
        </pc:spChg>
        <pc:spChg chg="add del">
          <ac:chgData name="Göksu Görkem Ayhan" userId="6c41eec8f5228898" providerId="LiveId" clId="{4CD8BB50-3AB3-57A1-A383-CB580065A83D}" dt="2025-07-08T00:49:11.996" v="229" actId="26606"/>
          <ac:spMkLst>
            <pc:docMk/>
            <pc:sldMk cId="1227431516" sldId="268"/>
            <ac:spMk id="58" creationId="{4F37E7FB-7372-47E3-914E-7CF7E94B1C49}"/>
          </ac:spMkLst>
        </pc:spChg>
        <pc:spChg chg="add del">
          <ac:chgData name="Göksu Görkem Ayhan" userId="6c41eec8f5228898" providerId="LiveId" clId="{4CD8BB50-3AB3-57A1-A383-CB580065A83D}" dt="2025-07-08T00:49:11.996" v="229" actId="26606"/>
          <ac:spMkLst>
            <pc:docMk/>
            <pc:sldMk cId="1227431516" sldId="268"/>
            <ac:spMk id="60" creationId="{16E168E2-3256-43A5-9298-9E5A6AE8F736}"/>
          </ac:spMkLst>
        </pc:spChg>
        <pc:spChg chg="add del">
          <ac:chgData name="Göksu Görkem Ayhan" userId="6c41eec8f5228898" providerId="LiveId" clId="{4CD8BB50-3AB3-57A1-A383-CB580065A83D}" dt="2025-07-08T00:49:13.566" v="231" actId="26606"/>
          <ac:spMkLst>
            <pc:docMk/>
            <pc:sldMk cId="1227431516" sldId="268"/>
            <ac:spMk id="78" creationId="{48CAE4AE-A9DF-45AF-9A9C-1712BC63418E}"/>
          </ac:spMkLst>
        </pc:spChg>
        <pc:spChg chg="add del">
          <ac:chgData name="Göksu Görkem Ayhan" userId="6c41eec8f5228898" providerId="LiveId" clId="{4CD8BB50-3AB3-57A1-A383-CB580065A83D}" dt="2025-07-08T00:49:13.566" v="231" actId="26606"/>
          <ac:spMkLst>
            <pc:docMk/>
            <pc:sldMk cId="1227431516" sldId="268"/>
            <ac:spMk id="82" creationId="{E972DE0D-2E53-4159-ABD3-C601524262C2}"/>
          </ac:spMkLst>
        </pc:spChg>
        <pc:spChg chg="add del">
          <ac:chgData name="Göksu Görkem Ayhan" userId="6c41eec8f5228898" providerId="LiveId" clId="{4CD8BB50-3AB3-57A1-A383-CB580065A83D}" dt="2025-07-08T00:49:13.566" v="231" actId="26606"/>
          <ac:spMkLst>
            <pc:docMk/>
            <pc:sldMk cId="1227431516" sldId="268"/>
            <ac:spMk id="83" creationId="{AE18DD33-FEA2-0983-060D-FA82F7FD4360}"/>
          </ac:spMkLst>
        </pc:spChg>
        <pc:spChg chg="add del">
          <ac:chgData name="Göksu Görkem Ayhan" userId="6c41eec8f5228898" providerId="LiveId" clId="{4CD8BB50-3AB3-57A1-A383-CB580065A83D}" dt="2025-07-08T00:49:17.226" v="233" actId="26606"/>
          <ac:spMkLst>
            <pc:docMk/>
            <pc:sldMk cId="1227431516" sldId="268"/>
            <ac:spMk id="85" creationId="{7CC9829A-26F6-4595-8608-1A9F57DA7504}"/>
          </ac:spMkLst>
        </pc:spChg>
        <pc:spChg chg="add del">
          <ac:chgData name="Göksu Görkem Ayhan" userId="6c41eec8f5228898" providerId="LiveId" clId="{4CD8BB50-3AB3-57A1-A383-CB580065A83D}" dt="2025-07-08T00:49:17.226" v="233" actId="26606"/>
          <ac:spMkLst>
            <pc:docMk/>
            <pc:sldMk cId="1227431516" sldId="268"/>
            <ac:spMk id="107" creationId="{7F9F20A9-92B0-CAE2-C7CB-9914A1ED4A88}"/>
          </ac:spMkLst>
        </pc:spChg>
        <pc:spChg chg="add del">
          <ac:chgData name="Göksu Görkem Ayhan" userId="6c41eec8f5228898" providerId="LiveId" clId="{4CD8BB50-3AB3-57A1-A383-CB580065A83D}" dt="2025-07-08T22:20:02.027" v="277" actId="26606"/>
          <ac:spMkLst>
            <pc:docMk/>
            <pc:sldMk cId="1227431516" sldId="268"/>
            <ac:spMk id="113" creationId="{FD8F1113-2E3C-46E3-B54F-B7F421EEFD11}"/>
          </ac:spMkLst>
        </pc:spChg>
        <pc:spChg chg="add del">
          <ac:chgData name="Göksu Görkem Ayhan" userId="6c41eec8f5228898" providerId="LiveId" clId="{4CD8BB50-3AB3-57A1-A383-CB580065A83D}" dt="2025-07-08T22:20:02.027" v="277" actId="26606"/>
          <ac:spMkLst>
            <pc:docMk/>
            <pc:sldMk cId="1227431516" sldId="268"/>
            <ac:spMk id="117" creationId="{4F37E7FB-7372-47E3-914E-7CF7E94B1C49}"/>
          </ac:spMkLst>
        </pc:spChg>
        <pc:spChg chg="add del">
          <ac:chgData name="Göksu Görkem Ayhan" userId="6c41eec8f5228898" providerId="LiveId" clId="{4CD8BB50-3AB3-57A1-A383-CB580065A83D}" dt="2025-07-08T22:20:02.027" v="277" actId="26606"/>
          <ac:spMkLst>
            <pc:docMk/>
            <pc:sldMk cId="1227431516" sldId="268"/>
            <ac:spMk id="118" creationId="{16E168E2-3256-43A5-9298-9E5A6AE8F736}"/>
          </ac:spMkLst>
        </pc:spChg>
        <pc:spChg chg="add">
          <ac:chgData name="Göksu Görkem Ayhan" userId="6c41eec8f5228898" providerId="LiveId" clId="{4CD8BB50-3AB3-57A1-A383-CB580065A83D}" dt="2025-07-08T22:20:02.027" v="277" actId="26606"/>
          <ac:spMkLst>
            <pc:docMk/>
            <pc:sldMk cId="1227431516" sldId="268"/>
            <ac:spMk id="122" creationId="{DDAC8240-8E91-4205-665A-7B7FA3B8F915}"/>
          </ac:spMkLst>
        </pc:spChg>
        <pc:spChg chg="add">
          <ac:chgData name="Göksu Görkem Ayhan" userId="6c41eec8f5228898" providerId="LiveId" clId="{4CD8BB50-3AB3-57A1-A383-CB580065A83D}" dt="2025-07-08T22:20:02.027" v="277" actId="26606"/>
          <ac:spMkLst>
            <pc:docMk/>
            <pc:sldMk cId="1227431516" sldId="268"/>
            <ac:spMk id="125" creationId="{A3BAF07C-C39E-42EB-BB22-8D46691D9735}"/>
          </ac:spMkLst>
        </pc:spChg>
        <pc:spChg chg="add">
          <ac:chgData name="Göksu Görkem Ayhan" userId="6c41eec8f5228898" providerId="LiveId" clId="{4CD8BB50-3AB3-57A1-A383-CB580065A83D}" dt="2025-07-08T22:20:02.027" v="277" actId="26606"/>
          <ac:spMkLst>
            <pc:docMk/>
            <pc:sldMk cId="1227431516" sldId="268"/>
            <ac:spMk id="148" creationId="{44C110BA-81E8-4247-853A-5F2B93E92E46}"/>
          </ac:spMkLst>
        </pc:spChg>
        <pc:grpChg chg="add del">
          <ac:chgData name="Göksu Görkem Ayhan" userId="6c41eec8f5228898" providerId="LiveId" clId="{4CD8BB50-3AB3-57A1-A383-CB580065A83D}" dt="2025-07-08T00:49:11.996" v="229" actId="26606"/>
          <ac:grpSpMkLst>
            <pc:docMk/>
            <pc:sldMk cId="1227431516" sldId="268"/>
            <ac:grpSpMk id="9" creationId="{17C4610E-9C18-467B-BF10-BE6A974CC364}"/>
          </ac:grpSpMkLst>
        </pc:grpChg>
        <pc:grpChg chg="add del">
          <ac:chgData name="Göksu Görkem Ayhan" userId="6c41eec8f5228898" providerId="LiveId" clId="{4CD8BB50-3AB3-57A1-A383-CB580065A83D}" dt="2025-07-08T00:49:06.350" v="227" actId="26606"/>
          <ac:grpSpMkLst>
            <pc:docMk/>
            <pc:sldMk cId="1227431516" sldId="268"/>
            <ac:grpSpMk id="13" creationId="{D8E9CF54-0466-4261-9E62-0249E60E1886}"/>
          </ac:grpSpMkLst>
        </pc:grpChg>
        <pc:grpChg chg="add">
          <ac:chgData name="Göksu Görkem Ayhan" userId="6c41eec8f5228898" providerId="LiveId" clId="{4CD8BB50-3AB3-57A1-A383-CB580065A83D}" dt="2025-07-08T00:49:17.241" v="234" actId="26606"/>
          <ac:grpSpMkLst>
            <pc:docMk/>
            <pc:sldMk cId="1227431516" sldId="268"/>
            <ac:grpSpMk id="30" creationId="{A899734C-500F-4274-9854-8BFA14A1D7EE}"/>
          </ac:grpSpMkLst>
        </pc:grpChg>
        <pc:grpChg chg="add del">
          <ac:chgData name="Göksu Görkem Ayhan" userId="6c41eec8f5228898" providerId="LiveId" clId="{4CD8BB50-3AB3-57A1-A383-CB580065A83D}" dt="2025-07-08T00:49:17.226" v="233" actId="26606"/>
          <ac:grpSpMkLst>
            <pc:docMk/>
            <pc:sldMk cId="1227431516" sldId="268"/>
            <ac:grpSpMk id="36" creationId="{F594A2EF-2FF2-48A2-91C9-02790030750B}"/>
          </ac:grpSpMkLst>
        </pc:grpChg>
        <pc:grpChg chg="add del">
          <ac:chgData name="Göksu Görkem Ayhan" userId="6c41eec8f5228898" providerId="LiveId" clId="{4CD8BB50-3AB3-57A1-A383-CB580065A83D}" dt="2025-07-08T00:49:11.996" v="229" actId="26606"/>
          <ac:grpSpMkLst>
            <pc:docMk/>
            <pc:sldMk cId="1227431516" sldId="268"/>
            <ac:grpSpMk id="37" creationId="{465DDECC-A11E-434E-87B2-8997CD3832FD}"/>
          </ac:grpSpMkLst>
        </pc:grpChg>
        <pc:grpChg chg="add del">
          <ac:chgData name="Göksu Görkem Ayhan" userId="6c41eec8f5228898" providerId="LiveId" clId="{4CD8BB50-3AB3-57A1-A383-CB580065A83D}" dt="2025-07-08T00:49:11.996" v="229" actId="26606"/>
          <ac:grpSpMkLst>
            <pc:docMk/>
            <pc:sldMk cId="1227431516" sldId="268"/>
            <ac:grpSpMk id="74" creationId="{A899734C-500F-4274-9854-8BFA14A1D7EE}"/>
          </ac:grpSpMkLst>
        </pc:grpChg>
        <pc:grpChg chg="add del">
          <ac:chgData name="Göksu Görkem Ayhan" userId="6c41eec8f5228898" providerId="LiveId" clId="{4CD8BB50-3AB3-57A1-A383-CB580065A83D}" dt="2025-07-08T00:49:13.566" v="231" actId="26606"/>
          <ac:grpSpMkLst>
            <pc:docMk/>
            <pc:sldMk cId="1227431516" sldId="268"/>
            <ac:grpSpMk id="79" creationId="{6C272060-BC98-4C91-A58F-4DFEC566CF7F}"/>
          </ac:grpSpMkLst>
        </pc:grpChg>
        <pc:grpChg chg="add del">
          <ac:chgData name="Göksu Görkem Ayhan" userId="6c41eec8f5228898" providerId="LiveId" clId="{4CD8BB50-3AB3-57A1-A383-CB580065A83D}" dt="2025-07-08T00:49:17.226" v="233" actId="26606"/>
          <ac:grpSpMkLst>
            <pc:docMk/>
            <pc:sldMk cId="1227431516" sldId="268"/>
            <ac:grpSpMk id="86" creationId="{75343792-FB15-4868-8582-6FB07FD06552}"/>
          </ac:grpSpMkLst>
        </pc:grpChg>
        <pc:grpChg chg="add">
          <ac:chgData name="Göksu Görkem Ayhan" userId="6c41eec8f5228898" providerId="LiveId" clId="{4CD8BB50-3AB3-57A1-A383-CB580065A83D}" dt="2025-07-08T00:49:17.241" v="234" actId="26606"/>
          <ac:grpSpMkLst>
            <pc:docMk/>
            <pc:sldMk cId="1227431516" sldId="268"/>
            <ac:grpSpMk id="109" creationId="{17C4610E-9C18-467B-BF10-BE6A974CC364}"/>
          </ac:grpSpMkLst>
        </pc:grpChg>
        <pc:grpChg chg="add">
          <ac:chgData name="Göksu Görkem Ayhan" userId="6c41eec8f5228898" providerId="LiveId" clId="{4CD8BB50-3AB3-57A1-A383-CB580065A83D}" dt="2025-07-08T00:49:17.241" v="234" actId="26606"/>
          <ac:grpSpMkLst>
            <pc:docMk/>
            <pc:sldMk cId="1227431516" sldId="268"/>
            <ac:grpSpMk id="114" creationId="{465DDECC-A11E-434E-87B2-8997CD3832FD}"/>
          </ac:grpSpMkLst>
        </pc:grpChg>
        <pc:grpChg chg="add">
          <ac:chgData name="Göksu Görkem Ayhan" userId="6c41eec8f5228898" providerId="LiveId" clId="{4CD8BB50-3AB3-57A1-A383-CB580065A83D}" dt="2025-07-08T22:20:02.027" v="277" actId="26606"/>
          <ac:grpSpMkLst>
            <pc:docMk/>
            <pc:sldMk cId="1227431516" sldId="268"/>
            <ac:grpSpMk id="127" creationId="{D8E9CF54-0466-4261-9E62-0249E60E1886}"/>
          </ac:grpSpMkLst>
        </pc:grpChg>
        <pc:picChg chg="add mod">
          <ac:chgData name="Göksu Görkem Ayhan" userId="6c41eec8f5228898" providerId="LiveId" clId="{4CD8BB50-3AB3-57A1-A383-CB580065A83D}" dt="2025-07-08T22:20:02.027" v="277" actId="26606"/>
          <ac:picMkLst>
            <pc:docMk/>
            <pc:sldMk cId="1227431516" sldId="268"/>
            <ac:picMk id="3" creationId="{0A1A0DA8-5405-6FF3-6172-ECEF6E1DDC87}"/>
          </ac:picMkLst>
        </pc:picChg>
        <pc:picChg chg="add mod">
          <ac:chgData name="Göksu Görkem Ayhan" userId="6c41eec8f5228898" providerId="LiveId" clId="{4CD8BB50-3AB3-57A1-A383-CB580065A83D}" dt="2025-07-08T22:20:02.027" v="277" actId="26606"/>
          <ac:picMkLst>
            <pc:docMk/>
            <pc:sldMk cId="1227431516" sldId="268"/>
            <ac:picMk id="4" creationId="{3DEAD7DC-15F4-7CD0-CFC9-02ABF4BA3843}"/>
          </ac:picMkLst>
        </pc:picChg>
      </pc:sldChg>
      <pc:sldChg chg="addSp delSp modSp new mod setBg">
        <pc:chgData name="Göksu Görkem Ayhan" userId="6c41eec8f5228898" providerId="LiveId" clId="{4CD8BB50-3AB3-57A1-A383-CB580065A83D}" dt="2025-07-08T00:50:13.957" v="242" actId="26606"/>
        <pc:sldMkLst>
          <pc:docMk/>
          <pc:sldMk cId="2723873576" sldId="269"/>
        </pc:sldMkLst>
        <pc:spChg chg="del">
          <ac:chgData name="Göksu Görkem Ayhan" userId="6c41eec8f5228898" providerId="LiveId" clId="{4CD8BB50-3AB3-57A1-A383-CB580065A83D}" dt="2025-07-08T00:50:13.957" v="242" actId="26606"/>
          <ac:spMkLst>
            <pc:docMk/>
            <pc:sldMk cId="2723873576" sldId="269"/>
            <ac:spMk id="2" creationId="{59BA71B4-B435-C788-9361-63E473DBED6C}"/>
          </ac:spMkLst>
        </pc:spChg>
        <pc:spChg chg="del">
          <ac:chgData name="Göksu Görkem Ayhan" userId="6c41eec8f5228898" providerId="LiveId" clId="{4CD8BB50-3AB3-57A1-A383-CB580065A83D}" dt="2025-07-08T00:50:11.171" v="241"/>
          <ac:spMkLst>
            <pc:docMk/>
            <pc:sldMk cId="2723873576" sldId="269"/>
            <ac:spMk id="3" creationId="{38BC3AF7-1D8B-B9BC-9D8D-EFB6DED1BDA9}"/>
          </ac:spMkLst>
        </pc:spChg>
        <pc:spChg chg="add">
          <ac:chgData name="Göksu Görkem Ayhan" userId="6c41eec8f5228898" providerId="LiveId" clId="{4CD8BB50-3AB3-57A1-A383-CB580065A83D}" dt="2025-07-08T00:50:13.957" v="242" actId="26606"/>
          <ac:spMkLst>
            <pc:docMk/>
            <pc:sldMk cId="2723873576" sldId="269"/>
            <ac:spMk id="32" creationId="{C40B6375-7479-45C4-8B99-EA1CF75F31E2}"/>
          </ac:spMkLst>
        </pc:spChg>
        <pc:grpChg chg="add">
          <ac:chgData name="Göksu Görkem Ayhan" userId="6c41eec8f5228898" providerId="LiveId" clId="{4CD8BB50-3AB3-57A1-A383-CB580065A83D}" dt="2025-07-08T00:50:13.957" v="242" actId="26606"/>
          <ac:grpSpMkLst>
            <pc:docMk/>
            <pc:sldMk cId="2723873576" sldId="269"/>
            <ac:grpSpMk id="9" creationId="{9EA06921-3C0C-4126-AF75-9499D48390C3}"/>
          </ac:grpSpMkLst>
        </pc:grpChg>
        <pc:picChg chg="add mod">
          <ac:chgData name="Göksu Görkem Ayhan" userId="6c41eec8f5228898" providerId="LiveId" clId="{4CD8BB50-3AB3-57A1-A383-CB580065A83D}" dt="2025-07-08T00:50:13.957" v="242" actId="26606"/>
          <ac:picMkLst>
            <pc:docMk/>
            <pc:sldMk cId="2723873576" sldId="269"/>
            <ac:picMk id="4" creationId="{A0C76684-17A8-AA31-0EA9-69896458FBCA}"/>
          </ac:picMkLst>
        </pc:picChg>
      </pc:sldChg>
      <pc:sldChg chg="addSp delSp modSp new mod setBg">
        <pc:chgData name="Göksu Görkem Ayhan" userId="6c41eec8f5228898" providerId="LiveId" clId="{4CD8BB50-3AB3-57A1-A383-CB580065A83D}" dt="2025-07-08T22:48:12.585" v="293" actId="27636"/>
        <pc:sldMkLst>
          <pc:docMk/>
          <pc:sldMk cId="254544286" sldId="270"/>
        </pc:sldMkLst>
        <pc:spChg chg="mod ord">
          <ac:chgData name="Göksu Görkem Ayhan" userId="6c41eec8f5228898" providerId="LiveId" clId="{4CD8BB50-3AB3-57A1-A383-CB580065A83D}" dt="2025-07-08T22:48:12.585" v="293" actId="27636"/>
          <ac:spMkLst>
            <pc:docMk/>
            <pc:sldMk cId="254544286" sldId="270"/>
            <ac:spMk id="2" creationId="{B2339E1D-FDBB-E77E-0AA9-586AF292353C}"/>
          </ac:spMkLst>
        </pc:spChg>
        <pc:spChg chg="del">
          <ac:chgData name="Göksu Görkem Ayhan" userId="6c41eec8f5228898" providerId="LiveId" clId="{4CD8BB50-3AB3-57A1-A383-CB580065A83D}" dt="2025-07-08T01:01:53.290" v="244"/>
          <ac:spMkLst>
            <pc:docMk/>
            <pc:sldMk cId="254544286" sldId="270"/>
            <ac:spMk id="3" creationId="{54236ECD-9801-CDE6-BE3E-76D20BC62DE3}"/>
          </ac:spMkLst>
        </pc:spChg>
        <pc:spChg chg="add">
          <ac:chgData name="Göksu Görkem Ayhan" userId="6c41eec8f5228898" providerId="LiveId" clId="{4CD8BB50-3AB3-57A1-A383-CB580065A83D}" dt="2025-07-08T22:48:12.558" v="292" actId="26606"/>
          <ac:spMkLst>
            <pc:docMk/>
            <pc:sldMk cId="254544286" sldId="270"/>
            <ac:spMk id="35" creationId="{970A98CA-71CF-41CD-937B-850795886A59}"/>
          </ac:spMkLst>
        </pc:spChg>
        <pc:spChg chg="add">
          <ac:chgData name="Göksu Görkem Ayhan" userId="6c41eec8f5228898" providerId="LiveId" clId="{4CD8BB50-3AB3-57A1-A383-CB580065A83D}" dt="2025-07-08T22:48:12.558" v="292" actId="26606"/>
          <ac:spMkLst>
            <pc:docMk/>
            <pc:sldMk cId="254544286" sldId="270"/>
            <ac:spMk id="58" creationId="{57FEE73E-FB69-4E9E-BF08-78CA1886256E}"/>
          </ac:spMkLst>
        </pc:spChg>
        <pc:grpChg chg="add">
          <ac:chgData name="Göksu Görkem Ayhan" userId="6c41eec8f5228898" providerId="LiveId" clId="{4CD8BB50-3AB3-57A1-A383-CB580065A83D}" dt="2025-07-08T22:48:12.558" v="292" actId="26606"/>
          <ac:grpSpMkLst>
            <pc:docMk/>
            <pc:sldMk cId="254544286" sldId="270"/>
            <ac:grpSpMk id="9" creationId="{9A517D76-CE12-47A5-BD95-9A8F05070B27}"/>
          </ac:grpSpMkLst>
        </pc:grpChg>
        <pc:grpChg chg="add">
          <ac:chgData name="Göksu Görkem Ayhan" userId="6c41eec8f5228898" providerId="LiveId" clId="{4CD8BB50-3AB3-57A1-A383-CB580065A83D}" dt="2025-07-08T22:48:12.558" v="292" actId="26606"/>
          <ac:grpSpMkLst>
            <pc:docMk/>
            <pc:sldMk cId="254544286" sldId="270"/>
            <ac:grpSpMk id="30" creationId="{445D6626-A6F2-4475-922C-BE42D3365F27}"/>
          </ac:grpSpMkLst>
        </pc:grpChg>
        <pc:grpChg chg="add">
          <ac:chgData name="Göksu Görkem Ayhan" userId="6c41eec8f5228898" providerId="LiveId" clId="{4CD8BB50-3AB3-57A1-A383-CB580065A83D}" dt="2025-07-08T22:48:12.558" v="292" actId="26606"/>
          <ac:grpSpMkLst>
            <pc:docMk/>
            <pc:sldMk cId="254544286" sldId="270"/>
            <ac:grpSpMk id="37" creationId="{6F326EE7-A508-4EF7-AFBF-63D7A596E9EA}"/>
          </ac:grpSpMkLst>
        </pc:grpChg>
        <pc:grpChg chg="add">
          <ac:chgData name="Göksu Görkem Ayhan" userId="6c41eec8f5228898" providerId="LiveId" clId="{4CD8BB50-3AB3-57A1-A383-CB580065A83D}" dt="2025-07-08T22:48:12.558" v="292" actId="26606"/>
          <ac:grpSpMkLst>
            <pc:docMk/>
            <pc:sldMk cId="254544286" sldId="270"/>
            <ac:grpSpMk id="60" creationId="{9D45FA45-1472-4C71-BA56-6BFB628AD0C5}"/>
          </ac:grpSpMkLst>
        </pc:grpChg>
        <pc:picChg chg="add mod">
          <ac:chgData name="Göksu Görkem Ayhan" userId="6c41eec8f5228898" providerId="LiveId" clId="{4CD8BB50-3AB3-57A1-A383-CB580065A83D}" dt="2025-07-08T22:48:12.558" v="292" actId="26606"/>
          <ac:picMkLst>
            <pc:docMk/>
            <pc:sldMk cId="254544286" sldId="270"/>
            <ac:picMk id="3" creationId="{B115D300-5FB2-C2EF-A4DF-B0B25808D8EE}"/>
          </ac:picMkLst>
        </pc:picChg>
        <pc:picChg chg="add mod ord">
          <ac:chgData name="Göksu Görkem Ayhan" userId="6c41eec8f5228898" providerId="LiveId" clId="{4CD8BB50-3AB3-57A1-A383-CB580065A83D}" dt="2025-07-08T22:48:12.558" v="292" actId="26606"/>
          <ac:picMkLst>
            <pc:docMk/>
            <pc:sldMk cId="254544286" sldId="270"/>
            <ac:picMk id="4" creationId="{FD27F2A6-9BE1-20B0-3485-0DA0D3BDD99B}"/>
          </ac:picMkLst>
        </pc:picChg>
      </pc:sldChg>
      <pc:sldChg chg="addSp delSp modSp new del">
        <pc:chgData name="Göksu Görkem Ayhan" userId="6c41eec8f5228898" providerId="LiveId" clId="{4CD8BB50-3AB3-57A1-A383-CB580065A83D}" dt="2025-07-08T22:48:17.242" v="294" actId="2696"/>
        <pc:sldMkLst>
          <pc:docMk/>
          <pc:sldMk cId="829288205" sldId="271"/>
        </pc:sldMkLst>
        <pc:spChg chg="del">
          <ac:chgData name="Göksu Görkem Ayhan" userId="6c41eec8f5228898" providerId="LiveId" clId="{4CD8BB50-3AB3-57A1-A383-CB580065A83D}" dt="2025-07-08T01:06:23.436" v="246"/>
          <ac:spMkLst>
            <pc:docMk/>
            <pc:sldMk cId="829288205" sldId="271"/>
            <ac:spMk id="3" creationId="{E3BB6797-AF57-77D6-FFD2-E0452F84DC86}"/>
          </ac:spMkLst>
        </pc:spChg>
        <pc:picChg chg="add mod">
          <ac:chgData name="Göksu Görkem Ayhan" userId="6c41eec8f5228898" providerId="LiveId" clId="{4CD8BB50-3AB3-57A1-A383-CB580065A83D}" dt="2025-07-08T01:06:23.436" v="246"/>
          <ac:picMkLst>
            <pc:docMk/>
            <pc:sldMk cId="829288205" sldId="271"/>
            <ac:picMk id="4" creationId="{5CD32BC9-8884-820E-27BA-22DAB95BCFB6}"/>
          </ac:picMkLst>
        </pc:picChg>
      </pc:sldChg>
      <pc:sldChg chg="addSp delSp modSp new mod setBg setClrOvrMap">
        <pc:chgData name="Göksu Görkem Ayhan" userId="6c41eec8f5228898" providerId="LiveId" clId="{4CD8BB50-3AB3-57A1-A383-CB580065A83D}" dt="2025-07-08T22:07:10.117" v="266" actId="1076"/>
        <pc:sldMkLst>
          <pc:docMk/>
          <pc:sldMk cId="403894545" sldId="272"/>
        </pc:sldMkLst>
        <pc:spChg chg="add del mod">
          <ac:chgData name="Göksu Görkem Ayhan" userId="6c41eec8f5228898" providerId="LiveId" clId="{4CD8BB50-3AB3-57A1-A383-CB580065A83D}" dt="2025-07-08T22:06:50.506" v="261" actId="26606"/>
          <ac:spMkLst>
            <pc:docMk/>
            <pc:sldMk cId="403894545" sldId="272"/>
            <ac:spMk id="2" creationId="{50444E0E-11AD-1710-BF96-30C23C66DFB7}"/>
          </ac:spMkLst>
        </pc:spChg>
        <pc:spChg chg="del">
          <ac:chgData name="Göksu Görkem Ayhan" userId="6c41eec8f5228898" providerId="LiveId" clId="{4CD8BB50-3AB3-57A1-A383-CB580065A83D}" dt="2025-07-08T22:06:33.892" v="256"/>
          <ac:spMkLst>
            <pc:docMk/>
            <pc:sldMk cId="403894545" sldId="272"/>
            <ac:spMk id="3" creationId="{E2D5031D-86EC-E042-10A1-93D3AD6EF18A}"/>
          </ac:spMkLst>
        </pc:spChg>
        <pc:spChg chg="add del">
          <ac:chgData name="Göksu Görkem Ayhan" userId="6c41eec8f5228898" providerId="LiveId" clId="{4CD8BB50-3AB3-57A1-A383-CB580065A83D}" dt="2025-07-08T22:06:50.494" v="260" actId="26606"/>
          <ac:spMkLst>
            <pc:docMk/>
            <pc:sldMk cId="403894545" sldId="272"/>
            <ac:spMk id="8" creationId="{EB9FECAD-37F3-B323-BB97-035D84AAA711}"/>
          </ac:spMkLst>
        </pc:spChg>
        <pc:spChg chg="add del">
          <ac:chgData name="Göksu Görkem Ayhan" userId="6c41eec8f5228898" providerId="LiveId" clId="{4CD8BB50-3AB3-57A1-A383-CB580065A83D}" dt="2025-07-08T22:06:50.494" v="260" actId="26606"/>
          <ac:spMkLst>
            <pc:docMk/>
            <pc:sldMk cId="403894545" sldId="272"/>
            <ac:spMk id="11" creationId="{A3BAF07C-C39E-42EB-BB22-8D46691D9735}"/>
          </ac:spMkLst>
        </pc:spChg>
        <pc:spChg chg="add">
          <ac:chgData name="Göksu Görkem Ayhan" userId="6c41eec8f5228898" providerId="LiveId" clId="{4CD8BB50-3AB3-57A1-A383-CB580065A83D}" dt="2025-07-08T22:06:50.506" v="261" actId="26606"/>
          <ac:spMkLst>
            <pc:docMk/>
            <pc:sldMk cId="403894545" sldId="272"/>
            <ac:spMk id="35" creationId="{48CAE4AE-A9DF-45AF-9A9C-1712BC63418E}"/>
          </ac:spMkLst>
        </pc:spChg>
        <pc:spChg chg="add">
          <ac:chgData name="Göksu Görkem Ayhan" userId="6c41eec8f5228898" providerId="LiveId" clId="{4CD8BB50-3AB3-57A1-A383-CB580065A83D}" dt="2025-07-08T22:06:50.506" v="261" actId="26606"/>
          <ac:spMkLst>
            <pc:docMk/>
            <pc:sldMk cId="403894545" sldId="272"/>
            <ac:spMk id="36" creationId="{E972DE0D-2E53-4159-ABD3-C601524262C2}"/>
          </ac:spMkLst>
        </pc:spChg>
        <pc:spChg chg="add">
          <ac:chgData name="Göksu Görkem Ayhan" userId="6c41eec8f5228898" providerId="LiveId" clId="{4CD8BB50-3AB3-57A1-A383-CB580065A83D}" dt="2025-07-08T22:06:50.506" v="261" actId="26606"/>
          <ac:spMkLst>
            <pc:docMk/>
            <pc:sldMk cId="403894545" sldId="272"/>
            <ac:spMk id="57" creationId="{A5D68B49-EA2E-3643-21AA-233596BF253F}"/>
          </ac:spMkLst>
        </pc:spChg>
        <pc:grpChg chg="add del">
          <ac:chgData name="Göksu Görkem Ayhan" userId="6c41eec8f5228898" providerId="LiveId" clId="{4CD8BB50-3AB3-57A1-A383-CB580065A83D}" dt="2025-07-08T22:06:50.494" v="260" actId="26606"/>
          <ac:grpSpMkLst>
            <pc:docMk/>
            <pc:sldMk cId="403894545" sldId="272"/>
            <ac:grpSpMk id="13" creationId="{D8E9CF54-0466-4261-9E62-0249E60E1886}"/>
          </ac:grpSpMkLst>
        </pc:grpChg>
        <pc:grpChg chg="add">
          <ac:chgData name="Göksu Görkem Ayhan" userId="6c41eec8f5228898" providerId="LiveId" clId="{4CD8BB50-3AB3-57A1-A383-CB580065A83D}" dt="2025-07-08T22:06:50.506" v="261" actId="26606"/>
          <ac:grpSpMkLst>
            <pc:docMk/>
            <pc:sldMk cId="403894545" sldId="272"/>
            <ac:grpSpMk id="37" creationId="{6C272060-BC98-4C91-A58F-4DFEC566CF7F}"/>
          </ac:grpSpMkLst>
        </pc:grpChg>
        <pc:picChg chg="add mod">
          <ac:chgData name="Göksu Görkem Ayhan" userId="6c41eec8f5228898" providerId="LiveId" clId="{4CD8BB50-3AB3-57A1-A383-CB580065A83D}" dt="2025-07-08T22:07:10.117" v="266" actId="1076"/>
          <ac:picMkLst>
            <pc:docMk/>
            <pc:sldMk cId="403894545" sldId="272"/>
            <ac:picMk id="4" creationId="{F34FB0A3-A2EB-6BBB-4869-7784D1B83F43}"/>
          </ac:picMkLst>
        </pc:picChg>
      </pc:sldChg>
      <pc:sldChg chg="addSp delSp modSp new mod setBg setClrOvrMap">
        <pc:chgData name="Göksu Görkem Ayhan" userId="6c41eec8f5228898" providerId="LiveId" clId="{4CD8BB50-3AB3-57A1-A383-CB580065A83D}" dt="2025-07-08T23:03:50.512" v="352" actId="26606"/>
        <pc:sldMkLst>
          <pc:docMk/>
          <pc:sldMk cId="1802795393" sldId="273"/>
        </pc:sldMkLst>
        <pc:spChg chg="mod ord">
          <ac:chgData name="Göksu Görkem Ayhan" userId="6c41eec8f5228898" providerId="LiveId" clId="{4CD8BB50-3AB3-57A1-A383-CB580065A83D}" dt="2025-07-08T23:03:50.512" v="352" actId="26606"/>
          <ac:spMkLst>
            <pc:docMk/>
            <pc:sldMk cId="1802795393" sldId="273"/>
            <ac:spMk id="2" creationId="{96C49671-2E99-D2E7-A4CE-02BE26666E3F}"/>
          </ac:spMkLst>
        </pc:spChg>
        <pc:spChg chg="del">
          <ac:chgData name="Göksu Görkem Ayhan" userId="6c41eec8f5228898" providerId="LiveId" clId="{4CD8BB50-3AB3-57A1-A383-CB580065A83D}" dt="2025-07-08T22:59:16.198" v="304"/>
          <ac:spMkLst>
            <pc:docMk/>
            <pc:sldMk cId="1802795393" sldId="273"/>
            <ac:spMk id="3" creationId="{EB1CD97D-FA66-690E-3C8D-AC76E8C75D88}"/>
          </ac:spMkLst>
        </pc:spChg>
        <pc:spChg chg="add mod ord">
          <ac:chgData name="Göksu Görkem Ayhan" userId="6c41eec8f5228898" providerId="LiveId" clId="{4CD8BB50-3AB3-57A1-A383-CB580065A83D}" dt="2025-07-08T23:03:50.512" v="352" actId="26606"/>
          <ac:spMkLst>
            <pc:docMk/>
            <pc:sldMk cId="1802795393" sldId="273"/>
            <ac:spMk id="10" creationId="{08CCA812-B74A-9512-F91E-E7D8958220C4}"/>
          </ac:spMkLst>
        </pc:spChg>
        <pc:spChg chg="add del">
          <ac:chgData name="Göksu Görkem Ayhan" userId="6c41eec8f5228898" providerId="LiveId" clId="{4CD8BB50-3AB3-57A1-A383-CB580065A83D}" dt="2025-07-08T23:00:22.970" v="319" actId="26606"/>
          <ac:spMkLst>
            <pc:docMk/>
            <pc:sldMk cId="1802795393" sldId="273"/>
            <ac:spMk id="13" creationId="{A3BAF07C-C39E-42EB-BB22-8D46691D9735}"/>
          </ac:spMkLst>
        </pc:spChg>
        <pc:spChg chg="add del">
          <ac:chgData name="Göksu Görkem Ayhan" userId="6c41eec8f5228898" providerId="LiveId" clId="{4CD8BB50-3AB3-57A1-A383-CB580065A83D}" dt="2025-07-08T23:00:22.970" v="319" actId="26606"/>
          <ac:spMkLst>
            <pc:docMk/>
            <pc:sldMk cId="1802795393" sldId="273"/>
            <ac:spMk id="36" creationId="{44C110BA-81E8-4247-853A-5F2B93E92E46}"/>
          </ac:spMkLst>
        </pc:spChg>
        <pc:spChg chg="add del">
          <ac:chgData name="Göksu Görkem Ayhan" userId="6c41eec8f5228898" providerId="LiveId" clId="{4CD8BB50-3AB3-57A1-A383-CB580065A83D}" dt="2025-07-08T23:00:34.909" v="326" actId="26606"/>
          <ac:spMkLst>
            <pc:docMk/>
            <pc:sldMk cId="1802795393" sldId="273"/>
            <ac:spMk id="41" creationId="{9E33438F-5E81-463E-98DF-2C0B9FC83DE4}"/>
          </ac:spMkLst>
        </pc:spChg>
        <pc:spChg chg="add del">
          <ac:chgData name="Göksu Görkem Ayhan" userId="6c41eec8f5228898" providerId="LiveId" clId="{4CD8BB50-3AB3-57A1-A383-CB580065A83D}" dt="2025-07-08T23:00:34.909" v="326" actId="26606"/>
          <ac:spMkLst>
            <pc:docMk/>
            <pc:sldMk cId="1802795393" sldId="273"/>
            <ac:spMk id="66" creationId="{3F3FAF1D-1278-4A37-ABCF-337384CA2B56}"/>
          </ac:spMkLst>
        </pc:spChg>
        <pc:spChg chg="add del">
          <ac:chgData name="Göksu Görkem Ayhan" userId="6c41eec8f5228898" providerId="LiveId" clId="{4CD8BB50-3AB3-57A1-A383-CB580065A83D}" dt="2025-07-08T23:00:34.909" v="326" actId="26606"/>
          <ac:spMkLst>
            <pc:docMk/>
            <pc:sldMk cId="1802795393" sldId="273"/>
            <ac:spMk id="68" creationId="{C81E68E0-B98F-44E8-B1A7-A7631A3D7083}"/>
          </ac:spMkLst>
        </pc:spChg>
        <pc:spChg chg="add del">
          <ac:chgData name="Göksu Görkem Ayhan" userId="6c41eec8f5228898" providerId="LiveId" clId="{4CD8BB50-3AB3-57A1-A383-CB580065A83D}" dt="2025-07-08T23:00:34.909" v="326" actId="26606"/>
          <ac:spMkLst>
            <pc:docMk/>
            <pc:sldMk cId="1802795393" sldId="273"/>
            <ac:spMk id="70" creationId="{7AFDCCA6-0059-4AD6-A4C5-2EC02B8777CA}"/>
          </ac:spMkLst>
        </pc:spChg>
        <pc:spChg chg="add del">
          <ac:chgData name="Göksu Görkem Ayhan" userId="6c41eec8f5228898" providerId="LiveId" clId="{4CD8BB50-3AB3-57A1-A383-CB580065A83D}" dt="2025-07-08T23:00:34.909" v="326" actId="26606"/>
          <ac:spMkLst>
            <pc:docMk/>
            <pc:sldMk cId="1802795393" sldId="273"/>
            <ac:spMk id="72" creationId="{CD36CCAC-B11A-45AC-AD69-53AB301EC7E1}"/>
          </ac:spMkLst>
        </pc:spChg>
        <pc:spChg chg="add del">
          <ac:chgData name="Göksu Görkem Ayhan" userId="6c41eec8f5228898" providerId="LiveId" clId="{4CD8BB50-3AB3-57A1-A383-CB580065A83D}" dt="2025-07-08T23:00:32.929" v="323" actId="26606"/>
          <ac:spMkLst>
            <pc:docMk/>
            <pc:sldMk cId="1802795393" sldId="273"/>
            <ac:spMk id="77" creationId="{A3BAF07C-C39E-42EB-BB22-8D46691D9735}"/>
          </ac:spMkLst>
        </pc:spChg>
        <pc:spChg chg="add del">
          <ac:chgData name="Göksu Görkem Ayhan" userId="6c41eec8f5228898" providerId="LiveId" clId="{4CD8BB50-3AB3-57A1-A383-CB580065A83D}" dt="2025-07-08T23:00:34.896" v="325" actId="26606"/>
          <ac:spMkLst>
            <pc:docMk/>
            <pc:sldMk cId="1802795393" sldId="273"/>
            <ac:spMk id="101" creationId="{9E33438F-5E81-463E-98DF-2C0B9FC83DE4}"/>
          </ac:spMkLst>
        </pc:spChg>
        <pc:spChg chg="add del">
          <ac:chgData name="Göksu Görkem Ayhan" userId="6c41eec8f5228898" providerId="LiveId" clId="{4CD8BB50-3AB3-57A1-A383-CB580065A83D}" dt="2025-07-08T23:00:34.896" v="325" actId="26606"/>
          <ac:spMkLst>
            <pc:docMk/>
            <pc:sldMk cId="1802795393" sldId="273"/>
            <ac:spMk id="102" creationId="{3F3FAF1D-1278-4A37-ABCF-337384CA2B56}"/>
          </ac:spMkLst>
        </pc:spChg>
        <pc:spChg chg="add del">
          <ac:chgData name="Göksu Görkem Ayhan" userId="6c41eec8f5228898" providerId="LiveId" clId="{4CD8BB50-3AB3-57A1-A383-CB580065A83D}" dt="2025-07-08T23:00:34.896" v="325" actId="26606"/>
          <ac:spMkLst>
            <pc:docMk/>
            <pc:sldMk cId="1802795393" sldId="273"/>
            <ac:spMk id="104" creationId="{C81E68E0-B98F-44E8-B1A7-A7631A3D7083}"/>
          </ac:spMkLst>
        </pc:spChg>
        <pc:spChg chg="add del">
          <ac:chgData name="Göksu Görkem Ayhan" userId="6c41eec8f5228898" providerId="LiveId" clId="{4CD8BB50-3AB3-57A1-A383-CB580065A83D}" dt="2025-07-08T23:00:34.896" v="325" actId="26606"/>
          <ac:spMkLst>
            <pc:docMk/>
            <pc:sldMk cId="1802795393" sldId="273"/>
            <ac:spMk id="106" creationId="{7AFDCCA6-0059-4AD6-A4C5-2EC02B8777CA}"/>
          </ac:spMkLst>
        </pc:spChg>
        <pc:spChg chg="add del">
          <ac:chgData name="Göksu Görkem Ayhan" userId="6c41eec8f5228898" providerId="LiveId" clId="{4CD8BB50-3AB3-57A1-A383-CB580065A83D}" dt="2025-07-08T23:00:34.896" v="325" actId="26606"/>
          <ac:spMkLst>
            <pc:docMk/>
            <pc:sldMk cId="1802795393" sldId="273"/>
            <ac:spMk id="108" creationId="{CD36CCAC-B11A-45AC-AD69-53AB301EC7E1}"/>
          </ac:spMkLst>
        </pc:spChg>
        <pc:spChg chg="add del">
          <ac:chgData name="Göksu Görkem Ayhan" userId="6c41eec8f5228898" providerId="LiveId" clId="{4CD8BB50-3AB3-57A1-A383-CB580065A83D}" dt="2025-07-08T23:00:47.542" v="331" actId="26606"/>
          <ac:spMkLst>
            <pc:docMk/>
            <pc:sldMk cId="1802795393" sldId="273"/>
            <ac:spMk id="127" creationId="{A3BAF07C-C39E-42EB-BB22-8D46691D9735}"/>
          </ac:spMkLst>
        </pc:spChg>
        <pc:spChg chg="add del">
          <ac:chgData name="Göksu Görkem Ayhan" userId="6c41eec8f5228898" providerId="LiveId" clId="{4CD8BB50-3AB3-57A1-A383-CB580065A83D}" dt="2025-07-08T23:00:47.542" v="331" actId="26606"/>
          <ac:spMkLst>
            <pc:docMk/>
            <pc:sldMk cId="1802795393" sldId="273"/>
            <ac:spMk id="129" creationId="{44C110BA-81E8-4247-853A-5F2B93E92E46}"/>
          </ac:spMkLst>
        </pc:spChg>
        <pc:spChg chg="add del">
          <ac:chgData name="Göksu Görkem Ayhan" userId="6c41eec8f5228898" providerId="LiveId" clId="{4CD8BB50-3AB3-57A1-A383-CB580065A83D}" dt="2025-07-08T23:00:57.302" v="335" actId="26606"/>
          <ac:spMkLst>
            <pc:docMk/>
            <pc:sldMk cId="1802795393" sldId="273"/>
            <ac:spMk id="134" creationId="{9E33438F-5E81-463E-98DF-2C0B9FC83DE4}"/>
          </ac:spMkLst>
        </pc:spChg>
        <pc:spChg chg="add del">
          <ac:chgData name="Göksu Görkem Ayhan" userId="6c41eec8f5228898" providerId="LiveId" clId="{4CD8BB50-3AB3-57A1-A383-CB580065A83D}" dt="2025-07-08T23:00:57.302" v="335" actId="26606"/>
          <ac:spMkLst>
            <pc:docMk/>
            <pc:sldMk cId="1802795393" sldId="273"/>
            <ac:spMk id="159" creationId="{3F3FAF1D-1278-4A37-ABCF-337384CA2B56}"/>
          </ac:spMkLst>
        </pc:spChg>
        <pc:spChg chg="add del">
          <ac:chgData name="Göksu Görkem Ayhan" userId="6c41eec8f5228898" providerId="LiveId" clId="{4CD8BB50-3AB3-57A1-A383-CB580065A83D}" dt="2025-07-08T23:00:57.302" v="335" actId="26606"/>
          <ac:spMkLst>
            <pc:docMk/>
            <pc:sldMk cId="1802795393" sldId="273"/>
            <ac:spMk id="161" creationId="{C81E68E0-B98F-44E8-B1A7-A7631A3D7083}"/>
          </ac:spMkLst>
        </pc:spChg>
        <pc:spChg chg="add del">
          <ac:chgData name="Göksu Görkem Ayhan" userId="6c41eec8f5228898" providerId="LiveId" clId="{4CD8BB50-3AB3-57A1-A383-CB580065A83D}" dt="2025-07-08T23:00:57.302" v="335" actId="26606"/>
          <ac:spMkLst>
            <pc:docMk/>
            <pc:sldMk cId="1802795393" sldId="273"/>
            <ac:spMk id="163" creationId="{7AFDCCA6-0059-4AD6-A4C5-2EC02B8777CA}"/>
          </ac:spMkLst>
        </pc:spChg>
        <pc:spChg chg="add del">
          <ac:chgData name="Göksu Görkem Ayhan" userId="6c41eec8f5228898" providerId="LiveId" clId="{4CD8BB50-3AB3-57A1-A383-CB580065A83D}" dt="2025-07-08T23:00:57.302" v="335" actId="26606"/>
          <ac:spMkLst>
            <pc:docMk/>
            <pc:sldMk cId="1802795393" sldId="273"/>
            <ac:spMk id="165" creationId="{CD36CCAC-B11A-45AC-AD69-53AB301EC7E1}"/>
          </ac:spMkLst>
        </pc:spChg>
        <pc:spChg chg="add del">
          <ac:chgData name="Göksu Görkem Ayhan" userId="6c41eec8f5228898" providerId="LiveId" clId="{4CD8BB50-3AB3-57A1-A383-CB580065A83D}" dt="2025-07-08T23:00:57.292" v="334" actId="26606"/>
          <ac:spMkLst>
            <pc:docMk/>
            <pc:sldMk cId="1802795393" sldId="273"/>
            <ac:spMk id="170" creationId="{367E2C8A-5326-4248-AAF4-A999E4DE4ACD}"/>
          </ac:spMkLst>
        </pc:spChg>
        <pc:spChg chg="add del">
          <ac:chgData name="Göksu Görkem Ayhan" userId="6c41eec8f5228898" providerId="LiveId" clId="{4CD8BB50-3AB3-57A1-A383-CB580065A83D}" dt="2025-07-08T23:00:57.292" v="334" actId="26606"/>
          <ac:spMkLst>
            <pc:docMk/>
            <pc:sldMk cId="1802795393" sldId="273"/>
            <ac:spMk id="195" creationId="{BB589843-C49E-4C9D-9131-33146DE1D696}"/>
          </ac:spMkLst>
        </pc:spChg>
        <pc:spChg chg="add del">
          <ac:chgData name="Göksu Görkem Ayhan" userId="6c41eec8f5228898" providerId="LiveId" clId="{4CD8BB50-3AB3-57A1-A383-CB580065A83D}" dt="2025-07-08T23:00:57.292" v="334" actId="26606"/>
          <ac:spMkLst>
            <pc:docMk/>
            <pc:sldMk cId="1802795393" sldId="273"/>
            <ac:spMk id="197" creationId="{A78CF3C0-46C2-4554-A8DD-CD890DE33A73}"/>
          </ac:spMkLst>
        </pc:spChg>
        <pc:spChg chg="add del">
          <ac:chgData name="Göksu Görkem Ayhan" userId="6c41eec8f5228898" providerId="LiveId" clId="{4CD8BB50-3AB3-57A1-A383-CB580065A83D}" dt="2025-07-08T23:00:57.292" v="334" actId="26606"/>
          <ac:spMkLst>
            <pc:docMk/>
            <pc:sldMk cId="1802795393" sldId="273"/>
            <ac:spMk id="199" creationId="{7FE3F9EB-4FF3-4208-B2BC-CCDE83992FA5}"/>
          </ac:spMkLst>
        </pc:spChg>
        <pc:spChg chg="add del">
          <ac:chgData name="Göksu Görkem Ayhan" userId="6c41eec8f5228898" providerId="LiveId" clId="{4CD8BB50-3AB3-57A1-A383-CB580065A83D}" dt="2025-07-08T23:02:06.606" v="341" actId="26606"/>
          <ac:spMkLst>
            <pc:docMk/>
            <pc:sldMk cId="1802795393" sldId="273"/>
            <ac:spMk id="201" creationId="{A3BAF07C-C39E-42EB-BB22-8D46691D9735}"/>
          </ac:spMkLst>
        </pc:spChg>
        <pc:spChg chg="add del">
          <ac:chgData name="Göksu Görkem Ayhan" userId="6c41eec8f5228898" providerId="LiveId" clId="{4CD8BB50-3AB3-57A1-A383-CB580065A83D}" dt="2025-07-08T23:02:06.606" v="341" actId="26606"/>
          <ac:spMkLst>
            <pc:docMk/>
            <pc:sldMk cId="1802795393" sldId="273"/>
            <ac:spMk id="222" creationId="{44C110BA-81E8-4247-853A-5F2B93E92E46}"/>
          </ac:spMkLst>
        </pc:spChg>
        <pc:spChg chg="add del">
          <ac:chgData name="Göksu Görkem Ayhan" userId="6c41eec8f5228898" providerId="LiveId" clId="{4CD8BB50-3AB3-57A1-A383-CB580065A83D}" dt="2025-07-08T23:02:50.172" v="349" actId="26606"/>
          <ac:spMkLst>
            <pc:docMk/>
            <pc:sldMk cId="1802795393" sldId="273"/>
            <ac:spMk id="227" creationId="{A3BAF07C-C39E-42EB-BB22-8D46691D9735}"/>
          </ac:spMkLst>
        </pc:spChg>
        <pc:spChg chg="add del">
          <ac:chgData name="Göksu Görkem Ayhan" userId="6c41eec8f5228898" providerId="LiveId" clId="{4CD8BB50-3AB3-57A1-A383-CB580065A83D}" dt="2025-07-08T23:02:50.172" v="349" actId="26606"/>
          <ac:spMkLst>
            <pc:docMk/>
            <pc:sldMk cId="1802795393" sldId="273"/>
            <ac:spMk id="250" creationId="{44C110BA-81E8-4247-853A-5F2B93E92E46}"/>
          </ac:spMkLst>
        </pc:spChg>
        <pc:spChg chg="add del">
          <ac:chgData name="Göksu Görkem Ayhan" userId="6c41eec8f5228898" providerId="LiveId" clId="{4CD8BB50-3AB3-57A1-A383-CB580065A83D}" dt="2025-07-08T23:02:43.324" v="345" actId="26606"/>
          <ac:spMkLst>
            <pc:docMk/>
            <pc:sldMk cId="1802795393" sldId="273"/>
            <ac:spMk id="255" creationId="{A3BAF07C-C39E-42EB-BB22-8D46691D9735}"/>
          </ac:spMkLst>
        </pc:spChg>
        <pc:spChg chg="add del">
          <ac:chgData name="Göksu Görkem Ayhan" userId="6c41eec8f5228898" providerId="LiveId" clId="{4CD8BB50-3AB3-57A1-A383-CB580065A83D}" dt="2025-07-08T23:02:43.324" v="345" actId="26606"/>
          <ac:spMkLst>
            <pc:docMk/>
            <pc:sldMk cId="1802795393" sldId="273"/>
            <ac:spMk id="278" creationId="{44C110BA-81E8-4247-853A-5F2B93E92E46}"/>
          </ac:spMkLst>
        </pc:spChg>
        <pc:spChg chg="add del">
          <ac:chgData name="Göksu Görkem Ayhan" userId="6c41eec8f5228898" providerId="LiveId" clId="{4CD8BB50-3AB3-57A1-A383-CB580065A83D}" dt="2025-07-08T23:02:50.161" v="348" actId="26606"/>
          <ac:spMkLst>
            <pc:docMk/>
            <pc:sldMk cId="1802795393" sldId="273"/>
            <ac:spMk id="284" creationId="{8F1EA515-CC51-4CBB-8ED6-640E74376DDF}"/>
          </ac:spMkLst>
        </pc:spChg>
        <pc:spChg chg="add del">
          <ac:chgData name="Göksu Görkem Ayhan" userId="6c41eec8f5228898" providerId="LiveId" clId="{4CD8BB50-3AB3-57A1-A383-CB580065A83D}" dt="2025-07-08T23:02:50.161" v="348" actId="26606"/>
          <ac:spMkLst>
            <pc:docMk/>
            <pc:sldMk cId="1802795393" sldId="273"/>
            <ac:spMk id="285" creationId="{68C4A439-E3A5-4F3A-863D-CF6D705AB651}"/>
          </ac:spMkLst>
        </pc:spChg>
        <pc:spChg chg="add del">
          <ac:chgData name="Göksu Görkem Ayhan" userId="6c41eec8f5228898" providerId="LiveId" clId="{4CD8BB50-3AB3-57A1-A383-CB580065A83D}" dt="2025-07-08T23:03:50.512" v="352" actId="26606"/>
          <ac:spMkLst>
            <pc:docMk/>
            <pc:sldMk cId="1802795393" sldId="273"/>
            <ac:spMk id="308" creationId="{20F21AEA-57E7-478E-AF43-AB2FC841F026}"/>
          </ac:spMkLst>
        </pc:spChg>
        <pc:spChg chg="add del">
          <ac:chgData name="Göksu Görkem Ayhan" userId="6c41eec8f5228898" providerId="LiveId" clId="{4CD8BB50-3AB3-57A1-A383-CB580065A83D}" dt="2025-07-08T23:03:50.512" v="352" actId="26606"/>
          <ac:spMkLst>
            <pc:docMk/>
            <pc:sldMk cId="1802795393" sldId="273"/>
            <ac:spMk id="316" creationId="{3B17968E-D407-428A-A8C9-99834F3370BD}"/>
          </ac:spMkLst>
        </pc:spChg>
        <pc:spChg chg="add">
          <ac:chgData name="Göksu Görkem Ayhan" userId="6c41eec8f5228898" providerId="LiveId" clId="{4CD8BB50-3AB3-57A1-A383-CB580065A83D}" dt="2025-07-08T23:03:50.512" v="352" actId="26606"/>
          <ac:spMkLst>
            <pc:docMk/>
            <pc:sldMk cId="1802795393" sldId="273"/>
            <ac:spMk id="321" creationId="{A3BAF07C-C39E-42EB-BB22-8D46691D9735}"/>
          </ac:spMkLst>
        </pc:spChg>
        <pc:spChg chg="add">
          <ac:chgData name="Göksu Görkem Ayhan" userId="6c41eec8f5228898" providerId="LiveId" clId="{4CD8BB50-3AB3-57A1-A383-CB580065A83D}" dt="2025-07-08T23:03:50.512" v="352" actId="26606"/>
          <ac:spMkLst>
            <pc:docMk/>
            <pc:sldMk cId="1802795393" sldId="273"/>
            <ac:spMk id="344" creationId="{44C110BA-81E8-4247-853A-5F2B93E92E46}"/>
          </ac:spMkLst>
        </pc:spChg>
        <pc:grpChg chg="add">
          <ac:chgData name="Göksu Görkem Ayhan" userId="6c41eec8f5228898" providerId="LiveId" clId="{4CD8BB50-3AB3-57A1-A383-CB580065A83D}" dt="2025-07-08T23:00:08.222" v="312" actId="26606"/>
          <ac:grpSpMkLst>
            <pc:docMk/>
            <pc:sldMk cId="1802795393" sldId="273"/>
            <ac:grpSpMk id="15" creationId="{D8E9CF54-0466-4261-9E62-0249E60E1886}"/>
          </ac:grpSpMkLst>
        </pc:grpChg>
        <pc:grpChg chg="del">
          <ac:chgData name="Göksu Görkem Ayhan" userId="6c41eec8f5228898" providerId="LiveId" clId="{4CD8BB50-3AB3-57A1-A383-CB580065A83D}" dt="2025-07-08T23:02:06.606" v="341" actId="26606"/>
          <ac:grpSpMkLst>
            <pc:docMk/>
            <pc:sldMk cId="1802795393" sldId="273"/>
            <ac:grpSpMk id="202" creationId="{D8E9CF54-0466-4261-9E62-0249E60E1886}"/>
          </ac:grpSpMkLst>
        </pc:grpChg>
        <pc:grpChg chg="add del">
          <ac:chgData name="Göksu Görkem Ayhan" userId="6c41eec8f5228898" providerId="LiveId" clId="{4CD8BB50-3AB3-57A1-A383-CB580065A83D}" dt="2025-07-08T23:02:50.172" v="349" actId="26606"/>
          <ac:grpSpMkLst>
            <pc:docMk/>
            <pc:sldMk cId="1802795393" sldId="273"/>
            <ac:grpSpMk id="229" creationId="{D8E9CF54-0466-4261-9E62-0249E60E1886}"/>
          </ac:grpSpMkLst>
        </pc:grpChg>
        <pc:grpChg chg="add del">
          <ac:chgData name="Göksu Görkem Ayhan" userId="6c41eec8f5228898" providerId="LiveId" clId="{4CD8BB50-3AB3-57A1-A383-CB580065A83D}" dt="2025-07-08T23:02:43.324" v="345" actId="26606"/>
          <ac:grpSpMkLst>
            <pc:docMk/>
            <pc:sldMk cId="1802795393" sldId="273"/>
            <ac:grpSpMk id="257" creationId="{D8E9CF54-0466-4261-9E62-0249E60E1886}"/>
          </ac:grpSpMkLst>
        </pc:grpChg>
        <pc:grpChg chg="del">
          <ac:chgData name="Göksu Görkem Ayhan" userId="6c41eec8f5228898" providerId="LiveId" clId="{4CD8BB50-3AB3-57A1-A383-CB580065A83D}" dt="2025-07-08T23:02:50.161" v="348" actId="26606"/>
          <ac:grpSpMkLst>
            <pc:docMk/>
            <pc:sldMk cId="1802795393" sldId="273"/>
            <ac:grpSpMk id="280" creationId="{35F4A6DA-68AF-4471-896A-25CB5A331A2A}"/>
          </ac:grpSpMkLst>
        </pc:grpChg>
        <pc:grpChg chg="add">
          <ac:chgData name="Göksu Görkem Ayhan" userId="6c41eec8f5228898" providerId="LiveId" clId="{4CD8BB50-3AB3-57A1-A383-CB580065A83D}" dt="2025-07-08T23:02:43.336" v="346" actId="26606"/>
          <ac:grpSpMkLst>
            <pc:docMk/>
            <pc:sldMk cId="1802795393" sldId="273"/>
            <ac:grpSpMk id="286" creationId="{F95E7964-266D-4186-815A-3B60F505CCF0}"/>
          </ac:grpSpMkLst>
        </pc:grpChg>
        <pc:grpChg chg="add del">
          <ac:chgData name="Göksu Görkem Ayhan" userId="6c41eec8f5228898" providerId="LiveId" clId="{4CD8BB50-3AB3-57A1-A383-CB580065A83D}" dt="2025-07-08T23:03:50.512" v="352" actId="26606"/>
          <ac:grpSpMkLst>
            <pc:docMk/>
            <pc:sldMk cId="1802795393" sldId="273"/>
            <ac:grpSpMk id="309" creationId="{75B466EC-DCA4-497B-ADC6-2FD9CBDFD383}"/>
          </ac:grpSpMkLst>
        </pc:grpChg>
        <pc:picChg chg="add del mod ord">
          <ac:chgData name="Göksu Görkem Ayhan" userId="6c41eec8f5228898" providerId="LiveId" clId="{4CD8BB50-3AB3-57A1-A383-CB580065A83D}" dt="2025-07-08T23:01:58.363" v="336" actId="478"/>
          <ac:picMkLst>
            <pc:docMk/>
            <pc:sldMk cId="1802795393" sldId="273"/>
            <ac:picMk id="4" creationId="{B5449ACB-7268-29FE-BBE6-1D9B1286CEF2}"/>
          </ac:picMkLst>
        </pc:picChg>
        <pc:picChg chg="add del mod ord">
          <ac:chgData name="Göksu Görkem Ayhan" userId="6c41eec8f5228898" providerId="LiveId" clId="{4CD8BB50-3AB3-57A1-A383-CB580065A83D}" dt="2025-07-08T23:02:01.256" v="338" actId="478"/>
          <ac:picMkLst>
            <pc:docMk/>
            <pc:sldMk cId="1802795393" sldId="273"/>
            <ac:picMk id="5" creationId="{5BB873B4-BE81-18F0-2B41-3020EED88B3D}"/>
          </ac:picMkLst>
        </pc:picChg>
        <pc:picChg chg="add del mod">
          <ac:chgData name="Göksu Görkem Ayhan" userId="6c41eec8f5228898" providerId="LiveId" clId="{4CD8BB50-3AB3-57A1-A383-CB580065A83D}" dt="2025-07-08T23:01:59.786" v="337" actId="478"/>
          <ac:picMkLst>
            <pc:docMk/>
            <pc:sldMk cId="1802795393" sldId="273"/>
            <ac:picMk id="6" creationId="{6FBA347C-0D47-92C4-FAB2-9F40FEC28BEA}"/>
          </ac:picMkLst>
        </pc:picChg>
        <pc:picChg chg="add mod ord">
          <ac:chgData name="Göksu Görkem Ayhan" userId="6c41eec8f5228898" providerId="LiveId" clId="{4CD8BB50-3AB3-57A1-A383-CB580065A83D}" dt="2025-07-08T23:03:50.512" v="352" actId="26606"/>
          <ac:picMkLst>
            <pc:docMk/>
            <pc:sldMk cId="1802795393" sldId="273"/>
            <ac:picMk id="7" creationId="{427F450D-7692-6EB1-6743-9932A9A5C9A4}"/>
          </ac:picMkLst>
        </pc:picChg>
        <pc:picChg chg="add mod ord">
          <ac:chgData name="Göksu Görkem Ayhan" userId="6c41eec8f5228898" providerId="LiveId" clId="{4CD8BB50-3AB3-57A1-A383-CB580065A83D}" dt="2025-07-08T23:03:50.512" v="352" actId="26606"/>
          <ac:picMkLst>
            <pc:docMk/>
            <pc:sldMk cId="1802795393" sldId="273"/>
            <ac:picMk id="8" creationId="{CC84ADCF-F1BB-DFCF-1CAE-7ED51E71A95C}"/>
          </ac:picMkLst>
        </pc:picChg>
        <pc:picChg chg="add mod">
          <ac:chgData name="Göksu Görkem Ayhan" userId="6c41eec8f5228898" providerId="LiveId" clId="{4CD8BB50-3AB3-57A1-A383-CB580065A83D}" dt="2025-07-08T23:03:50.512" v="352" actId="26606"/>
          <ac:picMkLst>
            <pc:docMk/>
            <pc:sldMk cId="1802795393" sldId="273"/>
            <ac:picMk id="9" creationId="{DF372DD4-85C3-8C6F-5254-78E7619F03A1}"/>
          </ac:picMkLst>
        </pc:picChg>
      </pc:sldChg>
      <pc:sldChg chg="modSp new mod">
        <pc:chgData name="Göksu Görkem Ayhan" userId="6c41eec8f5228898" providerId="LiveId" clId="{4CD8BB50-3AB3-57A1-A383-CB580065A83D}" dt="2025-07-08T23:28:53.848" v="399" actId="27636"/>
        <pc:sldMkLst>
          <pc:docMk/>
          <pc:sldMk cId="1774321586" sldId="274"/>
        </pc:sldMkLst>
        <pc:spChg chg="mod">
          <ac:chgData name="Göksu Görkem Ayhan" userId="6c41eec8f5228898" providerId="LiveId" clId="{4CD8BB50-3AB3-57A1-A383-CB580065A83D}" dt="2025-07-08T23:21:10.470" v="378" actId="20577"/>
          <ac:spMkLst>
            <pc:docMk/>
            <pc:sldMk cId="1774321586" sldId="274"/>
            <ac:spMk id="2" creationId="{DD2D6238-BD0B-91A0-BAC1-DEC9D3249B6F}"/>
          </ac:spMkLst>
        </pc:spChg>
        <pc:spChg chg="mod">
          <ac:chgData name="Göksu Görkem Ayhan" userId="6c41eec8f5228898" providerId="LiveId" clId="{4CD8BB50-3AB3-57A1-A383-CB580065A83D}" dt="2025-07-08T23:28:53.848" v="399" actId="27636"/>
          <ac:spMkLst>
            <pc:docMk/>
            <pc:sldMk cId="1774321586" sldId="274"/>
            <ac:spMk id="3" creationId="{15AE73A2-BDC0-72AC-C21F-06D2194C6DB3}"/>
          </ac:spMkLst>
        </pc:spChg>
      </pc:sldChg>
      <pc:sldChg chg="modSp new mod ord">
        <pc:chgData name="Göksu Görkem Ayhan" userId="6c41eec8f5228898" providerId="LiveId" clId="{4CD8BB50-3AB3-57A1-A383-CB580065A83D}" dt="2025-07-08T23:29:24.334" v="401" actId="20578"/>
        <pc:sldMkLst>
          <pc:docMk/>
          <pc:sldMk cId="54919859" sldId="275"/>
        </pc:sldMkLst>
        <pc:spChg chg="mod">
          <ac:chgData name="Göksu Görkem Ayhan" userId="6c41eec8f5228898" providerId="LiveId" clId="{4CD8BB50-3AB3-57A1-A383-CB580065A83D}" dt="2025-07-08T23:22:09.367" v="388" actId="20577"/>
          <ac:spMkLst>
            <pc:docMk/>
            <pc:sldMk cId="54919859" sldId="275"/>
            <ac:spMk id="2" creationId="{D3161011-93CF-B9F1-2DA0-882E6C1126BA}"/>
          </ac:spMkLst>
        </pc:spChg>
        <pc:spChg chg="mod">
          <ac:chgData name="Göksu Görkem Ayhan" userId="6c41eec8f5228898" providerId="LiveId" clId="{4CD8BB50-3AB3-57A1-A383-CB580065A83D}" dt="2025-07-08T23:28:36.624" v="394" actId="27636"/>
          <ac:spMkLst>
            <pc:docMk/>
            <pc:sldMk cId="54919859" sldId="275"/>
            <ac:spMk id="3" creationId="{42C805C5-D0CB-109C-AD15-564DE5EBE7A5}"/>
          </ac:spMkLst>
        </pc:spChg>
      </pc:sldChg>
      <pc:sldChg chg="modSp new mod">
        <pc:chgData name="Göksu Görkem Ayhan" userId="6c41eec8f5228898" providerId="LiveId" clId="{4CD8BB50-3AB3-57A1-A383-CB580065A83D}" dt="2025-07-08T23:29:41.853" v="406" actId="20577"/>
        <pc:sldMkLst>
          <pc:docMk/>
          <pc:sldMk cId="3989478718" sldId="276"/>
        </pc:sldMkLst>
        <pc:spChg chg="mod">
          <ac:chgData name="Göksu Görkem Ayhan" userId="6c41eec8f5228898" providerId="LiveId" clId="{4CD8BB50-3AB3-57A1-A383-CB580065A83D}" dt="2025-07-08T23:29:39.449" v="404"/>
          <ac:spMkLst>
            <pc:docMk/>
            <pc:sldMk cId="3989478718" sldId="276"/>
            <ac:spMk id="2" creationId="{A9C3048B-B848-5A1E-C7D3-9E0FA2EDB2CC}"/>
          </ac:spMkLst>
        </pc:spChg>
        <pc:spChg chg="mod">
          <ac:chgData name="Göksu Görkem Ayhan" userId="6c41eec8f5228898" providerId="LiveId" clId="{4CD8BB50-3AB3-57A1-A383-CB580065A83D}" dt="2025-07-08T23:29:41.853" v="406" actId="20577"/>
          <ac:spMkLst>
            <pc:docMk/>
            <pc:sldMk cId="3989478718" sldId="276"/>
            <ac:spMk id="3" creationId="{20DE2C06-C282-A254-2C6F-6E68D1C0D4BC}"/>
          </ac:spMkLst>
        </pc:spChg>
      </pc:sldChg>
      <pc:sldChg chg="modSp new mod">
        <pc:chgData name="Göksu Görkem Ayhan" userId="6c41eec8f5228898" providerId="LiveId" clId="{4CD8BB50-3AB3-57A1-A383-CB580065A83D}" dt="2025-07-08T23:30:13.622" v="411" actId="27636"/>
        <pc:sldMkLst>
          <pc:docMk/>
          <pc:sldMk cId="2686221988" sldId="277"/>
        </pc:sldMkLst>
        <pc:spChg chg="mod">
          <ac:chgData name="Göksu Görkem Ayhan" userId="6c41eec8f5228898" providerId="LiveId" clId="{4CD8BB50-3AB3-57A1-A383-CB580065A83D}" dt="2025-07-08T23:30:04.466" v="409" actId="27636"/>
          <ac:spMkLst>
            <pc:docMk/>
            <pc:sldMk cId="2686221988" sldId="277"/>
            <ac:spMk id="2" creationId="{1478D321-73EB-D432-44B8-450B9E9E5CCF}"/>
          </ac:spMkLst>
        </pc:spChg>
        <pc:spChg chg="mod">
          <ac:chgData name="Göksu Görkem Ayhan" userId="6c41eec8f5228898" providerId="LiveId" clId="{4CD8BB50-3AB3-57A1-A383-CB580065A83D}" dt="2025-07-08T23:30:13.622" v="411" actId="27636"/>
          <ac:spMkLst>
            <pc:docMk/>
            <pc:sldMk cId="2686221988" sldId="277"/>
            <ac:spMk id="3" creationId="{6DE3CCB8-4E1D-587D-ED38-ADCB74A44843}"/>
          </ac:spMkLst>
        </pc:spChg>
      </pc:sldChg>
      <pc:sldChg chg="modSp new mod">
        <pc:chgData name="Göksu Görkem Ayhan" userId="6c41eec8f5228898" providerId="LiveId" clId="{4CD8BB50-3AB3-57A1-A383-CB580065A83D}" dt="2025-07-08T23:31:00.960" v="423" actId="20577"/>
        <pc:sldMkLst>
          <pc:docMk/>
          <pc:sldMk cId="3195263684" sldId="278"/>
        </pc:sldMkLst>
        <pc:spChg chg="mod">
          <ac:chgData name="Göksu Görkem Ayhan" userId="6c41eec8f5228898" providerId="LiveId" clId="{4CD8BB50-3AB3-57A1-A383-CB580065A83D}" dt="2025-07-08T23:30:57.714" v="421" actId="27636"/>
          <ac:spMkLst>
            <pc:docMk/>
            <pc:sldMk cId="3195263684" sldId="278"/>
            <ac:spMk id="2" creationId="{4AA5691D-B5BD-9667-1C86-C196E244D996}"/>
          </ac:spMkLst>
        </pc:spChg>
        <pc:spChg chg="mod">
          <ac:chgData name="Göksu Görkem Ayhan" userId="6c41eec8f5228898" providerId="LiveId" clId="{4CD8BB50-3AB3-57A1-A383-CB580065A83D}" dt="2025-07-08T23:31:00.960" v="423" actId="20577"/>
          <ac:spMkLst>
            <pc:docMk/>
            <pc:sldMk cId="3195263684" sldId="278"/>
            <ac:spMk id="3" creationId="{6BE85FD9-F451-1883-1466-497B57EFEDD7}"/>
          </ac:spMkLst>
        </pc:spChg>
      </pc:sldChg>
      <pc:sldChg chg="addSp delSp modSp new mod setBg">
        <pc:chgData name="Göksu Görkem Ayhan" userId="6c41eec8f5228898" providerId="LiveId" clId="{4CD8BB50-3AB3-57A1-A383-CB580065A83D}" dt="2025-07-08T23:34:01.866" v="432"/>
        <pc:sldMkLst>
          <pc:docMk/>
          <pc:sldMk cId="1659110692" sldId="279"/>
        </pc:sldMkLst>
        <pc:spChg chg="mod">
          <ac:chgData name="Göksu Görkem Ayhan" userId="6c41eec8f5228898" providerId="LiveId" clId="{4CD8BB50-3AB3-57A1-A383-CB580065A83D}" dt="2025-07-08T23:34:01.866" v="432"/>
          <ac:spMkLst>
            <pc:docMk/>
            <pc:sldMk cId="1659110692" sldId="279"/>
            <ac:spMk id="2" creationId="{8855BC72-208A-0255-F9B9-B7BECE23E23E}"/>
          </ac:spMkLst>
        </pc:spChg>
        <pc:spChg chg="del">
          <ac:chgData name="Göksu Görkem Ayhan" userId="6c41eec8f5228898" providerId="LiveId" clId="{4CD8BB50-3AB3-57A1-A383-CB580065A83D}" dt="2025-07-08T23:31:52.018" v="425"/>
          <ac:spMkLst>
            <pc:docMk/>
            <pc:sldMk cId="1659110692" sldId="279"/>
            <ac:spMk id="3" creationId="{097E114F-1E84-070B-CD74-613D7BCC6133}"/>
          </ac:spMkLst>
        </pc:spChg>
        <pc:spChg chg="add">
          <ac:chgData name="Göksu Görkem Ayhan" userId="6c41eec8f5228898" providerId="LiveId" clId="{4CD8BB50-3AB3-57A1-A383-CB580065A83D}" dt="2025-07-08T23:31:55.394" v="427" actId="26606"/>
          <ac:spMkLst>
            <pc:docMk/>
            <pc:sldMk cId="1659110692" sldId="279"/>
            <ac:spMk id="9" creationId="{736CAA0C-7445-4CE1-A768-F64059526E75}"/>
          </ac:spMkLst>
        </pc:spChg>
        <pc:spChg chg="add">
          <ac:chgData name="Göksu Görkem Ayhan" userId="6c41eec8f5228898" providerId="LiveId" clId="{4CD8BB50-3AB3-57A1-A383-CB580065A83D}" dt="2025-07-08T23:31:55.394" v="427" actId="26606"/>
          <ac:spMkLst>
            <pc:docMk/>
            <pc:sldMk cId="1659110692" sldId="279"/>
            <ac:spMk id="34" creationId="{5D0F92D1-FACF-4DC3-9048-E6A42453D115}"/>
          </ac:spMkLst>
        </pc:spChg>
        <pc:spChg chg="add">
          <ac:chgData name="Göksu Görkem Ayhan" userId="6c41eec8f5228898" providerId="LiveId" clId="{4CD8BB50-3AB3-57A1-A383-CB580065A83D}" dt="2025-07-08T23:31:55.394" v="427" actId="26606"/>
          <ac:spMkLst>
            <pc:docMk/>
            <pc:sldMk cId="1659110692" sldId="279"/>
            <ac:spMk id="36" creationId="{D05D70D6-8744-4C0F-B4DC-3C3FBDD90F24}"/>
          </ac:spMkLst>
        </pc:spChg>
        <pc:grpChg chg="add">
          <ac:chgData name="Göksu Görkem Ayhan" userId="6c41eec8f5228898" providerId="LiveId" clId="{4CD8BB50-3AB3-57A1-A383-CB580065A83D}" dt="2025-07-08T23:31:55.394" v="427" actId="26606"/>
          <ac:grpSpMkLst>
            <pc:docMk/>
            <pc:sldMk cId="1659110692" sldId="279"/>
            <ac:grpSpMk id="11" creationId="{170272AE-5158-4A40-83F6-6785051DC0E9}"/>
          </ac:grpSpMkLst>
        </pc:grpChg>
        <pc:graphicFrameChg chg="add mod modGraphic">
          <ac:chgData name="Göksu Görkem Ayhan" userId="6c41eec8f5228898" providerId="LiveId" clId="{4CD8BB50-3AB3-57A1-A383-CB580065A83D}" dt="2025-07-08T23:31:55.394" v="427" actId="26606"/>
          <ac:graphicFrameMkLst>
            <pc:docMk/>
            <pc:sldMk cId="1659110692" sldId="279"/>
            <ac:graphicFrameMk id="4" creationId="{011FB5E3-6B4A-0F2F-FAE3-6D8DA4E3A0B7}"/>
          </ac:graphicFrameMkLst>
        </pc:graphicFrameChg>
      </pc:sldChg>
      <pc:sldChg chg="modSp new mod">
        <pc:chgData name="Göksu Görkem Ayhan" userId="6c41eec8f5228898" providerId="LiveId" clId="{4CD8BB50-3AB3-57A1-A383-CB580065A83D}" dt="2025-07-08T23:34:22.811" v="442" actId="5793"/>
        <pc:sldMkLst>
          <pc:docMk/>
          <pc:sldMk cId="368038544" sldId="280"/>
        </pc:sldMkLst>
        <pc:spChg chg="mod">
          <ac:chgData name="Göksu Görkem Ayhan" userId="6c41eec8f5228898" providerId="LiveId" clId="{4CD8BB50-3AB3-57A1-A383-CB580065A83D}" dt="2025-07-08T23:33:53.075" v="431" actId="27636"/>
          <ac:spMkLst>
            <pc:docMk/>
            <pc:sldMk cId="368038544" sldId="280"/>
            <ac:spMk id="2" creationId="{AE50FFDA-89A5-D953-D716-F3EDD0B10D49}"/>
          </ac:spMkLst>
        </pc:spChg>
        <pc:spChg chg="mod">
          <ac:chgData name="Göksu Görkem Ayhan" userId="6c41eec8f5228898" providerId="LiveId" clId="{4CD8BB50-3AB3-57A1-A383-CB580065A83D}" dt="2025-07-08T23:34:22.811" v="442" actId="5793"/>
          <ac:spMkLst>
            <pc:docMk/>
            <pc:sldMk cId="368038544" sldId="280"/>
            <ac:spMk id="3" creationId="{60DEF5FF-42A9-51D0-FC28-D1D93AE1E0BD}"/>
          </ac:spMkLst>
        </pc:spChg>
      </pc:sldChg>
      <pc:sldChg chg="modSp new mod">
        <pc:chgData name="Göksu Görkem Ayhan" userId="6c41eec8f5228898" providerId="LiveId" clId="{4CD8BB50-3AB3-57A1-A383-CB580065A83D}" dt="2025-07-08T23:35:55" v="461" actId="790"/>
        <pc:sldMkLst>
          <pc:docMk/>
          <pc:sldMk cId="1600375487" sldId="281"/>
        </pc:sldMkLst>
        <pc:spChg chg="mod">
          <ac:chgData name="Göksu Görkem Ayhan" userId="6c41eec8f5228898" providerId="LiveId" clId="{4CD8BB50-3AB3-57A1-A383-CB580065A83D}" dt="2025-07-08T23:34:55.916" v="454" actId="20577"/>
          <ac:spMkLst>
            <pc:docMk/>
            <pc:sldMk cId="1600375487" sldId="281"/>
            <ac:spMk id="2" creationId="{67F7BF90-C035-C69F-9058-469A5724AA07}"/>
          </ac:spMkLst>
        </pc:spChg>
        <pc:spChg chg="mod">
          <ac:chgData name="Göksu Görkem Ayhan" userId="6c41eec8f5228898" providerId="LiveId" clId="{4CD8BB50-3AB3-57A1-A383-CB580065A83D}" dt="2025-07-08T23:35:55" v="461" actId="790"/>
          <ac:spMkLst>
            <pc:docMk/>
            <pc:sldMk cId="1600375487" sldId="281"/>
            <ac:spMk id="3" creationId="{1FD41256-058A-6D0F-34E1-85FBE5F76FF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37015-AA0C-498D-BAC0-03EEBDA09176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3958CE-7D79-43F8-9EA6-6E024334EDC6}">
      <dgm:prSet/>
      <dgm:spPr/>
      <dgm:t>
        <a:bodyPr/>
        <a:lstStyle/>
        <a:p>
          <a:r>
            <a:rPr lang="en-US"/>
            <a:t>Datasetin son hali: 19.330 kitap</a:t>
          </a:r>
        </a:p>
      </dgm:t>
    </dgm:pt>
    <dgm:pt modelId="{810A6060-6D22-4515-8929-DAEE5BEC5E60}" type="parTrans" cxnId="{015C3F70-CBD6-45AE-96F3-9CB84A9D7CC4}">
      <dgm:prSet/>
      <dgm:spPr/>
      <dgm:t>
        <a:bodyPr/>
        <a:lstStyle/>
        <a:p>
          <a:endParaRPr lang="en-US"/>
        </a:p>
      </dgm:t>
    </dgm:pt>
    <dgm:pt modelId="{D8EAF524-654A-481F-8A9A-39E29581582A}" type="sibTrans" cxnId="{015C3F70-CBD6-45AE-96F3-9CB84A9D7CC4}">
      <dgm:prSet/>
      <dgm:spPr/>
      <dgm:t>
        <a:bodyPr/>
        <a:lstStyle/>
        <a:p>
          <a:endParaRPr lang="en-US"/>
        </a:p>
      </dgm:t>
    </dgm:pt>
    <dgm:pt modelId="{710CFAF2-CBCE-498F-A9BC-D7CF274FA170}">
      <dgm:prSet/>
      <dgm:spPr/>
      <dgm:t>
        <a:bodyPr/>
        <a:lstStyle/>
        <a:p>
          <a:r>
            <a:rPr lang="en-US" b="1"/>
            <a:t>Temel değişkenler: Toplamda 50 ye yakin degiskenden olusuyor. Fakat onemli olanlar</a:t>
          </a:r>
          <a:endParaRPr lang="en-US"/>
        </a:p>
      </dgm:t>
    </dgm:pt>
    <dgm:pt modelId="{B7B1B23E-E4C8-495E-ABB9-84C7B54187A2}" type="parTrans" cxnId="{DBCB6921-50C9-41B0-B8B1-26DCF82E24C7}">
      <dgm:prSet/>
      <dgm:spPr/>
      <dgm:t>
        <a:bodyPr/>
        <a:lstStyle/>
        <a:p>
          <a:endParaRPr lang="en-US"/>
        </a:p>
      </dgm:t>
    </dgm:pt>
    <dgm:pt modelId="{691DF0A2-7F66-41E4-B44F-F9E057AB18B8}" type="sibTrans" cxnId="{DBCB6921-50C9-41B0-B8B1-26DCF82E24C7}">
      <dgm:prSet/>
      <dgm:spPr/>
      <dgm:t>
        <a:bodyPr/>
        <a:lstStyle/>
        <a:p>
          <a:endParaRPr lang="en-US"/>
        </a:p>
      </dgm:t>
    </dgm:pt>
    <dgm:pt modelId="{947396CB-5B54-49A0-ABAE-C1DE1CE2F060}">
      <dgm:prSet/>
      <dgm:spPr/>
      <dgm:t>
        <a:bodyPr/>
        <a:lstStyle/>
        <a:p>
          <a:r>
            <a:rPr lang="en-US"/>
            <a:t>fiyat, yorum_sayısı, satın_alma_sayısı (hedef değişken), favori_sayısı</a:t>
          </a:r>
        </a:p>
      </dgm:t>
    </dgm:pt>
    <dgm:pt modelId="{3948CF1F-5E16-4747-84E8-360CFD89ED4A}" type="parTrans" cxnId="{9D0FE96D-0CF2-4540-81ED-56115ABAAE75}">
      <dgm:prSet/>
      <dgm:spPr/>
      <dgm:t>
        <a:bodyPr/>
        <a:lstStyle/>
        <a:p>
          <a:endParaRPr lang="en-US"/>
        </a:p>
      </dgm:t>
    </dgm:pt>
    <dgm:pt modelId="{0894D3B4-E79F-4958-9672-5C1E8DAF8BCE}" type="sibTrans" cxnId="{9D0FE96D-0CF2-4540-81ED-56115ABAAE75}">
      <dgm:prSet/>
      <dgm:spPr/>
      <dgm:t>
        <a:bodyPr/>
        <a:lstStyle/>
        <a:p>
          <a:endParaRPr lang="en-US"/>
        </a:p>
      </dgm:t>
    </dgm:pt>
    <dgm:pt modelId="{8B8A63AE-4D39-4C1A-BD21-4CB6ADE3EDDD}">
      <dgm:prSet/>
      <dgm:spPr/>
      <dgm:t>
        <a:bodyPr/>
        <a:lstStyle/>
        <a:p>
          <a:r>
            <a:rPr lang="en-US"/>
            <a:t>okuma_listesi (bayrak), yıldız_puanı, kategori, yayıncı, vb.</a:t>
          </a:r>
        </a:p>
      </dgm:t>
    </dgm:pt>
    <dgm:pt modelId="{59D38277-A4E2-4EA2-AF71-2A595EB1DCF6}" type="parTrans" cxnId="{03F5440C-79CA-43B4-8174-03241A675DC8}">
      <dgm:prSet/>
      <dgm:spPr/>
      <dgm:t>
        <a:bodyPr/>
        <a:lstStyle/>
        <a:p>
          <a:endParaRPr lang="en-US"/>
        </a:p>
      </dgm:t>
    </dgm:pt>
    <dgm:pt modelId="{74D258DE-7AF5-4310-8DAC-603C3921638D}" type="sibTrans" cxnId="{03F5440C-79CA-43B4-8174-03241A675DC8}">
      <dgm:prSet/>
      <dgm:spPr/>
      <dgm:t>
        <a:bodyPr/>
        <a:lstStyle/>
        <a:p>
          <a:endParaRPr lang="en-US"/>
        </a:p>
      </dgm:t>
    </dgm:pt>
    <dgm:pt modelId="{C3310226-3A36-4CA0-80D4-19C6A4D671AF}">
      <dgm:prSet/>
      <dgm:spPr/>
      <dgm:t>
        <a:bodyPr/>
        <a:lstStyle/>
        <a:p>
          <a:r>
            <a:rPr lang="en-US" b="1"/>
            <a:t>Hedef değişken:</a:t>
          </a:r>
          <a:r>
            <a:rPr lang="en-US"/>
            <a:t> satın_alma_sayısı </a:t>
          </a:r>
          <a:r>
            <a:rPr lang="en-US" i="1"/>
            <a:t>(kitap satışlarının bir göstergesi olarak kullanıldı)</a:t>
          </a:r>
          <a:endParaRPr lang="en-US"/>
        </a:p>
      </dgm:t>
    </dgm:pt>
    <dgm:pt modelId="{8385CB94-7605-424A-AD2A-B7B186E40B8A}" type="parTrans" cxnId="{4760A85C-50E4-49B0-A570-7EE4E5A5921B}">
      <dgm:prSet/>
      <dgm:spPr/>
      <dgm:t>
        <a:bodyPr/>
        <a:lstStyle/>
        <a:p>
          <a:endParaRPr lang="en-US"/>
        </a:p>
      </dgm:t>
    </dgm:pt>
    <dgm:pt modelId="{6470291B-D1FF-488A-A295-3C49A1D7EA5D}" type="sibTrans" cxnId="{4760A85C-50E4-49B0-A570-7EE4E5A5921B}">
      <dgm:prSet/>
      <dgm:spPr/>
      <dgm:t>
        <a:bodyPr/>
        <a:lstStyle/>
        <a:p>
          <a:endParaRPr lang="en-US"/>
        </a:p>
      </dgm:t>
    </dgm:pt>
    <dgm:pt modelId="{6F6904CD-9DCB-4D51-AC8E-ED5F8CD8AAEA}">
      <dgm:prSet/>
      <dgm:spPr/>
      <dgm:t>
        <a:bodyPr/>
        <a:lstStyle/>
        <a:p>
          <a:r>
            <a:rPr lang="en-US" b="1"/>
            <a:t>Veri toplama süreci:</a:t>
          </a:r>
          <a:endParaRPr lang="en-US"/>
        </a:p>
      </dgm:t>
    </dgm:pt>
    <dgm:pt modelId="{EC1BA65C-B3A4-4FED-8869-95CB500EAE3F}" type="parTrans" cxnId="{18F64357-F155-47CE-9AA5-C9C36BFAC8C1}">
      <dgm:prSet/>
      <dgm:spPr/>
      <dgm:t>
        <a:bodyPr/>
        <a:lstStyle/>
        <a:p>
          <a:endParaRPr lang="en-US"/>
        </a:p>
      </dgm:t>
    </dgm:pt>
    <dgm:pt modelId="{71B96261-1BD9-4024-A5F7-2838BEA045EB}" type="sibTrans" cxnId="{18F64357-F155-47CE-9AA5-C9C36BFAC8C1}">
      <dgm:prSet/>
      <dgm:spPr/>
      <dgm:t>
        <a:bodyPr/>
        <a:lstStyle/>
        <a:p>
          <a:endParaRPr lang="en-US"/>
        </a:p>
      </dgm:t>
    </dgm:pt>
    <dgm:pt modelId="{2667B5A2-94B6-480F-A554-5D3D12353434}">
      <dgm:prSet/>
      <dgm:spPr/>
      <dgm:t>
        <a:bodyPr/>
        <a:lstStyle/>
        <a:p>
          <a:r>
            <a:rPr lang="en-US"/>
            <a:t>Web kazıma (web scraping) ile iki farklı veri kümesi indirildi:</a:t>
          </a:r>
        </a:p>
      </dgm:t>
    </dgm:pt>
    <dgm:pt modelId="{B0EB5529-705F-463B-88C0-8636129304C9}" type="parTrans" cxnId="{33C6FD8A-6081-453F-A552-60059A225D46}">
      <dgm:prSet/>
      <dgm:spPr/>
      <dgm:t>
        <a:bodyPr/>
        <a:lstStyle/>
        <a:p>
          <a:endParaRPr lang="en-US"/>
        </a:p>
      </dgm:t>
    </dgm:pt>
    <dgm:pt modelId="{E0800B98-5202-470D-BF28-EB12DF3049B2}" type="sibTrans" cxnId="{33C6FD8A-6081-453F-A552-60059A225D46}">
      <dgm:prSet/>
      <dgm:spPr/>
      <dgm:t>
        <a:bodyPr/>
        <a:lstStyle/>
        <a:p>
          <a:endParaRPr lang="en-US"/>
        </a:p>
      </dgm:t>
    </dgm:pt>
    <dgm:pt modelId="{65937F8A-4668-4081-B79B-4FAC81E45E4A}">
      <dgm:prSet/>
      <dgm:spPr/>
      <dgm:t>
        <a:bodyPr/>
        <a:lstStyle/>
        <a:p>
          <a:r>
            <a:rPr lang="en-US" b="1"/>
            <a:t>Liste görünümü:</a:t>
          </a:r>
          <a:r>
            <a:rPr lang="en-US"/>
            <a:t> Yaklaşık 197.000 kitap</a:t>
          </a:r>
        </a:p>
      </dgm:t>
    </dgm:pt>
    <dgm:pt modelId="{84AE543D-D1F0-41E9-BEC8-A5B01E7FCF6E}" type="parTrans" cxnId="{B8CA3E90-9BEE-4E79-BEF2-05DF8676B6CA}">
      <dgm:prSet/>
      <dgm:spPr/>
      <dgm:t>
        <a:bodyPr/>
        <a:lstStyle/>
        <a:p>
          <a:endParaRPr lang="en-US"/>
        </a:p>
      </dgm:t>
    </dgm:pt>
    <dgm:pt modelId="{59EA7018-F863-41BE-9C34-A9131C29EAA1}" type="sibTrans" cxnId="{B8CA3E90-9BEE-4E79-BEF2-05DF8676B6CA}">
      <dgm:prSet/>
      <dgm:spPr/>
      <dgm:t>
        <a:bodyPr/>
        <a:lstStyle/>
        <a:p>
          <a:endParaRPr lang="en-US"/>
        </a:p>
      </dgm:t>
    </dgm:pt>
    <dgm:pt modelId="{2431803C-EDF0-4686-AC21-8C92301ECEE9}">
      <dgm:prSet/>
      <dgm:spPr/>
      <dgm:t>
        <a:bodyPr/>
        <a:lstStyle/>
        <a:p>
          <a:r>
            <a:rPr lang="en-US" b="1"/>
            <a:t>Kitap detay sayfaları:</a:t>
          </a:r>
          <a:r>
            <a:rPr lang="en-US"/>
            <a:t> Yaklaşık 27.000 giriş (zaman kısıtı nedeniyle)</a:t>
          </a:r>
        </a:p>
      </dgm:t>
    </dgm:pt>
    <dgm:pt modelId="{AB380013-F2C9-4280-8301-BC6C4B8E35C9}" type="parTrans" cxnId="{B7CEEF4B-2F48-41D8-AD3F-8651992D3EAD}">
      <dgm:prSet/>
      <dgm:spPr/>
      <dgm:t>
        <a:bodyPr/>
        <a:lstStyle/>
        <a:p>
          <a:endParaRPr lang="en-US"/>
        </a:p>
      </dgm:t>
    </dgm:pt>
    <dgm:pt modelId="{15C0787B-655C-4F58-A159-EC7A7B7A795F}" type="sibTrans" cxnId="{B7CEEF4B-2F48-41D8-AD3F-8651992D3EAD}">
      <dgm:prSet/>
      <dgm:spPr/>
      <dgm:t>
        <a:bodyPr/>
        <a:lstStyle/>
        <a:p>
          <a:endParaRPr lang="en-US"/>
        </a:p>
      </dgm:t>
    </dgm:pt>
    <dgm:pt modelId="{2CF425B7-E7FF-4B20-8C29-2362CC40C089}">
      <dgm:prSet/>
      <dgm:spPr/>
      <dgm:t>
        <a:bodyPr/>
        <a:lstStyle/>
        <a:p>
          <a:r>
            <a:rPr lang="en-US" dirty="0" err="1"/>
            <a:t>Temizlenip</a:t>
          </a:r>
          <a:r>
            <a:rPr lang="en-US" dirty="0"/>
            <a:t> </a:t>
          </a:r>
          <a:r>
            <a:rPr lang="en-US" dirty="0" err="1"/>
            <a:t>birleştirildikten</a:t>
          </a:r>
          <a:r>
            <a:rPr lang="en-US" dirty="0"/>
            <a:t> </a:t>
          </a:r>
          <a:r>
            <a:rPr lang="en-US" dirty="0" err="1"/>
            <a:t>sonra</a:t>
          </a:r>
          <a:r>
            <a:rPr lang="en-US" dirty="0"/>
            <a:t> </a:t>
          </a:r>
          <a:r>
            <a:rPr lang="en-US" dirty="0" err="1"/>
            <a:t>elde</a:t>
          </a:r>
          <a:r>
            <a:rPr lang="en-US" dirty="0"/>
            <a:t> </a:t>
          </a:r>
          <a:r>
            <a:rPr lang="en-US" dirty="0" err="1"/>
            <a:t>edilen</a:t>
          </a:r>
          <a:r>
            <a:rPr lang="en-US" dirty="0"/>
            <a:t> </a:t>
          </a:r>
          <a:r>
            <a:rPr lang="en-US" dirty="0" err="1"/>
            <a:t>nihai</a:t>
          </a:r>
          <a:r>
            <a:rPr lang="en-US" dirty="0"/>
            <a:t> </a:t>
          </a:r>
          <a:r>
            <a:rPr lang="en-US" dirty="0" err="1"/>
            <a:t>veri</a:t>
          </a:r>
          <a:r>
            <a:rPr lang="en-US" dirty="0"/>
            <a:t> </a:t>
          </a:r>
          <a:r>
            <a:rPr lang="en-US" dirty="0" err="1"/>
            <a:t>kümesi</a:t>
          </a:r>
          <a:r>
            <a:rPr lang="en-US" dirty="0"/>
            <a:t>: </a:t>
          </a:r>
          <a:r>
            <a:rPr lang="en-US" b="1" dirty="0"/>
            <a:t>19.330 </a:t>
          </a:r>
          <a:r>
            <a:rPr lang="en-US" b="1" dirty="0" err="1"/>
            <a:t>benzersiz</a:t>
          </a:r>
          <a:r>
            <a:rPr lang="en-US" b="1" dirty="0"/>
            <a:t> </a:t>
          </a:r>
          <a:r>
            <a:rPr lang="en-US" b="1" dirty="0" err="1"/>
            <a:t>kitap</a:t>
          </a:r>
          <a:endParaRPr lang="en-US" dirty="0"/>
        </a:p>
      </dgm:t>
    </dgm:pt>
    <dgm:pt modelId="{FF743E05-1265-4E21-9A1C-F3165476C024}" type="parTrans" cxnId="{2CDE65BB-AED6-45A9-BB5B-1B19B4FDC71C}">
      <dgm:prSet/>
      <dgm:spPr/>
      <dgm:t>
        <a:bodyPr/>
        <a:lstStyle/>
        <a:p>
          <a:endParaRPr lang="en-US"/>
        </a:p>
      </dgm:t>
    </dgm:pt>
    <dgm:pt modelId="{28F6D7E8-4D10-4103-A7B7-7E5AC3B88392}" type="sibTrans" cxnId="{2CDE65BB-AED6-45A9-BB5B-1B19B4FDC71C}">
      <dgm:prSet/>
      <dgm:spPr/>
      <dgm:t>
        <a:bodyPr/>
        <a:lstStyle/>
        <a:p>
          <a:endParaRPr lang="en-US"/>
        </a:p>
      </dgm:t>
    </dgm:pt>
    <dgm:pt modelId="{5F386FDA-317F-6F47-88F8-544FEA879A6E}">
      <dgm:prSet/>
      <dgm:spPr/>
      <dgm:t>
        <a:bodyPr/>
        <a:lstStyle/>
        <a:p>
          <a:r>
            <a:rPr lang="en-US" dirty="0" err="1"/>
            <a:t>Cogu</a:t>
          </a:r>
          <a:r>
            <a:rPr lang="en-US" dirty="0"/>
            <a:t> </a:t>
          </a:r>
          <a:r>
            <a:rPr lang="en-US" dirty="0" err="1"/>
            <a:t>ozellik</a:t>
          </a:r>
          <a:r>
            <a:rPr lang="en-US" dirty="0"/>
            <a:t> </a:t>
          </a:r>
          <a:r>
            <a:rPr lang="en-US" dirty="0" err="1"/>
            <a:t>oldukca</a:t>
          </a:r>
          <a:r>
            <a:rPr lang="en-US" dirty="0"/>
            <a:t> </a:t>
          </a:r>
          <a:r>
            <a:rPr lang="en-US" dirty="0" err="1"/>
            <a:t>carpik</a:t>
          </a:r>
          <a:r>
            <a:rPr lang="en-US" dirty="0"/>
            <a:t>(skew)</a:t>
          </a:r>
        </a:p>
      </dgm:t>
    </dgm:pt>
    <dgm:pt modelId="{2BFC561B-ABDD-5940-9154-EBE29958D17A}" type="parTrans" cxnId="{EE8757C8-65CC-FC4D-A2F1-4C93060ADFCB}">
      <dgm:prSet/>
      <dgm:spPr/>
      <dgm:t>
        <a:bodyPr/>
        <a:lstStyle/>
        <a:p>
          <a:endParaRPr lang="en-US"/>
        </a:p>
      </dgm:t>
    </dgm:pt>
    <dgm:pt modelId="{D1F1D380-9A0C-3842-9A89-63B8977A9AE3}" type="sibTrans" cxnId="{EE8757C8-65CC-FC4D-A2F1-4C93060ADFCB}">
      <dgm:prSet/>
      <dgm:spPr/>
      <dgm:t>
        <a:bodyPr/>
        <a:lstStyle/>
        <a:p>
          <a:endParaRPr lang="en-US"/>
        </a:p>
      </dgm:t>
    </dgm:pt>
    <dgm:pt modelId="{678DB2A1-DC3E-714D-ACEB-B3D6C1D32627}" type="pres">
      <dgm:prSet presAssocID="{E8A37015-AA0C-498D-BAC0-03EEBDA09176}" presName="diagram" presStyleCnt="0">
        <dgm:presLayoutVars>
          <dgm:dir/>
          <dgm:resizeHandles val="exact"/>
        </dgm:presLayoutVars>
      </dgm:prSet>
      <dgm:spPr/>
    </dgm:pt>
    <dgm:pt modelId="{7B519FAD-9857-0E41-B09D-0E5C1ACD059C}" type="pres">
      <dgm:prSet presAssocID="{C53958CE-7D79-43F8-9EA6-6E024334EDC6}" presName="node" presStyleLbl="node1" presStyleIdx="0" presStyleCnt="11">
        <dgm:presLayoutVars>
          <dgm:bulletEnabled val="1"/>
        </dgm:presLayoutVars>
      </dgm:prSet>
      <dgm:spPr/>
    </dgm:pt>
    <dgm:pt modelId="{D375E61C-6A70-0344-96D9-0436128778EB}" type="pres">
      <dgm:prSet presAssocID="{D8EAF524-654A-481F-8A9A-39E29581582A}" presName="sibTrans" presStyleCnt="0"/>
      <dgm:spPr/>
    </dgm:pt>
    <dgm:pt modelId="{66D1B9DA-9032-6646-9F27-A7A043CDB7AA}" type="pres">
      <dgm:prSet presAssocID="{710CFAF2-CBCE-498F-A9BC-D7CF274FA170}" presName="node" presStyleLbl="node1" presStyleIdx="1" presStyleCnt="11">
        <dgm:presLayoutVars>
          <dgm:bulletEnabled val="1"/>
        </dgm:presLayoutVars>
      </dgm:prSet>
      <dgm:spPr/>
    </dgm:pt>
    <dgm:pt modelId="{891A164F-505B-C24C-A9EB-28E0765541D9}" type="pres">
      <dgm:prSet presAssocID="{691DF0A2-7F66-41E4-B44F-F9E057AB18B8}" presName="sibTrans" presStyleCnt="0"/>
      <dgm:spPr/>
    </dgm:pt>
    <dgm:pt modelId="{DCFC4714-FF7E-1546-B41B-28553E6096F3}" type="pres">
      <dgm:prSet presAssocID="{947396CB-5B54-49A0-ABAE-C1DE1CE2F060}" presName="node" presStyleLbl="node1" presStyleIdx="2" presStyleCnt="11">
        <dgm:presLayoutVars>
          <dgm:bulletEnabled val="1"/>
        </dgm:presLayoutVars>
      </dgm:prSet>
      <dgm:spPr/>
    </dgm:pt>
    <dgm:pt modelId="{AF101E86-79EE-ED4C-8FC2-6DDE41C81495}" type="pres">
      <dgm:prSet presAssocID="{0894D3B4-E79F-4958-9672-5C1E8DAF8BCE}" presName="sibTrans" presStyleCnt="0"/>
      <dgm:spPr/>
    </dgm:pt>
    <dgm:pt modelId="{BEEBC4DE-348C-AF40-BA58-2D5F1CFED300}" type="pres">
      <dgm:prSet presAssocID="{8B8A63AE-4D39-4C1A-BD21-4CB6ADE3EDDD}" presName="node" presStyleLbl="node1" presStyleIdx="3" presStyleCnt="11">
        <dgm:presLayoutVars>
          <dgm:bulletEnabled val="1"/>
        </dgm:presLayoutVars>
      </dgm:prSet>
      <dgm:spPr/>
    </dgm:pt>
    <dgm:pt modelId="{A1F848B9-DC5B-5D41-AB31-21273F46D28C}" type="pres">
      <dgm:prSet presAssocID="{74D258DE-7AF5-4310-8DAC-603C3921638D}" presName="sibTrans" presStyleCnt="0"/>
      <dgm:spPr/>
    </dgm:pt>
    <dgm:pt modelId="{2B452EFB-AB8F-424B-B856-48DD3AECD3F5}" type="pres">
      <dgm:prSet presAssocID="{C3310226-3A36-4CA0-80D4-19C6A4D671AF}" presName="node" presStyleLbl="node1" presStyleIdx="4" presStyleCnt="11">
        <dgm:presLayoutVars>
          <dgm:bulletEnabled val="1"/>
        </dgm:presLayoutVars>
      </dgm:prSet>
      <dgm:spPr/>
    </dgm:pt>
    <dgm:pt modelId="{8686C291-3F8D-E642-9B20-5D02F603554E}" type="pres">
      <dgm:prSet presAssocID="{6470291B-D1FF-488A-A295-3C49A1D7EA5D}" presName="sibTrans" presStyleCnt="0"/>
      <dgm:spPr/>
    </dgm:pt>
    <dgm:pt modelId="{BD5A4122-5E36-BD4A-A26E-E0E594533EE2}" type="pres">
      <dgm:prSet presAssocID="{6F6904CD-9DCB-4D51-AC8E-ED5F8CD8AAEA}" presName="node" presStyleLbl="node1" presStyleIdx="5" presStyleCnt="11">
        <dgm:presLayoutVars>
          <dgm:bulletEnabled val="1"/>
        </dgm:presLayoutVars>
      </dgm:prSet>
      <dgm:spPr/>
    </dgm:pt>
    <dgm:pt modelId="{B10C7F98-E9C5-7F41-9AB0-C38D4C9A525C}" type="pres">
      <dgm:prSet presAssocID="{71B96261-1BD9-4024-A5F7-2838BEA045EB}" presName="sibTrans" presStyleCnt="0"/>
      <dgm:spPr/>
    </dgm:pt>
    <dgm:pt modelId="{54B53284-A673-AF46-81C6-88F3D9FC2FD0}" type="pres">
      <dgm:prSet presAssocID="{2667B5A2-94B6-480F-A554-5D3D12353434}" presName="node" presStyleLbl="node1" presStyleIdx="6" presStyleCnt="11">
        <dgm:presLayoutVars>
          <dgm:bulletEnabled val="1"/>
        </dgm:presLayoutVars>
      </dgm:prSet>
      <dgm:spPr/>
    </dgm:pt>
    <dgm:pt modelId="{22B6C5E1-3D2C-494D-923F-C30147CE1A3B}" type="pres">
      <dgm:prSet presAssocID="{E0800B98-5202-470D-BF28-EB12DF3049B2}" presName="sibTrans" presStyleCnt="0"/>
      <dgm:spPr/>
    </dgm:pt>
    <dgm:pt modelId="{90031B2E-7CE2-5D40-8EC5-5D0E66AADDE4}" type="pres">
      <dgm:prSet presAssocID="{65937F8A-4668-4081-B79B-4FAC81E45E4A}" presName="node" presStyleLbl="node1" presStyleIdx="7" presStyleCnt="11">
        <dgm:presLayoutVars>
          <dgm:bulletEnabled val="1"/>
        </dgm:presLayoutVars>
      </dgm:prSet>
      <dgm:spPr/>
    </dgm:pt>
    <dgm:pt modelId="{45D712FC-41E8-0044-8533-F4FBC99979A9}" type="pres">
      <dgm:prSet presAssocID="{59EA7018-F863-41BE-9C34-A9131C29EAA1}" presName="sibTrans" presStyleCnt="0"/>
      <dgm:spPr/>
    </dgm:pt>
    <dgm:pt modelId="{01446A4B-00AA-A84F-BFB3-4634FA8E0DC7}" type="pres">
      <dgm:prSet presAssocID="{2431803C-EDF0-4686-AC21-8C92301ECEE9}" presName="node" presStyleLbl="node1" presStyleIdx="8" presStyleCnt="11">
        <dgm:presLayoutVars>
          <dgm:bulletEnabled val="1"/>
        </dgm:presLayoutVars>
      </dgm:prSet>
      <dgm:spPr/>
    </dgm:pt>
    <dgm:pt modelId="{7AD0CCB0-6CD9-1649-95F5-2DC44F8B0BBB}" type="pres">
      <dgm:prSet presAssocID="{15C0787B-655C-4F58-A159-EC7A7B7A795F}" presName="sibTrans" presStyleCnt="0"/>
      <dgm:spPr/>
    </dgm:pt>
    <dgm:pt modelId="{0501FB95-B8A5-9846-B579-C204D51BC066}" type="pres">
      <dgm:prSet presAssocID="{2CF425B7-E7FF-4B20-8C29-2362CC40C089}" presName="node" presStyleLbl="node1" presStyleIdx="9" presStyleCnt="11">
        <dgm:presLayoutVars>
          <dgm:bulletEnabled val="1"/>
        </dgm:presLayoutVars>
      </dgm:prSet>
      <dgm:spPr/>
    </dgm:pt>
    <dgm:pt modelId="{FA280E82-C41E-7149-A522-54BDFF9FF047}" type="pres">
      <dgm:prSet presAssocID="{28F6D7E8-4D10-4103-A7B7-7E5AC3B88392}" presName="sibTrans" presStyleCnt="0"/>
      <dgm:spPr/>
    </dgm:pt>
    <dgm:pt modelId="{92FB35AD-5B5B-9F44-8D3E-364179A7F357}" type="pres">
      <dgm:prSet presAssocID="{5F386FDA-317F-6F47-88F8-544FEA879A6E}" presName="node" presStyleLbl="node1" presStyleIdx="10" presStyleCnt="11">
        <dgm:presLayoutVars>
          <dgm:bulletEnabled val="1"/>
        </dgm:presLayoutVars>
      </dgm:prSet>
      <dgm:spPr/>
    </dgm:pt>
  </dgm:ptLst>
  <dgm:cxnLst>
    <dgm:cxn modelId="{03F5440C-79CA-43B4-8174-03241A675DC8}" srcId="{E8A37015-AA0C-498D-BAC0-03EEBDA09176}" destId="{8B8A63AE-4D39-4C1A-BD21-4CB6ADE3EDDD}" srcOrd="3" destOrd="0" parTransId="{59D38277-A4E2-4EA2-AF71-2A595EB1DCF6}" sibTransId="{74D258DE-7AF5-4310-8DAC-603C3921638D}"/>
    <dgm:cxn modelId="{7415FB15-F054-7F41-909E-8D28912B2D49}" type="presOf" srcId="{2431803C-EDF0-4686-AC21-8C92301ECEE9}" destId="{01446A4B-00AA-A84F-BFB3-4634FA8E0DC7}" srcOrd="0" destOrd="0" presId="urn:microsoft.com/office/officeart/2005/8/layout/default"/>
    <dgm:cxn modelId="{DBCB6921-50C9-41B0-B8B1-26DCF82E24C7}" srcId="{E8A37015-AA0C-498D-BAC0-03EEBDA09176}" destId="{710CFAF2-CBCE-498F-A9BC-D7CF274FA170}" srcOrd="1" destOrd="0" parTransId="{B7B1B23E-E4C8-495E-ABB9-84C7B54187A2}" sibTransId="{691DF0A2-7F66-41E4-B44F-F9E057AB18B8}"/>
    <dgm:cxn modelId="{35FDA539-75AC-604D-B851-762B631A62E8}" type="presOf" srcId="{C53958CE-7D79-43F8-9EA6-6E024334EDC6}" destId="{7B519FAD-9857-0E41-B09D-0E5C1ACD059C}" srcOrd="0" destOrd="0" presId="urn:microsoft.com/office/officeart/2005/8/layout/default"/>
    <dgm:cxn modelId="{B7CEEF4B-2F48-41D8-AD3F-8651992D3EAD}" srcId="{E8A37015-AA0C-498D-BAC0-03EEBDA09176}" destId="{2431803C-EDF0-4686-AC21-8C92301ECEE9}" srcOrd="8" destOrd="0" parTransId="{AB380013-F2C9-4280-8301-BC6C4B8E35C9}" sibTransId="{15C0787B-655C-4F58-A159-EC7A7B7A795F}"/>
    <dgm:cxn modelId="{AAFD2C53-5ABD-DB4B-9315-A32925BC9DE8}" type="presOf" srcId="{6F6904CD-9DCB-4D51-AC8E-ED5F8CD8AAEA}" destId="{BD5A4122-5E36-BD4A-A26E-E0E594533EE2}" srcOrd="0" destOrd="0" presId="urn:microsoft.com/office/officeart/2005/8/layout/default"/>
    <dgm:cxn modelId="{18F64357-F155-47CE-9AA5-C9C36BFAC8C1}" srcId="{E8A37015-AA0C-498D-BAC0-03EEBDA09176}" destId="{6F6904CD-9DCB-4D51-AC8E-ED5F8CD8AAEA}" srcOrd="5" destOrd="0" parTransId="{EC1BA65C-B3A4-4FED-8869-95CB500EAE3F}" sibTransId="{71B96261-1BD9-4024-A5F7-2838BEA045EB}"/>
    <dgm:cxn modelId="{4760A85C-50E4-49B0-A570-7EE4E5A5921B}" srcId="{E8A37015-AA0C-498D-BAC0-03EEBDA09176}" destId="{C3310226-3A36-4CA0-80D4-19C6A4D671AF}" srcOrd="4" destOrd="0" parTransId="{8385CB94-7605-424A-AD2A-B7B186E40B8A}" sibTransId="{6470291B-D1FF-488A-A295-3C49A1D7EA5D}"/>
    <dgm:cxn modelId="{53A7E967-9835-8541-9FBC-C01F93552933}" type="presOf" srcId="{65937F8A-4668-4081-B79B-4FAC81E45E4A}" destId="{90031B2E-7CE2-5D40-8EC5-5D0E66AADDE4}" srcOrd="0" destOrd="0" presId="urn:microsoft.com/office/officeart/2005/8/layout/default"/>
    <dgm:cxn modelId="{9D0FE96D-0CF2-4540-81ED-56115ABAAE75}" srcId="{E8A37015-AA0C-498D-BAC0-03EEBDA09176}" destId="{947396CB-5B54-49A0-ABAE-C1DE1CE2F060}" srcOrd="2" destOrd="0" parTransId="{3948CF1F-5E16-4747-84E8-360CFD89ED4A}" sibTransId="{0894D3B4-E79F-4958-9672-5C1E8DAF8BCE}"/>
    <dgm:cxn modelId="{015C3F70-CBD6-45AE-96F3-9CB84A9D7CC4}" srcId="{E8A37015-AA0C-498D-BAC0-03EEBDA09176}" destId="{C53958CE-7D79-43F8-9EA6-6E024334EDC6}" srcOrd="0" destOrd="0" parTransId="{810A6060-6D22-4515-8929-DAEE5BEC5E60}" sibTransId="{D8EAF524-654A-481F-8A9A-39E29581582A}"/>
    <dgm:cxn modelId="{06B81973-5D35-6A4F-9107-2654B57A673B}" type="presOf" srcId="{8B8A63AE-4D39-4C1A-BD21-4CB6ADE3EDDD}" destId="{BEEBC4DE-348C-AF40-BA58-2D5F1CFED300}" srcOrd="0" destOrd="0" presId="urn:microsoft.com/office/officeart/2005/8/layout/default"/>
    <dgm:cxn modelId="{17C1C07D-E2A0-1941-A3D7-5195BCEFD368}" type="presOf" srcId="{E8A37015-AA0C-498D-BAC0-03EEBDA09176}" destId="{678DB2A1-DC3E-714D-ACEB-B3D6C1D32627}" srcOrd="0" destOrd="0" presId="urn:microsoft.com/office/officeart/2005/8/layout/default"/>
    <dgm:cxn modelId="{3BBB2487-9368-CC4C-9754-08CE668FB11A}" type="presOf" srcId="{2667B5A2-94B6-480F-A554-5D3D12353434}" destId="{54B53284-A673-AF46-81C6-88F3D9FC2FD0}" srcOrd="0" destOrd="0" presId="urn:microsoft.com/office/officeart/2005/8/layout/default"/>
    <dgm:cxn modelId="{33C6FD8A-6081-453F-A552-60059A225D46}" srcId="{E8A37015-AA0C-498D-BAC0-03EEBDA09176}" destId="{2667B5A2-94B6-480F-A554-5D3D12353434}" srcOrd="6" destOrd="0" parTransId="{B0EB5529-705F-463B-88C0-8636129304C9}" sibTransId="{E0800B98-5202-470D-BF28-EB12DF3049B2}"/>
    <dgm:cxn modelId="{B8CA3E90-9BEE-4E79-BEF2-05DF8676B6CA}" srcId="{E8A37015-AA0C-498D-BAC0-03EEBDA09176}" destId="{65937F8A-4668-4081-B79B-4FAC81E45E4A}" srcOrd="7" destOrd="0" parTransId="{84AE543D-D1F0-41E9-BEC8-A5B01E7FCF6E}" sibTransId="{59EA7018-F863-41BE-9C34-A9131C29EAA1}"/>
    <dgm:cxn modelId="{0BCD28B4-BC43-E44A-8342-76934EF1C2FF}" type="presOf" srcId="{5F386FDA-317F-6F47-88F8-544FEA879A6E}" destId="{92FB35AD-5B5B-9F44-8D3E-364179A7F357}" srcOrd="0" destOrd="0" presId="urn:microsoft.com/office/officeart/2005/8/layout/default"/>
    <dgm:cxn modelId="{1B2625B7-130C-284A-9762-F3A190284085}" type="presOf" srcId="{710CFAF2-CBCE-498F-A9BC-D7CF274FA170}" destId="{66D1B9DA-9032-6646-9F27-A7A043CDB7AA}" srcOrd="0" destOrd="0" presId="urn:microsoft.com/office/officeart/2005/8/layout/default"/>
    <dgm:cxn modelId="{2CDE65BB-AED6-45A9-BB5B-1B19B4FDC71C}" srcId="{E8A37015-AA0C-498D-BAC0-03EEBDA09176}" destId="{2CF425B7-E7FF-4B20-8C29-2362CC40C089}" srcOrd="9" destOrd="0" parTransId="{FF743E05-1265-4E21-9A1C-F3165476C024}" sibTransId="{28F6D7E8-4D10-4103-A7B7-7E5AC3B88392}"/>
    <dgm:cxn modelId="{43C243C8-4BD6-FF41-B1FF-639985473CDC}" type="presOf" srcId="{C3310226-3A36-4CA0-80D4-19C6A4D671AF}" destId="{2B452EFB-AB8F-424B-B856-48DD3AECD3F5}" srcOrd="0" destOrd="0" presId="urn:microsoft.com/office/officeart/2005/8/layout/default"/>
    <dgm:cxn modelId="{EE8757C8-65CC-FC4D-A2F1-4C93060ADFCB}" srcId="{E8A37015-AA0C-498D-BAC0-03EEBDA09176}" destId="{5F386FDA-317F-6F47-88F8-544FEA879A6E}" srcOrd="10" destOrd="0" parTransId="{2BFC561B-ABDD-5940-9154-EBE29958D17A}" sibTransId="{D1F1D380-9A0C-3842-9A89-63B8977A9AE3}"/>
    <dgm:cxn modelId="{06898EEF-4511-CE48-B2F0-B04ED5377055}" type="presOf" srcId="{2CF425B7-E7FF-4B20-8C29-2362CC40C089}" destId="{0501FB95-B8A5-9846-B579-C204D51BC066}" srcOrd="0" destOrd="0" presId="urn:microsoft.com/office/officeart/2005/8/layout/default"/>
    <dgm:cxn modelId="{F956DDF9-545B-8845-AA00-2E1FCBB8961F}" type="presOf" srcId="{947396CB-5B54-49A0-ABAE-C1DE1CE2F060}" destId="{DCFC4714-FF7E-1546-B41B-28553E6096F3}" srcOrd="0" destOrd="0" presId="urn:microsoft.com/office/officeart/2005/8/layout/default"/>
    <dgm:cxn modelId="{EE3BC5AC-1797-0540-A8D5-570133E9D643}" type="presParOf" srcId="{678DB2A1-DC3E-714D-ACEB-B3D6C1D32627}" destId="{7B519FAD-9857-0E41-B09D-0E5C1ACD059C}" srcOrd="0" destOrd="0" presId="urn:microsoft.com/office/officeart/2005/8/layout/default"/>
    <dgm:cxn modelId="{85751591-F918-D846-A495-9CB08EA8FA52}" type="presParOf" srcId="{678DB2A1-DC3E-714D-ACEB-B3D6C1D32627}" destId="{D375E61C-6A70-0344-96D9-0436128778EB}" srcOrd="1" destOrd="0" presId="urn:microsoft.com/office/officeart/2005/8/layout/default"/>
    <dgm:cxn modelId="{C60E348A-BE03-DE4E-890C-EC10BB0EF1DA}" type="presParOf" srcId="{678DB2A1-DC3E-714D-ACEB-B3D6C1D32627}" destId="{66D1B9DA-9032-6646-9F27-A7A043CDB7AA}" srcOrd="2" destOrd="0" presId="urn:microsoft.com/office/officeart/2005/8/layout/default"/>
    <dgm:cxn modelId="{58518BAD-3853-9D48-BF82-563DDDAD1FB7}" type="presParOf" srcId="{678DB2A1-DC3E-714D-ACEB-B3D6C1D32627}" destId="{891A164F-505B-C24C-A9EB-28E0765541D9}" srcOrd="3" destOrd="0" presId="urn:microsoft.com/office/officeart/2005/8/layout/default"/>
    <dgm:cxn modelId="{F91DFC04-3312-BA4B-AB2F-7CA92C5F518E}" type="presParOf" srcId="{678DB2A1-DC3E-714D-ACEB-B3D6C1D32627}" destId="{DCFC4714-FF7E-1546-B41B-28553E6096F3}" srcOrd="4" destOrd="0" presId="urn:microsoft.com/office/officeart/2005/8/layout/default"/>
    <dgm:cxn modelId="{378CBAB8-9A76-0641-A40F-009B842239DC}" type="presParOf" srcId="{678DB2A1-DC3E-714D-ACEB-B3D6C1D32627}" destId="{AF101E86-79EE-ED4C-8FC2-6DDE41C81495}" srcOrd="5" destOrd="0" presId="urn:microsoft.com/office/officeart/2005/8/layout/default"/>
    <dgm:cxn modelId="{A92FBC1B-4A99-A940-8FA4-C67055BB22A6}" type="presParOf" srcId="{678DB2A1-DC3E-714D-ACEB-B3D6C1D32627}" destId="{BEEBC4DE-348C-AF40-BA58-2D5F1CFED300}" srcOrd="6" destOrd="0" presId="urn:microsoft.com/office/officeart/2005/8/layout/default"/>
    <dgm:cxn modelId="{621CC73B-A73E-F748-A5B1-77F7610AB686}" type="presParOf" srcId="{678DB2A1-DC3E-714D-ACEB-B3D6C1D32627}" destId="{A1F848B9-DC5B-5D41-AB31-21273F46D28C}" srcOrd="7" destOrd="0" presId="urn:microsoft.com/office/officeart/2005/8/layout/default"/>
    <dgm:cxn modelId="{C7591576-7290-7C46-BF57-BC1D25AFB5AA}" type="presParOf" srcId="{678DB2A1-DC3E-714D-ACEB-B3D6C1D32627}" destId="{2B452EFB-AB8F-424B-B856-48DD3AECD3F5}" srcOrd="8" destOrd="0" presId="urn:microsoft.com/office/officeart/2005/8/layout/default"/>
    <dgm:cxn modelId="{E069A0D3-AAE5-1F46-86AA-45A4D2B8A2AF}" type="presParOf" srcId="{678DB2A1-DC3E-714D-ACEB-B3D6C1D32627}" destId="{8686C291-3F8D-E642-9B20-5D02F603554E}" srcOrd="9" destOrd="0" presId="urn:microsoft.com/office/officeart/2005/8/layout/default"/>
    <dgm:cxn modelId="{F4B3029B-FF8A-D541-BB9B-B051D76D1C0A}" type="presParOf" srcId="{678DB2A1-DC3E-714D-ACEB-B3D6C1D32627}" destId="{BD5A4122-5E36-BD4A-A26E-E0E594533EE2}" srcOrd="10" destOrd="0" presId="urn:microsoft.com/office/officeart/2005/8/layout/default"/>
    <dgm:cxn modelId="{9CB509C6-DAE7-0544-AA8B-7A97740E9500}" type="presParOf" srcId="{678DB2A1-DC3E-714D-ACEB-B3D6C1D32627}" destId="{B10C7F98-E9C5-7F41-9AB0-C38D4C9A525C}" srcOrd="11" destOrd="0" presId="urn:microsoft.com/office/officeart/2005/8/layout/default"/>
    <dgm:cxn modelId="{F63C6953-37AD-1540-8713-FD080FA3BAE9}" type="presParOf" srcId="{678DB2A1-DC3E-714D-ACEB-B3D6C1D32627}" destId="{54B53284-A673-AF46-81C6-88F3D9FC2FD0}" srcOrd="12" destOrd="0" presId="urn:microsoft.com/office/officeart/2005/8/layout/default"/>
    <dgm:cxn modelId="{F5940816-E826-894C-9893-8DF47EA8B543}" type="presParOf" srcId="{678DB2A1-DC3E-714D-ACEB-B3D6C1D32627}" destId="{22B6C5E1-3D2C-494D-923F-C30147CE1A3B}" srcOrd="13" destOrd="0" presId="urn:microsoft.com/office/officeart/2005/8/layout/default"/>
    <dgm:cxn modelId="{60527B88-36CB-134D-A4A9-81741CAB5429}" type="presParOf" srcId="{678DB2A1-DC3E-714D-ACEB-B3D6C1D32627}" destId="{90031B2E-7CE2-5D40-8EC5-5D0E66AADDE4}" srcOrd="14" destOrd="0" presId="urn:microsoft.com/office/officeart/2005/8/layout/default"/>
    <dgm:cxn modelId="{D6802A1F-C1CB-594A-AB03-5207E32F3587}" type="presParOf" srcId="{678DB2A1-DC3E-714D-ACEB-B3D6C1D32627}" destId="{45D712FC-41E8-0044-8533-F4FBC99979A9}" srcOrd="15" destOrd="0" presId="urn:microsoft.com/office/officeart/2005/8/layout/default"/>
    <dgm:cxn modelId="{10783D16-D02E-1042-930A-5DF6B2E210B2}" type="presParOf" srcId="{678DB2A1-DC3E-714D-ACEB-B3D6C1D32627}" destId="{01446A4B-00AA-A84F-BFB3-4634FA8E0DC7}" srcOrd="16" destOrd="0" presId="urn:microsoft.com/office/officeart/2005/8/layout/default"/>
    <dgm:cxn modelId="{EAEB1E8C-6D8C-424D-BD52-00BC76B31039}" type="presParOf" srcId="{678DB2A1-DC3E-714D-ACEB-B3D6C1D32627}" destId="{7AD0CCB0-6CD9-1649-95F5-2DC44F8B0BBB}" srcOrd="17" destOrd="0" presId="urn:microsoft.com/office/officeart/2005/8/layout/default"/>
    <dgm:cxn modelId="{989A6945-6735-D54B-A13A-42C4EA146164}" type="presParOf" srcId="{678DB2A1-DC3E-714D-ACEB-B3D6C1D32627}" destId="{0501FB95-B8A5-9846-B579-C204D51BC066}" srcOrd="18" destOrd="0" presId="urn:microsoft.com/office/officeart/2005/8/layout/default"/>
    <dgm:cxn modelId="{A027E106-2053-D64C-BB37-46122359D1E6}" type="presParOf" srcId="{678DB2A1-DC3E-714D-ACEB-B3D6C1D32627}" destId="{FA280E82-C41E-7149-A522-54BDFF9FF047}" srcOrd="19" destOrd="0" presId="urn:microsoft.com/office/officeart/2005/8/layout/default"/>
    <dgm:cxn modelId="{387C82DB-4591-7147-B468-8EA86F0BAC4E}" type="presParOf" srcId="{678DB2A1-DC3E-714D-ACEB-B3D6C1D32627}" destId="{92FB35AD-5B5B-9F44-8D3E-364179A7F357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19FAD-9857-0E41-B09D-0E5C1ACD059C}">
      <dsp:nvSpPr>
        <dsp:cNvPr id="0" name=""/>
        <dsp:cNvSpPr/>
      </dsp:nvSpPr>
      <dsp:spPr>
        <a:xfrm>
          <a:off x="802537" y="1342"/>
          <a:ext cx="2086391" cy="12518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Datasetin son hali: 19.330 kitap</a:t>
          </a:r>
        </a:p>
      </dsp:txBody>
      <dsp:txXfrm>
        <a:off x="802537" y="1342"/>
        <a:ext cx="2086391" cy="1251834"/>
      </dsp:txXfrm>
    </dsp:sp>
    <dsp:sp modelId="{66D1B9DA-9032-6646-9F27-A7A043CDB7AA}">
      <dsp:nvSpPr>
        <dsp:cNvPr id="0" name=""/>
        <dsp:cNvSpPr/>
      </dsp:nvSpPr>
      <dsp:spPr>
        <a:xfrm>
          <a:off x="3097568" y="1342"/>
          <a:ext cx="2086391" cy="1251834"/>
        </a:xfrm>
        <a:prstGeom prst="rect">
          <a:avLst/>
        </a:prstGeom>
        <a:solidFill>
          <a:schemeClr val="accent2">
            <a:hueOff val="252993"/>
            <a:satOff val="-4786"/>
            <a:lumOff val="-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Temel değişkenler: Toplamda 50 ye yakin degiskenden olusuyor. Fakat onemli olanlar</a:t>
          </a:r>
          <a:endParaRPr lang="en-US" sz="1500" kern="1200"/>
        </a:p>
      </dsp:txBody>
      <dsp:txXfrm>
        <a:off x="3097568" y="1342"/>
        <a:ext cx="2086391" cy="1251834"/>
      </dsp:txXfrm>
    </dsp:sp>
    <dsp:sp modelId="{DCFC4714-FF7E-1546-B41B-28553E6096F3}">
      <dsp:nvSpPr>
        <dsp:cNvPr id="0" name=""/>
        <dsp:cNvSpPr/>
      </dsp:nvSpPr>
      <dsp:spPr>
        <a:xfrm>
          <a:off x="5392598" y="1342"/>
          <a:ext cx="2086391" cy="1251834"/>
        </a:xfrm>
        <a:prstGeom prst="rect">
          <a:avLst/>
        </a:prstGeom>
        <a:solidFill>
          <a:schemeClr val="accent2">
            <a:hueOff val="505987"/>
            <a:satOff val="-9572"/>
            <a:lumOff val="-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fiyat, yorum_sayısı, satın_alma_sayısı (hedef değişken), favori_sayısı</a:t>
          </a:r>
        </a:p>
      </dsp:txBody>
      <dsp:txXfrm>
        <a:off x="5392598" y="1342"/>
        <a:ext cx="2086391" cy="1251834"/>
      </dsp:txXfrm>
    </dsp:sp>
    <dsp:sp modelId="{BEEBC4DE-348C-AF40-BA58-2D5F1CFED300}">
      <dsp:nvSpPr>
        <dsp:cNvPr id="0" name=""/>
        <dsp:cNvSpPr/>
      </dsp:nvSpPr>
      <dsp:spPr>
        <a:xfrm>
          <a:off x="7687629" y="1342"/>
          <a:ext cx="2086391" cy="1251834"/>
        </a:xfrm>
        <a:prstGeom prst="rect">
          <a:avLst/>
        </a:prstGeom>
        <a:solidFill>
          <a:schemeClr val="accent2">
            <a:hueOff val="758980"/>
            <a:satOff val="-14359"/>
            <a:lumOff val="-1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okuma_listesi (bayrak), yıldız_puanı, kategori, yayıncı, vb.</a:t>
          </a:r>
        </a:p>
      </dsp:txBody>
      <dsp:txXfrm>
        <a:off x="7687629" y="1342"/>
        <a:ext cx="2086391" cy="1251834"/>
      </dsp:txXfrm>
    </dsp:sp>
    <dsp:sp modelId="{2B452EFB-AB8F-424B-B856-48DD3AECD3F5}">
      <dsp:nvSpPr>
        <dsp:cNvPr id="0" name=""/>
        <dsp:cNvSpPr/>
      </dsp:nvSpPr>
      <dsp:spPr>
        <a:xfrm>
          <a:off x="802537" y="1461816"/>
          <a:ext cx="2086391" cy="1251834"/>
        </a:xfrm>
        <a:prstGeom prst="rect">
          <a:avLst/>
        </a:prstGeom>
        <a:solidFill>
          <a:schemeClr val="accent2">
            <a:hueOff val="1011974"/>
            <a:satOff val="-19145"/>
            <a:lumOff val="-1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Hedef değişken:</a:t>
          </a:r>
          <a:r>
            <a:rPr lang="en-US" sz="1500" kern="1200"/>
            <a:t> satın_alma_sayısı </a:t>
          </a:r>
          <a:r>
            <a:rPr lang="en-US" sz="1500" i="1" kern="1200"/>
            <a:t>(kitap satışlarının bir göstergesi olarak kullanıldı)</a:t>
          </a:r>
          <a:endParaRPr lang="en-US" sz="1500" kern="1200"/>
        </a:p>
      </dsp:txBody>
      <dsp:txXfrm>
        <a:off x="802537" y="1461816"/>
        <a:ext cx="2086391" cy="1251834"/>
      </dsp:txXfrm>
    </dsp:sp>
    <dsp:sp modelId="{BD5A4122-5E36-BD4A-A26E-E0E594533EE2}">
      <dsp:nvSpPr>
        <dsp:cNvPr id="0" name=""/>
        <dsp:cNvSpPr/>
      </dsp:nvSpPr>
      <dsp:spPr>
        <a:xfrm>
          <a:off x="3097568" y="1461816"/>
          <a:ext cx="2086391" cy="1251834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Veri toplama süreci:</a:t>
          </a:r>
          <a:endParaRPr lang="en-US" sz="1500" kern="1200"/>
        </a:p>
      </dsp:txBody>
      <dsp:txXfrm>
        <a:off x="3097568" y="1461816"/>
        <a:ext cx="2086391" cy="1251834"/>
      </dsp:txXfrm>
    </dsp:sp>
    <dsp:sp modelId="{54B53284-A673-AF46-81C6-88F3D9FC2FD0}">
      <dsp:nvSpPr>
        <dsp:cNvPr id="0" name=""/>
        <dsp:cNvSpPr/>
      </dsp:nvSpPr>
      <dsp:spPr>
        <a:xfrm>
          <a:off x="5392598" y="1461816"/>
          <a:ext cx="2086391" cy="1251834"/>
        </a:xfrm>
        <a:prstGeom prst="rect">
          <a:avLst/>
        </a:prstGeom>
        <a:solidFill>
          <a:schemeClr val="accent2">
            <a:hueOff val="1517960"/>
            <a:satOff val="-28717"/>
            <a:lumOff val="-2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Web kazıma (web scraping) ile iki farklı veri kümesi indirildi:</a:t>
          </a:r>
        </a:p>
      </dsp:txBody>
      <dsp:txXfrm>
        <a:off x="5392598" y="1461816"/>
        <a:ext cx="2086391" cy="1251834"/>
      </dsp:txXfrm>
    </dsp:sp>
    <dsp:sp modelId="{90031B2E-7CE2-5D40-8EC5-5D0E66AADDE4}">
      <dsp:nvSpPr>
        <dsp:cNvPr id="0" name=""/>
        <dsp:cNvSpPr/>
      </dsp:nvSpPr>
      <dsp:spPr>
        <a:xfrm>
          <a:off x="7687629" y="1461816"/>
          <a:ext cx="2086391" cy="1251834"/>
        </a:xfrm>
        <a:prstGeom prst="rect">
          <a:avLst/>
        </a:prstGeom>
        <a:solidFill>
          <a:schemeClr val="accent2">
            <a:hueOff val="1770954"/>
            <a:satOff val="-33503"/>
            <a:lumOff val="-2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Liste görünümü:</a:t>
          </a:r>
          <a:r>
            <a:rPr lang="en-US" sz="1500" kern="1200"/>
            <a:t> Yaklaşık 197.000 kitap</a:t>
          </a:r>
        </a:p>
      </dsp:txBody>
      <dsp:txXfrm>
        <a:off x="7687629" y="1461816"/>
        <a:ext cx="2086391" cy="1251834"/>
      </dsp:txXfrm>
    </dsp:sp>
    <dsp:sp modelId="{01446A4B-00AA-A84F-BFB3-4634FA8E0DC7}">
      <dsp:nvSpPr>
        <dsp:cNvPr id="0" name=""/>
        <dsp:cNvSpPr/>
      </dsp:nvSpPr>
      <dsp:spPr>
        <a:xfrm>
          <a:off x="1950052" y="2922290"/>
          <a:ext cx="2086391" cy="1251834"/>
        </a:xfrm>
        <a:prstGeom prst="rect">
          <a:avLst/>
        </a:prstGeom>
        <a:solidFill>
          <a:schemeClr val="accent2">
            <a:hueOff val="2023947"/>
            <a:satOff val="-38290"/>
            <a:lumOff val="-2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Kitap detay sayfaları:</a:t>
          </a:r>
          <a:r>
            <a:rPr lang="en-US" sz="1500" kern="1200"/>
            <a:t> Yaklaşık 27.000 giriş (zaman kısıtı nedeniyle)</a:t>
          </a:r>
        </a:p>
      </dsp:txBody>
      <dsp:txXfrm>
        <a:off x="1950052" y="2922290"/>
        <a:ext cx="2086391" cy="1251834"/>
      </dsp:txXfrm>
    </dsp:sp>
    <dsp:sp modelId="{0501FB95-B8A5-9846-B579-C204D51BC066}">
      <dsp:nvSpPr>
        <dsp:cNvPr id="0" name=""/>
        <dsp:cNvSpPr/>
      </dsp:nvSpPr>
      <dsp:spPr>
        <a:xfrm>
          <a:off x="4245083" y="2922290"/>
          <a:ext cx="2086391" cy="1251834"/>
        </a:xfrm>
        <a:prstGeom prst="rect">
          <a:avLst/>
        </a:prstGeom>
        <a:solidFill>
          <a:schemeClr val="accent2">
            <a:hueOff val="2276941"/>
            <a:satOff val="-43076"/>
            <a:lumOff val="-3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Temizlenip</a:t>
          </a:r>
          <a:r>
            <a:rPr lang="en-US" sz="1500" kern="1200" dirty="0"/>
            <a:t> </a:t>
          </a:r>
          <a:r>
            <a:rPr lang="en-US" sz="1500" kern="1200" dirty="0" err="1"/>
            <a:t>birleştirildikten</a:t>
          </a:r>
          <a:r>
            <a:rPr lang="en-US" sz="1500" kern="1200" dirty="0"/>
            <a:t> </a:t>
          </a:r>
          <a:r>
            <a:rPr lang="en-US" sz="1500" kern="1200" dirty="0" err="1"/>
            <a:t>sonra</a:t>
          </a:r>
          <a:r>
            <a:rPr lang="en-US" sz="1500" kern="1200" dirty="0"/>
            <a:t> </a:t>
          </a:r>
          <a:r>
            <a:rPr lang="en-US" sz="1500" kern="1200" dirty="0" err="1"/>
            <a:t>elde</a:t>
          </a:r>
          <a:r>
            <a:rPr lang="en-US" sz="1500" kern="1200" dirty="0"/>
            <a:t> </a:t>
          </a:r>
          <a:r>
            <a:rPr lang="en-US" sz="1500" kern="1200" dirty="0" err="1"/>
            <a:t>edilen</a:t>
          </a:r>
          <a:r>
            <a:rPr lang="en-US" sz="1500" kern="1200" dirty="0"/>
            <a:t> </a:t>
          </a:r>
          <a:r>
            <a:rPr lang="en-US" sz="1500" kern="1200" dirty="0" err="1"/>
            <a:t>nihai</a:t>
          </a:r>
          <a:r>
            <a:rPr lang="en-US" sz="1500" kern="1200" dirty="0"/>
            <a:t> </a:t>
          </a:r>
          <a:r>
            <a:rPr lang="en-US" sz="1500" kern="1200" dirty="0" err="1"/>
            <a:t>veri</a:t>
          </a:r>
          <a:r>
            <a:rPr lang="en-US" sz="1500" kern="1200" dirty="0"/>
            <a:t> </a:t>
          </a:r>
          <a:r>
            <a:rPr lang="en-US" sz="1500" kern="1200" dirty="0" err="1"/>
            <a:t>kümesi</a:t>
          </a:r>
          <a:r>
            <a:rPr lang="en-US" sz="1500" kern="1200" dirty="0"/>
            <a:t>: </a:t>
          </a:r>
          <a:r>
            <a:rPr lang="en-US" sz="1500" b="1" kern="1200" dirty="0"/>
            <a:t>19.330 </a:t>
          </a:r>
          <a:r>
            <a:rPr lang="en-US" sz="1500" b="1" kern="1200" dirty="0" err="1"/>
            <a:t>benzersiz</a:t>
          </a:r>
          <a:r>
            <a:rPr lang="en-US" sz="1500" b="1" kern="1200" dirty="0"/>
            <a:t> </a:t>
          </a:r>
          <a:r>
            <a:rPr lang="en-US" sz="1500" b="1" kern="1200" dirty="0" err="1"/>
            <a:t>kitap</a:t>
          </a:r>
          <a:endParaRPr lang="en-US" sz="1500" kern="1200" dirty="0"/>
        </a:p>
      </dsp:txBody>
      <dsp:txXfrm>
        <a:off x="4245083" y="2922290"/>
        <a:ext cx="2086391" cy="1251834"/>
      </dsp:txXfrm>
    </dsp:sp>
    <dsp:sp modelId="{92FB35AD-5B5B-9F44-8D3E-364179A7F357}">
      <dsp:nvSpPr>
        <dsp:cNvPr id="0" name=""/>
        <dsp:cNvSpPr/>
      </dsp:nvSpPr>
      <dsp:spPr>
        <a:xfrm>
          <a:off x="6540113" y="2922290"/>
          <a:ext cx="2086391" cy="1251834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Cogu</a:t>
          </a:r>
          <a:r>
            <a:rPr lang="en-US" sz="1500" kern="1200" dirty="0"/>
            <a:t> </a:t>
          </a:r>
          <a:r>
            <a:rPr lang="en-US" sz="1500" kern="1200" dirty="0" err="1"/>
            <a:t>ozellik</a:t>
          </a:r>
          <a:r>
            <a:rPr lang="en-US" sz="1500" kern="1200" dirty="0"/>
            <a:t> </a:t>
          </a:r>
          <a:r>
            <a:rPr lang="en-US" sz="1500" kern="1200" dirty="0" err="1"/>
            <a:t>oldukca</a:t>
          </a:r>
          <a:r>
            <a:rPr lang="en-US" sz="1500" kern="1200" dirty="0"/>
            <a:t> </a:t>
          </a:r>
          <a:r>
            <a:rPr lang="en-US" sz="1500" kern="1200" dirty="0" err="1"/>
            <a:t>carpik</a:t>
          </a:r>
          <a:r>
            <a:rPr lang="en-US" sz="1500" kern="1200" dirty="0"/>
            <a:t>(skew)</a:t>
          </a:r>
        </a:p>
      </dsp:txBody>
      <dsp:txXfrm>
        <a:off x="6540113" y="2922290"/>
        <a:ext cx="2086391" cy="125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1735-FDBA-FF79-DE9F-286F70211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Kitapyurdu</a:t>
            </a:r>
            <a:r>
              <a:rPr lang="en-US" dirty="0"/>
              <a:t>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64AB9-8B56-F424-D428-B22F697A1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6F2A-1A9B-166D-DF26-B459373D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D478B4-AB18-88ED-7899-CE6EFE6DD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915784"/>
            <a:ext cx="6281738" cy="50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BF4C77-9944-542B-0320-AB9A96CC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EAD7DC-15F4-7CD0-CFC9-02ABF4BA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0" y="671759"/>
            <a:ext cx="5286224" cy="3330320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A1A0DA8-5405-6FF3-6172-ECEF6E1D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748352"/>
            <a:ext cx="5300659" cy="3180394"/>
          </a:xfrm>
          <a:prstGeom prst="rect">
            <a:avLst/>
          </a:prstGeom>
        </p:spPr>
      </p:pic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DDAC8240-8E91-4205-665A-7B7FA3B8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7660"/>
            <a:ext cx="5075720" cy="17703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228ED9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C76684-17A8-AA31-0EA9-69896458F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84412"/>
            <a:ext cx="10905066" cy="46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7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115D300-5FB2-C2EF-A4DF-B0B25808D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87" y="80815"/>
            <a:ext cx="5441334" cy="4040190"/>
          </a:xfrm>
          <a:prstGeom prst="rect">
            <a:avLst/>
          </a:prstGeom>
          <a:ln w="12700">
            <a:noFill/>
          </a:ln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7F2A6-9BE1-20B0-3485-0DA0D3BDD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2360" y="80815"/>
            <a:ext cx="5316041" cy="4040190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339E1D-FDBB-E77E-0AA9-586AF292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444E0E-11AD-1710-BF96-30C23C66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7DA8F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4FB0A3-A2EB-6BBB-4869-7784D1B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1" y="266700"/>
            <a:ext cx="11847093" cy="6410325"/>
          </a:xfrm>
          <a:prstGeom prst="rect">
            <a:avLst/>
          </a:prstGeom>
          <a:ln w="12700">
            <a:noFill/>
          </a:ln>
        </p:spPr>
      </p:pic>
      <p:sp>
        <p:nvSpPr>
          <p:cNvPr id="57" name="Content Placeholder 7">
            <a:extLst>
              <a:ext uri="{FF2B5EF4-FFF2-40B4-BE49-F238E27FC236}">
                <a16:creationId xmlns:a16="http://schemas.microsoft.com/office/drawing/2014/main" id="{A5D68B49-EA2E-3643-21AA-233596BF2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7DA8F9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32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2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C49671-2E99-D2E7-A4CE-02BE2666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F450D-7692-6EB1-6743-9932A9A5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1285"/>
            <a:ext cx="3539970" cy="1185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72DD4-85C3-8C6F-5254-78E7619F0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48" y="1712532"/>
            <a:ext cx="3539970" cy="1106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84ADCF-F1BB-DFCF-1CAE-7ED51E71A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674" y="1553962"/>
            <a:ext cx="3536347" cy="14233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CCA812-B74A-9512-F91E-E7D89582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95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6238-BD0B-91A0-BAC1-DEC9D324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73A2-BDC0-72AC-C21F-06D2194C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 Feature 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improve model performance and reduce skewness, we transformed and created the following features:</a:t>
            </a:r>
          </a:p>
          <a:p>
            <a:r>
              <a:rPr lang="en-US" b="1" dirty="0"/>
              <a:t>Log Transformations</a:t>
            </a:r>
            <a:r>
              <a:rPr lang="en-US" dirty="0"/>
              <a:t>:</a:t>
            </a:r>
          </a:p>
          <a:p>
            <a:r>
              <a:rPr lang="en-US" dirty="0" err="1"/>
              <a:t>log_price</a:t>
            </a:r>
            <a:r>
              <a:rPr lang="en-US" dirty="0"/>
              <a:t>, </a:t>
            </a:r>
            <a:r>
              <a:rPr lang="en-US" dirty="0" err="1"/>
              <a:t>log_sales</a:t>
            </a:r>
            <a:r>
              <a:rPr lang="en-US" dirty="0"/>
              <a:t>, </a:t>
            </a:r>
            <a:r>
              <a:rPr lang="en-US" dirty="0" err="1"/>
              <a:t>log_review</a:t>
            </a:r>
            <a:r>
              <a:rPr lang="en-US" dirty="0"/>
              <a:t>, </a:t>
            </a:r>
            <a:r>
              <a:rPr lang="en-US" dirty="0" err="1"/>
              <a:t>log_fav</a:t>
            </a:r>
            <a:r>
              <a:rPr lang="en-US" dirty="0"/>
              <a:t>, </a:t>
            </a:r>
            <a:r>
              <a:rPr lang="en-US" dirty="0" err="1"/>
              <a:t>log_page</a:t>
            </a:r>
            <a:r>
              <a:rPr lang="en-US" dirty="0"/>
              <a:t>, </a:t>
            </a:r>
            <a:r>
              <a:rPr lang="en-US" dirty="0" err="1"/>
              <a:t>log_reading_list_okuyacagim</a:t>
            </a:r>
            <a:endParaRPr lang="en-US" dirty="0"/>
          </a:p>
          <a:p>
            <a:r>
              <a:rPr lang="en-US" dirty="0"/>
              <a:t>→ Reduced right skewness and stabilized variance.</a:t>
            </a:r>
          </a:p>
          <a:p>
            <a:r>
              <a:rPr lang="en-US" b="1" dirty="0"/>
              <a:t>Binary Flags</a:t>
            </a:r>
            <a:r>
              <a:rPr lang="en-US" dirty="0"/>
              <a:t>:</a:t>
            </a:r>
          </a:p>
          <a:p>
            <a:r>
              <a:rPr lang="en-US" dirty="0" err="1"/>
              <a:t>has_review</a:t>
            </a:r>
            <a:r>
              <a:rPr lang="en-US" dirty="0"/>
              <a:t>, </a:t>
            </a:r>
            <a:r>
              <a:rPr lang="en-US" dirty="0" err="1"/>
              <a:t>has_vote</a:t>
            </a:r>
            <a:r>
              <a:rPr lang="en-US" dirty="0"/>
              <a:t>, </a:t>
            </a:r>
            <a:r>
              <a:rPr lang="en-US" dirty="0" err="1"/>
              <a:t>has_star</a:t>
            </a:r>
            <a:endParaRPr lang="en-US" dirty="0"/>
          </a:p>
          <a:p>
            <a:r>
              <a:rPr lang="en-US" dirty="0"/>
              <a:t>→ Captures book visibility or rating presence.</a:t>
            </a:r>
          </a:p>
          <a:p>
            <a:r>
              <a:rPr lang="en-US" b="1" dirty="0"/>
              <a:t>Book Age</a:t>
            </a:r>
            <a:r>
              <a:rPr lang="en-US" dirty="0"/>
              <a:t>:</a:t>
            </a:r>
          </a:p>
          <a:p>
            <a:r>
              <a:rPr lang="en-US" dirty="0"/>
              <a:t>Calculated as 2025 - </a:t>
            </a:r>
            <a:r>
              <a:rPr lang="en-US" dirty="0" err="1"/>
              <a:t>publish_year</a:t>
            </a:r>
            <a:endParaRPr lang="en-US" dirty="0"/>
          </a:p>
          <a:p>
            <a:r>
              <a:rPr lang="en-US" dirty="0"/>
              <a:t>→ Reflects how long the book has been available on the market.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32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1011-93CF-B9F1-2DA0-882E6C11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Category Bucketing &amp; Encoding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05C5-D0CB-109C-AD15-564DE5E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4. Categorical Bucketing &amp; Encoding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simplify high-cardinality categorical features and mitigate multicollinearity:</a:t>
            </a:r>
          </a:p>
          <a:p>
            <a:r>
              <a:rPr lang="en-US" b="1" dirty="0"/>
              <a:t>Category Reduction</a:t>
            </a:r>
            <a:r>
              <a:rPr lang="en-US" dirty="0"/>
              <a:t>:</a:t>
            </a:r>
          </a:p>
          <a:p>
            <a:r>
              <a:rPr lang="en-US" dirty="0"/>
              <a:t>Merged ~30 book categories into </a:t>
            </a:r>
            <a:r>
              <a:rPr lang="en-US" b="1" dirty="0"/>
              <a:t>3 buckets</a:t>
            </a:r>
            <a:r>
              <a:rPr lang="en-US" dirty="0"/>
              <a:t> based on total sales:</a:t>
            </a:r>
          </a:p>
          <a:p>
            <a:r>
              <a:rPr lang="en-US" dirty="0" err="1"/>
              <a:t>low_sales_cat</a:t>
            </a:r>
            <a:r>
              <a:rPr lang="en-US" dirty="0"/>
              <a:t>, </a:t>
            </a:r>
            <a:r>
              <a:rPr lang="en-US" dirty="0" err="1"/>
              <a:t>mid_sales_cat</a:t>
            </a:r>
            <a:r>
              <a:rPr lang="en-US" dirty="0"/>
              <a:t>, </a:t>
            </a:r>
            <a:r>
              <a:rPr lang="en-US" dirty="0" err="1"/>
              <a:t>high_sales_cat</a:t>
            </a:r>
            <a:endParaRPr lang="en-US" dirty="0"/>
          </a:p>
          <a:p>
            <a:r>
              <a:rPr lang="en-US" dirty="0"/>
              <a:t>Assigned via quantile-based binning of total sales per category.</a:t>
            </a:r>
          </a:p>
          <a:p>
            <a:r>
              <a:rPr lang="en-US" b="1" dirty="0"/>
              <a:t>Publisher Quality</a:t>
            </a:r>
            <a:r>
              <a:rPr lang="en-US" dirty="0"/>
              <a:t>:</a:t>
            </a:r>
          </a:p>
          <a:p>
            <a:r>
              <a:rPr lang="en-US" dirty="0"/>
              <a:t>Reduced publisher feature into:</a:t>
            </a:r>
          </a:p>
          <a:p>
            <a:r>
              <a:rPr lang="en-US" dirty="0" err="1"/>
              <a:t>high_quality</a:t>
            </a:r>
            <a:r>
              <a:rPr lang="en-US" dirty="0"/>
              <a:t>: Top 50 most frequent publishers</a:t>
            </a:r>
          </a:p>
          <a:p>
            <a:r>
              <a:rPr lang="en-US" dirty="0"/>
              <a:t>other: All remaining publishers</a:t>
            </a:r>
          </a:p>
          <a:p>
            <a:r>
              <a:rPr lang="en-US" b="1" dirty="0"/>
              <a:t>One-Hot Encoding</a:t>
            </a:r>
            <a:r>
              <a:rPr lang="en-US" dirty="0"/>
              <a:t>:</a:t>
            </a:r>
          </a:p>
          <a:p>
            <a:r>
              <a:rPr lang="en-US" dirty="0"/>
              <a:t>Applied to reduced categorical features using </a:t>
            </a:r>
            <a:r>
              <a:rPr lang="en-US" dirty="0" err="1"/>
              <a:t>pd.get_dummies</a:t>
            </a:r>
            <a:r>
              <a:rPr lang="en-US" dirty="0"/>
              <a:t>(..., </a:t>
            </a:r>
            <a:r>
              <a:rPr lang="en-US" dirty="0" err="1"/>
              <a:t>drop_first</a:t>
            </a:r>
            <a:r>
              <a:rPr lang="en-US" dirty="0"/>
              <a:t>=True)</a:t>
            </a:r>
          </a:p>
          <a:p>
            <a:r>
              <a:rPr lang="en-US" dirty="0"/>
              <a:t>Avoids dummy variable trap and keeps model interpretable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048B-B848-5A1E-C7D3-9E0FA2ED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Train-Test Split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2C06-C282-A254-2C6F-6E68D1C0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Predict 2025 book sales based on past data.</a:t>
            </a:r>
          </a:p>
          <a:p>
            <a:r>
              <a:rPr lang="en-US" b="1" dirty="0"/>
              <a:t>Train Set</a:t>
            </a:r>
            <a:r>
              <a:rPr lang="en-US" dirty="0"/>
              <a:t>: Books published </a:t>
            </a:r>
            <a:r>
              <a:rPr lang="en-US" b="1" dirty="0"/>
              <a:t>before 2025</a:t>
            </a:r>
            <a:endParaRPr lang="en-US" dirty="0"/>
          </a:p>
          <a:p>
            <a:r>
              <a:rPr lang="en-US" b="1" dirty="0"/>
              <a:t>Test Set</a:t>
            </a:r>
            <a:r>
              <a:rPr lang="en-US" dirty="0"/>
              <a:t>: Books published </a:t>
            </a:r>
            <a:r>
              <a:rPr lang="en-US" b="1" dirty="0"/>
              <a:t>in 2025</a:t>
            </a:r>
            <a:endParaRPr lang="en-US" dirty="0"/>
          </a:p>
          <a:p>
            <a:r>
              <a:rPr lang="en-US" b="1" dirty="0"/>
              <a:t>Split Sizes</a:t>
            </a:r>
            <a:r>
              <a:rPr lang="en-US" dirty="0"/>
              <a:t>:</a:t>
            </a:r>
          </a:p>
          <a:p>
            <a:r>
              <a:rPr lang="en-US" dirty="0"/>
              <a:t>Train shape: (18,387 rows, 45 columns)</a:t>
            </a:r>
          </a:p>
          <a:p>
            <a:r>
              <a:rPr lang="en-US" dirty="0"/>
              <a:t>Test shape: (943 rows, 45 columns)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This temporal split ensures a </a:t>
            </a:r>
            <a:r>
              <a:rPr lang="en-US" b="1" dirty="0"/>
              <a:t>realistic forward-looking prediction</a:t>
            </a:r>
            <a:r>
              <a:rPr lang="en-US" dirty="0"/>
              <a:t> and avoids data leakage.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78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D321-73EB-D432-44B8-450B9E9E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6. Model Building: Linear Regression (OLS)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CCB8-4E1D-587D-ED38-ADCB74A4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Model</a:t>
            </a:r>
            <a:r>
              <a:rPr lang="en-US" dirty="0"/>
              <a:t>: Ordinary Least Squares (</a:t>
            </a:r>
            <a:r>
              <a:rPr lang="en-US" dirty="0" err="1"/>
              <a:t>StatsModels</a:t>
            </a:r>
            <a:r>
              <a:rPr lang="en-US" dirty="0"/>
              <a:t>)</a:t>
            </a:r>
          </a:p>
          <a:p>
            <a:r>
              <a:rPr lang="en-US" b="1" dirty="0"/>
              <a:t>Target</a:t>
            </a:r>
            <a:r>
              <a:rPr lang="en-US" dirty="0"/>
              <a:t>: </a:t>
            </a:r>
            <a:r>
              <a:rPr lang="en-US" dirty="0" err="1"/>
              <a:t>log_sales</a:t>
            </a:r>
            <a:endParaRPr lang="en-US" dirty="0"/>
          </a:p>
          <a:p>
            <a:r>
              <a:rPr lang="en-US" b="1" dirty="0"/>
              <a:t>Features Used</a:t>
            </a:r>
            <a:r>
              <a:rPr lang="en-US" dirty="0"/>
              <a:t>:</a:t>
            </a:r>
          </a:p>
          <a:p>
            <a:r>
              <a:rPr lang="en-US" dirty="0"/>
              <a:t>6 numerical features (e.g. </a:t>
            </a:r>
            <a:r>
              <a:rPr lang="en-US" dirty="0" err="1"/>
              <a:t>log_price</a:t>
            </a:r>
            <a:r>
              <a:rPr lang="en-US" dirty="0"/>
              <a:t>, </a:t>
            </a:r>
            <a:r>
              <a:rPr lang="en-US" dirty="0" err="1"/>
              <a:t>book_age</a:t>
            </a:r>
            <a:r>
              <a:rPr lang="en-US" dirty="0"/>
              <a:t>)</a:t>
            </a:r>
          </a:p>
          <a:p>
            <a:r>
              <a:rPr lang="en-US" dirty="0"/>
              <a:t>3 encoded categorical features</a:t>
            </a:r>
          </a:p>
          <a:p>
            <a:r>
              <a:rPr lang="en-US" b="1" dirty="0"/>
              <a:t>R² Score</a:t>
            </a:r>
            <a:r>
              <a:rPr lang="en-US" dirty="0"/>
              <a:t>: </a:t>
            </a:r>
            <a:r>
              <a:rPr lang="en-US" b="1" dirty="0"/>
              <a:t>0.837</a:t>
            </a:r>
            <a:endParaRPr lang="en-US" dirty="0"/>
          </a:p>
          <a:p>
            <a:r>
              <a:rPr lang="en-US" dirty="0"/>
              <a:t>→ Model explains </a:t>
            </a:r>
            <a:r>
              <a:rPr lang="en-US" b="1" dirty="0"/>
              <a:t>83.7%</a:t>
            </a:r>
            <a:r>
              <a:rPr lang="en-US" dirty="0"/>
              <a:t> of the variance in log-transformed sales on the train set.</a:t>
            </a:r>
          </a:p>
          <a:p>
            <a:r>
              <a:rPr lang="en-US" b="1" dirty="0"/>
              <a:t>Adjusted R²</a:t>
            </a:r>
            <a:r>
              <a:rPr lang="en-US" dirty="0"/>
              <a:t>: </a:t>
            </a:r>
            <a:r>
              <a:rPr lang="en-US" b="1" dirty="0"/>
              <a:t>0.837</a:t>
            </a:r>
            <a:endParaRPr lang="en-US" dirty="0"/>
          </a:p>
          <a:p>
            <a:r>
              <a:rPr lang="en-US" dirty="0"/>
              <a:t>→ Suggests good generalization without overfitting.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✅ Model shows strong performance, even with simple linear assumptions.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2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BA6E4B-7243-40B8-D35A-AC46FA44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Dataset ozellikleri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4501E7-C8D3-7656-F581-3B5432637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87087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51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691D-B5BD-9667-1C86-C196E244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7. Multicollinearity Check (VIF)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5FD9-F451-1883-1466-497B57EFE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VIF values </a:t>
            </a:r>
            <a:r>
              <a:rPr lang="en-US" b="1" dirty="0"/>
              <a:t>&lt; 2</a:t>
            </a:r>
            <a:r>
              <a:rPr lang="en-US" dirty="0"/>
              <a:t>, except intercept (const)</a:t>
            </a:r>
          </a:p>
          <a:p>
            <a:r>
              <a:rPr lang="en-US" dirty="0"/>
              <a:t>No major multicollinearity among predictors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Ensures stable, interpretable coefficients.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6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5BC72-208A-0255-F9B9-B7BECE23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Coefficient Interpretation</a:t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1FB5E3-6B4A-0F2F-FAE3-6D8DA4E3A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366022"/>
              </p:ext>
            </p:extLst>
          </p:nvPr>
        </p:nvGraphicFramePr>
        <p:xfrm>
          <a:off x="1102849" y="803186"/>
          <a:ext cx="9983253" cy="3707096"/>
        </p:xfrm>
        <a:graphic>
          <a:graphicData uri="http://schemas.openxmlformats.org/drawingml/2006/table">
            <a:tbl>
              <a:tblPr/>
              <a:tblGrid>
                <a:gridCol w="3581218">
                  <a:extLst>
                    <a:ext uri="{9D8B030D-6E8A-4147-A177-3AD203B41FA5}">
                      <a16:colId xmlns:a16="http://schemas.microsoft.com/office/drawing/2014/main" val="1875452686"/>
                    </a:ext>
                  </a:extLst>
                </a:gridCol>
                <a:gridCol w="1541413">
                  <a:extLst>
                    <a:ext uri="{9D8B030D-6E8A-4147-A177-3AD203B41FA5}">
                      <a16:colId xmlns:a16="http://schemas.microsoft.com/office/drawing/2014/main" val="570412603"/>
                    </a:ext>
                  </a:extLst>
                </a:gridCol>
                <a:gridCol w="4860622">
                  <a:extLst>
                    <a:ext uri="{9D8B030D-6E8A-4147-A177-3AD203B41FA5}">
                      <a16:colId xmlns:a16="http://schemas.microsoft.com/office/drawing/2014/main" val="3269757228"/>
                    </a:ext>
                  </a:extLst>
                </a:gridCol>
              </a:tblGrid>
              <a:tr h="2630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Coefficient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Interpretation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771175"/>
                  </a:ext>
                </a:extLst>
              </a:tr>
              <a:tr h="44246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log_price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-0.068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Higher price is associated with </a:t>
                      </a: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lower sales</a:t>
                      </a: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, holding other factors constant.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634437"/>
                  </a:ext>
                </a:extLst>
              </a:tr>
              <a:tr h="44246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book_age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+0.013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Older books tend to sell slightly more, possibly due to sustained visibility.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43333"/>
                  </a:ext>
                </a:extLst>
              </a:tr>
              <a:tr h="44246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yazar_kitap_sayisi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-0.0000456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 very small negative effect — possibly multicollinear or weakly relevant.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33352"/>
                  </a:ext>
                </a:extLst>
              </a:tr>
              <a:tr h="2630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log_page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-0.215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Longer books are </a:t>
                      </a: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negatively correlated</a:t>
                      </a: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with sales.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66154"/>
                  </a:ext>
                </a:extLst>
              </a:tr>
              <a:tr h="2630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log_fav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+0.079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Popularity (measured by favorites) correlates positively with sales.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769363"/>
                  </a:ext>
                </a:extLst>
              </a:tr>
              <a:tr h="44246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log_reading_list_okuyacagim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+1.08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Strong positive correlation — books in reading lists </a:t>
                      </a: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strongly</a:t>
                      </a: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predict sales.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774281"/>
                  </a:ext>
                </a:extLst>
              </a:tr>
              <a:tr h="2630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category_bucket_mid_sales_cat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-0.191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Compared to low-sales category, mid-tier categories sell </a:t>
                      </a: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less</a:t>
                      </a: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in 2025.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05538"/>
                  </a:ext>
                </a:extLst>
              </a:tr>
              <a:tr h="44246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category_bucket_high_sales_cat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-0.214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Surprisingly, even high-sales categories from past years perform </a:t>
                      </a: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worse</a:t>
                      </a: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30691"/>
                  </a:ext>
                </a:extLst>
              </a:tr>
              <a:tr h="44246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publisher_quality_other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+0.079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Non-top publishers do slightly better in 2025 — perhaps due to niche appeal.</a:t>
                      </a:r>
                    </a:p>
                  </a:txBody>
                  <a:tcPr marL="59792" marR="59792" marT="29896" marB="298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02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110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FDA-89A5-D953-D716-F3EDD0B1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Evaluation on Test Set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F5FF-42A9-51D0-FC28-D1D93AE1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Metrics on Log-Transformed Target:</a:t>
            </a:r>
            <a:endParaRPr lang="en-US" dirty="0"/>
          </a:p>
          <a:p>
            <a:r>
              <a:rPr lang="en-US" b="1" dirty="0"/>
              <a:t>RMSE (log):</a:t>
            </a:r>
            <a:r>
              <a:rPr lang="en-US" dirty="0"/>
              <a:t> 0.9719</a:t>
            </a:r>
          </a:p>
          <a:p>
            <a:r>
              <a:rPr lang="en-US" b="1" dirty="0"/>
              <a:t>MAE (log):</a:t>
            </a:r>
            <a:r>
              <a:rPr lang="en-US" dirty="0"/>
              <a:t> 0.7505</a:t>
            </a:r>
          </a:p>
          <a:p>
            <a:r>
              <a:rPr lang="en-US" b="1" dirty="0"/>
              <a:t>R² (log):</a:t>
            </a:r>
            <a:r>
              <a:rPr lang="en-US" dirty="0"/>
              <a:t> 0.8607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b="1" dirty="0"/>
              <a:t>Metrics on Original Scale:</a:t>
            </a:r>
            <a:endParaRPr lang="en-US" dirty="0"/>
          </a:p>
          <a:p>
            <a:r>
              <a:rPr lang="en-US" b="1" dirty="0"/>
              <a:t>RMSE:</a:t>
            </a:r>
            <a:r>
              <a:rPr lang="en-US" dirty="0"/>
              <a:t> 1763.98</a:t>
            </a:r>
          </a:p>
          <a:p>
            <a:r>
              <a:rPr lang="en-US" b="1" dirty="0"/>
              <a:t>MAE:</a:t>
            </a:r>
            <a:r>
              <a:rPr lang="en-US" dirty="0"/>
              <a:t> 461.82</a:t>
            </a:r>
          </a:p>
          <a:p>
            <a:r>
              <a:rPr lang="en-US" b="1" dirty="0"/>
              <a:t>R²:</a:t>
            </a:r>
            <a:r>
              <a:rPr lang="en-US" dirty="0"/>
              <a:t> 0.7953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The model generalizes well to unseen 2025 data.</a:t>
            </a:r>
          </a:p>
          <a:p>
            <a:r>
              <a:rPr lang="en-US" dirty="0"/>
              <a:t>Strong performance in both log scale and actual sales.</a:t>
            </a:r>
          </a:p>
          <a:p>
            <a:r>
              <a:rPr lang="en-US" dirty="0"/>
              <a:t>No overfitting observed — train/test R² are similar.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BF90-C035-C69F-9058-469A5724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Summary</a:t>
            </a:r>
            <a:br>
              <a:rPr lang="en-US" dirty="0"/>
            </a:br>
            <a:r>
              <a:rPr lang="en-US" b="1" dirty="0"/>
              <a:t>,Final Comments &amp; Next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1256-058A-6D0F-34E1-85FBE5F7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Summary: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Successfully predicted 2025 book sales using 2024 data.</a:t>
            </a:r>
          </a:p>
          <a:p>
            <a:r>
              <a:rPr lang="en-US" dirty="0"/>
              <a:t>Feature engineering and log transformations helped reduce skew and improve accuracy.</a:t>
            </a:r>
          </a:p>
          <a:p>
            <a:r>
              <a:rPr lang="en-US" dirty="0"/>
              <a:t>Key drivers: reading list presence, category type, page count, and book age.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b="1" dirty="0"/>
              <a:t>Next Steps:</a:t>
            </a:r>
            <a:endParaRPr lang="en-US" dirty="0"/>
          </a:p>
          <a:p>
            <a:r>
              <a:rPr lang="en-US" dirty="0"/>
              <a:t>Investigate time-based models or seasonality trends.</a:t>
            </a:r>
          </a:p>
          <a:p>
            <a:r>
              <a:rPr lang="en-US" dirty="0"/>
              <a:t>Test ensemble models (e.g., Random Forest, </a:t>
            </a:r>
            <a:r>
              <a:rPr lang="en-US" dirty="0" err="1"/>
              <a:t>XGBoost</a:t>
            </a:r>
            <a:r>
              <a:rPr lang="en-US" dirty="0"/>
              <a:t>) for further improvement.</a:t>
            </a:r>
          </a:p>
          <a:p>
            <a:r>
              <a:rPr lang="en-US" dirty="0"/>
              <a:t>Explore external features: social media mentions, promotions,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7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F5C82C-847C-7350-A6FA-668781F2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500" y="128248"/>
            <a:ext cx="4123738" cy="1433323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538FB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807404-CD2B-2837-1C22-92D5CB15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31" y="1766435"/>
            <a:ext cx="4382181" cy="3074987"/>
          </a:xfrm>
        </p:spPr>
        <p:txBody>
          <a:bodyPr>
            <a:normAutofit/>
          </a:bodyPr>
          <a:lstStyle/>
          <a:p>
            <a:pPr>
              <a:buClr>
                <a:srgbClr val="538FB5"/>
              </a:buClr>
            </a:pPr>
            <a:r>
              <a:rPr lang="en-US" dirty="0"/>
              <a:t>Training set: 2025 </a:t>
            </a:r>
            <a:r>
              <a:rPr lang="en-US" dirty="0" err="1"/>
              <a:t>oncesi</a:t>
            </a:r>
            <a:r>
              <a:rPr lang="en-US" dirty="0"/>
              <a:t> </a:t>
            </a:r>
            <a:r>
              <a:rPr lang="en-US" dirty="0" err="1"/>
              <a:t>satislari</a:t>
            </a:r>
            <a:r>
              <a:rPr lang="en-US" dirty="0"/>
              <a:t> </a:t>
            </a:r>
            <a:r>
              <a:rPr lang="en-US" dirty="0" err="1"/>
              <a:t>kapsiyor</a:t>
            </a:r>
            <a:r>
              <a:rPr lang="en-US" dirty="0"/>
              <a:t>.</a:t>
            </a:r>
          </a:p>
          <a:p>
            <a:pPr>
              <a:buClr>
                <a:srgbClr val="538FB5"/>
              </a:buClr>
            </a:pPr>
            <a:r>
              <a:rPr lang="en-US" dirty="0"/>
              <a:t>Test set: 2025 </a:t>
            </a:r>
            <a:r>
              <a:rPr lang="en-US" dirty="0" err="1"/>
              <a:t>teki</a:t>
            </a:r>
            <a:r>
              <a:rPr lang="en-US" dirty="0"/>
              <a:t> </a:t>
            </a:r>
            <a:r>
              <a:rPr lang="en-US" dirty="0" err="1"/>
              <a:t>kitap</a:t>
            </a:r>
            <a:r>
              <a:rPr lang="en-US" dirty="0"/>
              <a:t> </a:t>
            </a:r>
            <a:r>
              <a:rPr lang="en-US" dirty="0" err="1"/>
              <a:t>satislari</a:t>
            </a:r>
            <a:endParaRPr lang="en-US" dirty="0"/>
          </a:p>
          <a:p>
            <a:pPr>
              <a:buClr>
                <a:srgbClr val="538FB5"/>
              </a:buClr>
            </a:pPr>
            <a:r>
              <a:rPr lang="en-US" dirty="0"/>
              <a:t>Satis </a:t>
            </a:r>
            <a:r>
              <a:rPr lang="en-US" dirty="0" err="1"/>
              <a:t>miktarlarina</a:t>
            </a:r>
            <a:r>
              <a:rPr lang="en-US" dirty="0"/>
              <a:t> </a:t>
            </a:r>
            <a:r>
              <a:rPr lang="en-US" dirty="0" err="1"/>
              <a:t>bakarsak</a:t>
            </a:r>
            <a:r>
              <a:rPr lang="en-US" dirty="0"/>
              <a:t> </a:t>
            </a:r>
            <a:r>
              <a:rPr lang="en-US" dirty="0" err="1"/>
              <a:t>datasetimiz</a:t>
            </a:r>
            <a:r>
              <a:rPr lang="en-US" dirty="0"/>
              <a:t> </a:t>
            </a:r>
            <a:r>
              <a:rPr lang="en-US" dirty="0" err="1"/>
              <a:t>oldukca</a:t>
            </a:r>
            <a:r>
              <a:rPr lang="en-US" dirty="0"/>
              <a:t> </a:t>
            </a:r>
            <a:r>
              <a:rPr lang="en-US" dirty="0" err="1"/>
              <a:t>carpik</a:t>
            </a:r>
            <a:r>
              <a:rPr lang="en-US" dirty="0"/>
              <a:t>.(Skew function </a:t>
            </a:r>
            <a:r>
              <a:rPr lang="en-US" dirty="0" err="1"/>
              <a:t>sonucu</a:t>
            </a:r>
            <a:r>
              <a:rPr lang="en-US" dirty="0"/>
              <a:t> 15.976)</a:t>
            </a:r>
          </a:p>
          <a:p>
            <a:pPr>
              <a:buClr>
                <a:srgbClr val="538FB5"/>
              </a:buClr>
            </a:pPr>
            <a:endParaRPr lang="en-US" dirty="0"/>
          </a:p>
          <a:p>
            <a:pPr>
              <a:buClr>
                <a:srgbClr val="538FB5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575CA-8706-9F16-C1F9-FBA2BFBC2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0" y="813626"/>
            <a:ext cx="5973473" cy="52222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125D2-AFF1-F25D-751D-DDD31298B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822" y="4841422"/>
            <a:ext cx="3721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8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AA8191-54D8-7083-BA05-B3D35844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Log1p </a:t>
            </a:r>
            <a:r>
              <a:rPr lang="en-US" dirty="0" err="1">
                <a:solidFill>
                  <a:schemeClr val="bg1"/>
                </a:solidFill>
              </a:rPr>
              <a:t>sonrasi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B1BB14-7085-5903-B897-55719963C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440" y="625923"/>
            <a:ext cx="4876401" cy="3864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8666B4-8C6B-B7E6-C24B-E200FBB0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3" y="597204"/>
            <a:ext cx="5068258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9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552464-BC73-D86B-44CA-F99DC045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Kitap </a:t>
            </a:r>
            <a:r>
              <a:rPr lang="en-US" sz="3200" dirty="0" err="1">
                <a:solidFill>
                  <a:schemeClr val="tx2"/>
                </a:solidFill>
              </a:rPr>
              <a:t>fiyatlari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277CB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95A9C9-51FF-0CE9-1433-AB87096E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205526"/>
            <a:ext cx="5641848" cy="4428848"/>
          </a:xfrm>
          <a:prstGeom prst="rect">
            <a:avLst/>
          </a:prstGeom>
          <a:ln w="12700"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223A-527C-0D67-41D6-445EB1EE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277CB5"/>
              </a:buClr>
            </a:pPr>
            <a:r>
              <a:rPr lang="en-US" dirty="0"/>
              <a:t>Max:8000 </a:t>
            </a:r>
            <a:r>
              <a:rPr lang="en-US" dirty="0" err="1"/>
              <a:t>tl</a:t>
            </a:r>
            <a:endParaRPr lang="en-US" dirty="0"/>
          </a:p>
          <a:p>
            <a:pPr>
              <a:buClr>
                <a:srgbClr val="277CB5"/>
              </a:buClr>
            </a:pPr>
            <a:r>
              <a:rPr lang="en-US" dirty="0"/>
              <a:t>Min: 50 try</a:t>
            </a:r>
          </a:p>
          <a:p>
            <a:pPr>
              <a:buClr>
                <a:srgbClr val="277CB5"/>
              </a:buClr>
            </a:pPr>
            <a:r>
              <a:rPr lang="en-US" dirty="0"/>
              <a:t>Mean: </a:t>
            </a:r>
          </a:p>
          <a:p>
            <a:pPr>
              <a:buClr>
                <a:srgbClr val="277CB5"/>
              </a:buClr>
            </a:pPr>
            <a:r>
              <a:rPr lang="en-US" dirty="0" err="1"/>
              <a:t>Oldukca</a:t>
            </a:r>
            <a:r>
              <a:rPr lang="en-US" dirty="0"/>
              <a:t> </a:t>
            </a:r>
            <a:r>
              <a:rPr lang="en-US" dirty="0" err="1"/>
              <a:t>Carpik</a:t>
            </a:r>
            <a:endParaRPr lang="en-US" dirty="0"/>
          </a:p>
          <a:p>
            <a:pPr>
              <a:buClr>
                <a:srgbClr val="277CB5"/>
              </a:buClr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09611-AC5A-C5D5-A0AB-AA4DB1E0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204" y="1688401"/>
            <a:ext cx="4062603" cy="14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11746-8263-A67A-B360-1E7CC06B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1924B5-4BA4-D85E-6A1E-2F73EF01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13" y="170014"/>
            <a:ext cx="4279120" cy="367188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5DB874-CBD1-A506-7ACD-35A6F5E7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59191AB-01F1-9CD9-722B-209D0011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65" y="169662"/>
            <a:ext cx="5641848" cy="367188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25458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9BBC37-D061-C42E-7407-1FF5B953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E0A8DA-108D-0A1B-6E52-C9B287D2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9965" y="627731"/>
            <a:ext cx="4741777" cy="3864547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32BEB67-1937-14AC-275C-F7B3179D8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251" y="570640"/>
            <a:ext cx="4922991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Isosceles Triangle 32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32798-7FA6-1908-571B-98F8596B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7" y="80815"/>
            <a:ext cx="5098033" cy="4040190"/>
          </a:xfrm>
          <a:prstGeom prst="rect">
            <a:avLst/>
          </a:prstGeom>
          <a:ln w="12700">
            <a:noFill/>
          </a:ln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7BB5A7-19BA-38AD-0FA0-B9614CEF1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3840" y="80815"/>
            <a:ext cx="4853081" cy="4040190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F7DC9F-9C6C-21D8-0B61-CC75D9B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1900"/>
            </a:b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2201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DD6F-2BC0-7ED3-FB4A-10A66021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2BD9DF-30E7-393B-6BC4-A19E5A319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881200"/>
            <a:ext cx="6281738" cy="5092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7467BF-EF92-16A9-FF91-43C9994C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9628" y="881200"/>
            <a:ext cx="6805628" cy="53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304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674</TotalTime>
  <Words>921</Words>
  <Application>Microsoft Macintosh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 Light</vt:lpstr>
      <vt:lpstr>Rockwell</vt:lpstr>
      <vt:lpstr>Wingdings</vt:lpstr>
      <vt:lpstr>Atlas</vt:lpstr>
      <vt:lpstr>Kitapyurdu presentation </vt:lpstr>
      <vt:lpstr>Dataset ozellikleri</vt:lpstr>
      <vt:lpstr>PowerPoint Presentation</vt:lpstr>
      <vt:lpstr>Log1p sonrasi</vt:lpstr>
      <vt:lpstr>Kitap fiyatlari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Category Bucketing &amp; Encoding  </vt:lpstr>
      <vt:lpstr>Train-Test Split </vt:lpstr>
      <vt:lpstr>6. Model Building: Linear Regression (OLS) </vt:lpstr>
      <vt:lpstr>7. Multicollinearity Check (VIF) </vt:lpstr>
      <vt:lpstr>Coefficient Interpretation </vt:lpstr>
      <vt:lpstr>Model Evaluation on Test Set </vt:lpstr>
      <vt:lpstr>Summary ,Final Comments &amp;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Göksu Görkem Ayhan</dc:creator>
  <cp:lastModifiedBy>Göksu Görkem Ayhan</cp:lastModifiedBy>
  <cp:revision>1</cp:revision>
  <dcterms:created xsi:type="dcterms:W3CDTF">2025-07-07T15:51:44Z</dcterms:created>
  <dcterms:modified xsi:type="dcterms:W3CDTF">2025-07-08T23:37:14Z</dcterms:modified>
</cp:coreProperties>
</file>