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9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59DB9B-9C3D-514B-8465-23CF9015B026}" v="72" dt="2025-05-09T10:51:36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öksu Görkem Ayhan" userId="6c41eec8f5228898" providerId="LiveId" clId="{F959DB9B-9C3D-514B-8465-23CF9015B026}"/>
    <pc:docChg chg="undo custSel addSld delSld modSld sldOrd">
      <pc:chgData name="Göksu Görkem Ayhan" userId="6c41eec8f5228898" providerId="LiveId" clId="{F959DB9B-9C3D-514B-8465-23CF9015B026}" dt="2025-05-09T10:53:06.863" v="1304" actId="20577"/>
      <pc:docMkLst>
        <pc:docMk/>
      </pc:docMkLst>
      <pc:sldChg chg="addSp delSp modSp mod setBg setClrOvrMap">
        <pc:chgData name="Göksu Görkem Ayhan" userId="6c41eec8f5228898" providerId="LiveId" clId="{F959DB9B-9C3D-514B-8465-23CF9015B026}" dt="2025-05-08T20:33:31.706" v="291" actId="14100"/>
        <pc:sldMkLst>
          <pc:docMk/>
          <pc:sldMk cId="3482177564" sldId="256"/>
        </pc:sldMkLst>
        <pc:spChg chg="mod">
          <ac:chgData name="Göksu Görkem Ayhan" userId="6c41eec8f5228898" providerId="LiveId" clId="{F959DB9B-9C3D-514B-8465-23CF9015B026}" dt="2025-05-08T20:32:11.408" v="277" actId="26606"/>
          <ac:spMkLst>
            <pc:docMk/>
            <pc:sldMk cId="3482177564" sldId="256"/>
            <ac:spMk id="2" creationId="{90F659A6-0D1E-6ECE-CEAB-3B98C7B5200C}"/>
          </ac:spMkLst>
        </pc:spChg>
        <pc:spChg chg="mod">
          <ac:chgData name="Göksu Görkem Ayhan" userId="6c41eec8f5228898" providerId="LiveId" clId="{F959DB9B-9C3D-514B-8465-23CF9015B026}" dt="2025-05-08T20:33:31.706" v="291" actId="14100"/>
          <ac:spMkLst>
            <pc:docMk/>
            <pc:sldMk cId="3482177564" sldId="256"/>
            <ac:spMk id="3" creationId="{A90C391B-9F15-2A46-6076-0682E03A9F6D}"/>
          </ac:spMkLst>
        </pc:spChg>
        <pc:spChg chg="add del">
          <ac:chgData name="Göksu Görkem Ayhan" userId="6c41eec8f5228898" providerId="LiveId" clId="{F959DB9B-9C3D-514B-8465-23CF9015B026}" dt="2025-05-08T20:32:11.408" v="277" actId="26606"/>
          <ac:spMkLst>
            <pc:docMk/>
            <pc:sldMk cId="3482177564" sldId="256"/>
            <ac:spMk id="19" creationId="{4EFE82FE-7465-AE46-88DF-34D347E83B84}"/>
          </ac:spMkLst>
        </pc:spChg>
        <pc:spChg chg="add del">
          <ac:chgData name="Göksu Görkem Ayhan" userId="6c41eec8f5228898" providerId="LiveId" clId="{F959DB9B-9C3D-514B-8465-23CF9015B026}" dt="2025-05-08T20:32:11.398" v="276" actId="26606"/>
          <ac:spMkLst>
            <pc:docMk/>
            <pc:sldMk cId="3482177564" sldId="256"/>
            <ac:spMk id="28" creationId="{4EFE82FE-7465-AE46-88DF-34D347E83B84}"/>
          </ac:spMkLst>
        </pc:spChg>
        <pc:spChg chg="add del">
          <ac:chgData name="Göksu Görkem Ayhan" userId="6c41eec8f5228898" providerId="LiveId" clId="{F959DB9B-9C3D-514B-8465-23CF9015B026}" dt="2025-05-08T20:32:11.398" v="276" actId="26606"/>
          <ac:spMkLst>
            <pc:docMk/>
            <pc:sldMk cId="3482177564" sldId="256"/>
            <ac:spMk id="30" creationId="{B4F75AE3-A3AC-DE4C-98FE-EC9DC3BF8DA5}"/>
          </ac:spMkLst>
        </pc:spChg>
        <pc:spChg chg="add">
          <ac:chgData name="Göksu Görkem Ayhan" userId="6c41eec8f5228898" providerId="LiveId" clId="{F959DB9B-9C3D-514B-8465-23CF9015B026}" dt="2025-05-08T20:32:11.408" v="277" actId="26606"/>
          <ac:spMkLst>
            <pc:docMk/>
            <pc:sldMk cId="3482177564" sldId="256"/>
            <ac:spMk id="43" creationId="{4EFE82FE-7465-AE46-88DF-34D347E83B84}"/>
          </ac:spMkLst>
        </pc:spChg>
        <pc:grpChg chg="add del">
          <ac:chgData name="Göksu Görkem Ayhan" userId="6c41eec8f5228898" providerId="LiveId" clId="{F959DB9B-9C3D-514B-8465-23CF9015B026}" dt="2025-05-08T20:32:11.408" v="277" actId="26606"/>
          <ac:grpSpMkLst>
            <pc:docMk/>
            <pc:sldMk cId="3482177564" sldId="256"/>
            <ac:grpSpMk id="21" creationId="{66F2B51C-9578-EB41-A17E-FFF9D491ADA0}"/>
          </ac:grpSpMkLst>
        </pc:grpChg>
        <pc:grpChg chg="add del">
          <ac:chgData name="Göksu Görkem Ayhan" userId="6c41eec8f5228898" providerId="LiveId" clId="{F959DB9B-9C3D-514B-8465-23CF9015B026}" dt="2025-05-08T20:32:11.398" v="276" actId="26606"/>
          <ac:grpSpMkLst>
            <pc:docMk/>
            <pc:sldMk cId="3482177564" sldId="256"/>
            <ac:grpSpMk id="34" creationId="{44406D7A-DB1A-D940-8AD1-93FAF9DD7199}"/>
          </ac:grpSpMkLst>
        </pc:grpChg>
        <pc:grpChg chg="add">
          <ac:chgData name="Göksu Görkem Ayhan" userId="6c41eec8f5228898" providerId="LiveId" clId="{F959DB9B-9C3D-514B-8465-23CF9015B026}" dt="2025-05-08T20:32:11.408" v="277" actId="26606"/>
          <ac:grpSpMkLst>
            <pc:docMk/>
            <pc:sldMk cId="3482177564" sldId="256"/>
            <ac:grpSpMk id="44" creationId="{26C321DA-1EDE-3E4B-8B73-6477B2C6D046}"/>
          </ac:grpSpMkLst>
        </pc:grpChg>
        <pc:picChg chg="mod ord">
          <ac:chgData name="Göksu Görkem Ayhan" userId="6c41eec8f5228898" providerId="LiveId" clId="{F959DB9B-9C3D-514B-8465-23CF9015B026}" dt="2025-05-08T20:32:11.408" v="277" actId="26606"/>
          <ac:picMkLst>
            <pc:docMk/>
            <pc:sldMk cId="3482177564" sldId="256"/>
            <ac:picMk id="23" creationId="{2D942494-EF05-D25D-CCB8-0DD2CD2C5502}"/>
          </ac:picMkLst>
        </pc:picChg>
        <pc:cxnChg chg="add del">
          <ac:chgData name="Göksu Görkem Ayhan" userId="6c41eec8f5228898" providerId="LiveId" clId="{F959DB9B-9C3D-514B-8465-23CF9015B026}" dt="2025-05-08T20:32:11.408" v="277" actId="26606"/>
          <ac:cxnSpMkLst>
            <pc:docMk/>
            <pc:sldMk cId="3482177564" sldId="256"/>
            <ac:cxnSpMk id="20" creationId="{EEA70831-9A8D-3B4D-8EA5-EE32F93E94E9}"/>
          </ac:cxnSpMkLst>
        </pc:cxnChg>
        <pc:cxnChg chg="add del">
          <ac:chgData name="Göksu Görkem Ayhan" userId="6c41eec8f5228898" providerId="LiveId" clId="{F959DB9B-9C3D-514B-8465-23CF9015B026}" dt="2025-05-08T20:32:11.398" v="276" actId="26606"/>
          <ac:cxnSpMkLst>
            <pc:docMk/>
            <pc:sldMk cId="3482177564" sldId="256"/>
            <ac:cxnSpMk id="32" creationId="{41C79BB7-CCAB-2243-9830-5569626C4D01}"/>
          </ac:cxnSpMkLst>
        </pc:cxnChg>
        <pc:cxnChg chg="add">
          <ac:chgData name="Göksu Görkem Ayhan" userId="6c41eec8f5228898" providerId="LiveId" clId="{F959DB9B-9C3D-514B-8465-23CF9015B026}" dt="2025-05-08T20:32:11.408" v="277" actId="26606"/>
          <ac:cxnSpMkLst>
            <pc:docMk/>
            <pc:sldMk cId="3482177564" sldId="256"/>
            <ac:cxnSpMk id="50" creationId="{EEA70831-9A8D-3B4D-8EA5-EE32F93E94E9}"/>
          </ac:cxnSpMkLst>
        </pc:cxnChg>
      </pc:sldChg>
      <pc:sldChg chg="addSp modSp new mod">
        <pc:chgData name="Göksu Görkem Ayhan" userId="6c41eec8f5228898" providerId="LiveId" clId="{F959DB9B-9C3D-514B-8465-23CF9015B026}" dt="2025-05-08T20:20:55.305" v="168" actId="1076"/>
        <pc:sldMkLst>
          <pc:docMk/>
          <pc:sldMk cId="1108979810" sldId="257"/>
        </pc:sldMkLst>
        <pc:spChg chg="mod">
          <ac:chgData name="Göksu Görkem Ayhan" userId="6c41eec8f5228898" providerId="LiveId" clId="{F959DB9B-9C3D-514B-8465-23CF9015B026}" dt="2025-05-08T20:17:46.487" v="132" actId="1076"/>
          <ac:spMkLst>
            <pc:docMk/>
            <pc:sldMk cId="1108979810" sldId="257"/>
            <ac:spMk id="2" creationId="{E168C2E2-FCCA-A148-659F-02DFFCB23D20}"/>
          </ac:spMkLst>
        </pc:spChg>
        <pc:spChg chg="mod">
          <ac:chgData name="Göksu Görkem Ayhan" userId="6c41eec8f5228898" providerId="LiveId" clId="{F959DB9B-9C3D-514B-8465-23CF9015B026}" dt="2025-05-08T20:19:32.382" v="160" actId="27636"/>
          <ac:spMkLst>
            <pc:docMk/>
            <pc:sldMk cId="1108979810" sldId="257"/>
            <ac:spMk id="3" creationId="{4B4E568F-7242-49B1-E4EC-37CC6C94AC06}"/>
          </ac:spMkLst>
        </pc:spChg>
        <pc:spChg chg="add mod">
          <ac:chgData name="Göksu Görkem Ayhan" userId="6c41eec8f5228898" providerId="LiveId" clId="{F959DB9B-9C3D-514B-8465-23CF9015B026}" dt="2025-05-08T20:17:49.370" v="133" actId="1076"/>
          <ac:spMkLst>
            <pc:docMk/>
            <pc:sldMk cId="1108979810" sldId="257"/>
            <ac:spMk id="4" creationId="{C9D7C650-2BC6-B90B-D791-E66BC5FD2044}"/>
          </ac:spMkLst>
        </pc:spChg>
        <pc:spChg chg="add mod">
          <ac:chgData name="Göksu Görkem Ayhan" userId="6c41eec8f5228898" providerId="LiveId" clId="{F959DB9B-9C3D-514B-8465-23CF9015B026}" dt="2025-05-08T20:20:52.729" v="167" actId="1076"/>
          <ac:spMkLst>
            <pc:docMk/>
            <pc:sldMk cId="1108979810" sldId="257"/>
            <ac:spMk id="5" creationId="{3353AC81-9EEE-6F03-095A-68382B4D3AB2}"/>
          </ac:spMkLst>
        </pc:spChg>
        <pc:spChg chg="add mod">
          <ac:chgData name="Göksu Görkem Ayhan" userId="6c41eec8f5228898" providerId="LiveId" clId="{F959DB9B-9C3D-514B-8465-23CF9015B026}" dt="2025-05-08T20:20:55.305" v="168" actId="1076"/>
          <ac:spMkLst>
            <pc:docMk/>
            <pc:sldMk cId="1108979810" sldId="257"/>
            <ac:spMk id="7" creationId="{A7B59EE6-FE22-3C08-3F9F-13A3F19AFDA6}"/>
          </ac:spMkLst>
        </pc:spChg>
      </pc:sldChg>
      <pc:sldChg chg="modSp new del mod">
        <pc:chgData name="Göksu Görkem Ayhan" userId="6c41eec8f5228898" providerId="LiveId" clId="{F959DB9B-9C3D-514B-8465-23CF9015B026}" dt="2025-05-08T20:58:04.992" v="613" actId="2696"/>
        <pc:sldMkLst>
          <pc:docMk/>
          <pc:sldMk cId="183022109" sldId="258"/>
        </pc:sldMkLst>
        <pc:spChg chg="mod">
          <ac:chgData name="Göksu Görkem Ayhan" userId="6c41eec8f5228898" providerId="LiveId" clId="{F959DB9B-9C3D-514B-8465-23CF9015B026}" dt="2025-05-08T20:24:54.490" v="173" actId="20577"/>
          <ac:spMkLst>
            <pc:docMk/>
            <pc:sldMk cId="183022109" sldId="258"/>
            <ac:spMk id="2" creationId="{058883F7-291B-21FB-7737-CE377258236A}"/>
          </ac:spMkLst>
        </pc:spChg>
      </pc:sldChg>
      <pc:sldChg chg="addSp delSp modSp add mod ord">
        <pc:chgData name="Göksu Görkem Ayhan" userId="6c41eec8f5228898" providerId="LiveId" clId="{F959DB9B-9C3D-514B-8465-23CF9015B026}" dt="2025-05-08T21:18:27.948" v="887" actId="1076"/>
        <pc:sldMkLst>
          <pc:docMk/>
          <pc:sldMk cId="999334291" sldId="259"/>
        </pc:sldMkLst>
        <pc:spChg chg="mod">
          <ac:chgData name="Göksu Görkem Ayhan" userId="6c41eec8f5228898" providerId="LiveId" clId="{F959DB9B-9C3D-514B-8465-23CF9015B026}" dt="2025-05-08T20:25:08.787" v="186" actId="20577"/>
          <ac:spMkLst>
            <pc:docMk/>
            <pc:sldMk cId="999334291" sldId="259"/>
            <ac:spMk id="2" creationId="{A7954C02-FAF5-FDC8-D122-71F125A45EEA}"/>
          </ac:spMkLst>
        </pc:spChg>
        <pc:spChg chg="mod">
          <ac:chgData name="Göksu Görkem Ayhan" userId="6c41eec8f5228898" providerId="LiveId" clId="{F959DB9B-9C3D-514B-8465-23CF9015B026}" dt="2025-05-08T20:58:24.402" v="617" actId="27636"/>
          <ac:spMkLst>
            <pc:docMk/>
            <pc:sldMk cId="999334291" sldId="259"/>
            <ac:spMk id="3" creationId="{6BA44581-0425-1040-0E66-D7784B79EC06}"/>
          </ac:spMkLst>
        </pc:spChg>
        <pc:spChg chg="mod">
          <ac:chgData name="Göksu Görkem Ayhan" userId="6c41eec8f5228898" providerId="LiveId" clId="{F959DB9B-9C3D-514B-8465-23CF9015B026}" dt="2025-05-08T20:27:19.869" v="252" actId="14100"/>
          <ac:spMkLst>
            <pc:docMk/>
            <pc:sldMk cId="999334291" sldId="259"/>
            <ac:spMk id="4" creationId="{A144F9F0-AF16-FD54-587E-C700511D565C}"/>
          </ac:spMkLst>
        </pc:spChg>
        <pc:spChg chg="mod">
          <ac:chgData name="Göksu Görkem Ayhan" userId="6c41eec8f5228898" providerId="LiveId" clId="{F959DB9B-9C3D-514B-8465-23CF9015B026}" dt="2025-05-08T21:18:24.979" v="886" actId="1076"/>
          <ac:spMkLst>
            <pc:docMk/>
            <pc:sldMk cId="999334291" sldId="259"/>
            <ac:spMk id="5" creationId="{AC6E19DC-3092-1EC4-6A53-3310FEC99265}"/>
          </ac:spMkLst>
        </pc:spChg>
        <pc:spChg chg="add mod">
          <ac:chgData name="Göksu Görkem Ayhan" userId="6c41eec8f5228898" providerId="LiveId" clId="{F959DB9B-9C3D-514B-8465-23CF9015B026}" dt="2025-05-08T21:17:50.773" v="883" actId="27636"/>
          <ac:spMkLst>
            <pc:docMk/>
            <pc:sldMk cId="999334291" sldId="259"/>
            <ac:spMk id="6" creationId="{BAB64EFF-CE55-6FF5-AE3D-2B3FCBE7B9E7}"/>
          </ac:spMkLst>
        </pc:spChg>
        <pc:spChg chg="mod">
          <ac:chgData name="Göksu Görkem Ayhan" userId="6c41eec8f5228898" providerId="LiveId" clId="{F959DB9B-9C3D-514B-8465-23CF9015B026}" dt="2025-05-08T21:18:27.948" v="887" actId="1076"/>
          <ac:spMkLst>
            <pc:docMk/>
            <pc:sldMk cId="999334291" sldId="259"/>
            <ac:spMk id="7" creationId="{A7431BB6-56C3-91B1-100B-788451BC07D7}"/>
          </ac:spMkLst>
        </pc:spChg>
        <pc:spChg chg="add mod">
          <ac:chgData name="Göksu Görkem Ayhan" userId="6c41eec8f5228898" providerId="LiveId" clId="{F959DB9B-9C3D-514B-8465-23CF9015B026}" dt="2025-05-08T21:17:59.666" v="885" actId="1076"/>
          <ac:spMkLst>
            <pc:docMk/>
            <pc:sldMk cId="999334291" sldId="259"/>
            <ac:spMk id="8" creationId="{BA5F0A49-8CF2-23F8-6FA0-6F80B5FA8861}"/>
          </ac:spMkLst>
        </pc:spChg>
        <pc:spChg chg="add del mod">
          <ac:chgData name="Göksu Görkem Ayhan" userId="6c41eec8f5228898" providerId="LiveId" clId="{F959DB9B-9C3D-514B-8465-23CF9015B026}" dt="2025-05-08T21:02:04.700" v="711"/>
          <ac:spMkLst>
            <pc:docMk/>
            <pc:sldMk cId="999334291" sldId="259"/>
            <ac:spMk id="9" creationId="{71EF6242-8B65-5137-F523-27BD787AD3BD}"/>
          </ac:spMkLst>
        </pc:spChg>
      </pc:sldChg>
      <pc:sldChg chg="addSp delSp modSp new mod setBg">
        <pc:chgData name="Göksu Görkem Ayhan" userId="6c41eec8f5228898" providerId="LiveId" clId="{F959DB9B-9C3D-514B-8465-23CF9015B026}" dt="2025-05-08T21:17:39.339" v="880"/>
        <pc:sldMkLst>
          <pc:docMk/>
          <pc:sldMk cId="2018957735" sldId="260"/>
        </pc:sldMkLst>
        <pc:spChg chg="mod">
          <ac:chgData name="Göksu Görkem Ayhan" userId="6c41eec8f5228898" providerId="LiveId" clId="{F959DB9B-9C3D-514B-8465-23CF9015B026}" dt="2025-05-08T21:07:33.598" v="781" actId="20577"/>
          <ac:spMkLst>
            <pc:docMk/>
            <pc:sldMk cId="2018957735" sldId="260"/>
            <ac:spMk id="2" creationId="{62464209-B730-63DA-9F08-7499D8264D69}"/>
          </ac:spMkLst>
        </pc:spChg>
        <pc:spChg chg="del mod">
          <ac:chgData name="Göksu Görkem Ayhan" userId="6c41eec8f5228898" providerId="LiveId" clId="{F959DB9B-9C3D-514B-8465-23CF9015B026}" dt="2025-05-08T21:03:35.499" v="715"/>
          <ac:spMkLst>
            <pc:docMk/>
            <pc:sldMk cId="2018957735" sldId="260"/>
            <ac:spMk id="3" creationId="{B96BA63C-699C-6776-73A1-4F7F8B244C5A}"/>
          </ac:spMkLst>
        </pc:spChg>
        <pc:spChg chg="add mod">
          <ac:chgData name="Göksu Görkem Ayhan" userId="6c41eec8f5228898" providerId="LiveId" clId="{F959DB9B-9C3D-514B-8465-23CF9015B026}" dt="2025-05-08T21:17:34.850" v="878" actId="122"/>
          <ac:spMkLst>
            <pc:docMk/>
            <pc:sldMk cId="2018957735" sldId="260"/>
            <ac:spMk id="6" creationId="{64B5478A-7F2A-BEC8-80BE-D2EC99A30F05}"/>
          </ac:spMkLst>
        </pc:spChg>
        <pc:spChg chg="add mod">
          <ac:chgData name="Göksu Görkem Ayhan" userId="6c41eec8f5228898" providerId="LiveId" clId="{F959DB9B-9C3D-514B-8465-23CF9015B026}" dt="2025-05-08T21:07:59.835" v="788" actId="20577"/>
          <ac:spMkLst>
            <pc:docMk/>
            <pc:sldMk cId="2018957735" sldId="260"/>
            <ac:spMk id="7" creationId="{833448B7-09BC-3326-0102-22C0E487E312}"/>
          </ac:spMkLst>
        </pc:spChg>
        <pc:spChg chg="add mod">
          <ac:chgData name="Göksu Görkem Ayhan" userId="6c41eec8f5228898" providerId="LiveId" clId="{F959DB9B-9C3D-514B-8465-23CF9015B026}" dt="2025-05-08T21:17:32.045" v="877" actId="122"/>
          <ac:spMkLst>
            <pc:docMk/>
            <pc:sldMk cId="2018957735" sldId="260"/>
            <ac:spMk id="8" creationId="{86E46284-7637-D4C2-9FB7-31682ACBE211}"/>
          </ac:spMkLst>
        </pc:spChg>
        <pc:spChg chg="add del mod">
          <ac:chgData name="Göksu Görkem Ayhan" userId="6c41eec8f5228898" providerId="LiveId" clId="{F959DB9B-9C3D-514B-8465-23CF9015B026}" dt="2025-05-08T21:15:46.931" v="833"/>
          <ac:spMkLst>
            <pc:docMk/>
            <pc:sldMk cId="2018957735" sldId="260"/>
            <ac:spMk id="10" creationId="{37D7670C-AE08-4DE5-E189-BF47A1366051}"/>
          </ac:spMkLst>
        </pc:spChg>
        <pc:spChg chg="add">
          <ac:chgData name="Göksu Görkem Ayhan" userId="6c41eec8f5228898" providerId="LiveId" clId="{F959DB9B-9C3D-514B-8465-23CF9015B026}" dt="2025-05-08T21:06:20.368" v="763" actId="26606"/>
          <ac:spMkLst>
            <pc:docMk/>
            <pc:sldMk cId="2018957735" sldId="260"/>
            <ac:spMk id="11" creationId="{C7F2E4D6-EF46-1C43-8F3E-3620C3C83F36}"/>
          </ac:spMkLst>
        </pc:spChg>
        <pc:spChg chg="add del mod">
          <ac:chgData name="Göksu Görkem Ayhan" userId="6c41eec8f5228898" providerId="LiveId" clId="{F959DB9B-9C3D-514B-8465-23CF9015B026}" dt="2025-05-08T21:17:39.339" v="880"/>
          <ac:spMkLst>
            <pc:docMk/>
            <pc:sldMk cId="2018957735" sldId="260"/>
            <ac:spMk id="12" creationId="{CD14BA8B-FEBD-BFC4-1D81-5237C8B3A79B}"/>
          </ac:spMkLst>
        </pc:spChg>
        <pc:spChg chg="add mod">
          <ac:chgData name="Göksu Görkem Ayhan" userId="6c41eec8f5228898" providerId="LiveId" clId="{F959DB9B-9C3D-514B-8465-23CF9015B026}" dt="2025-05-08T21:17:28.522" v="876" actId="122"/>
          <ac:spMkLst>
            <pc:docMk/>
            <pc:sldMk cId="2018957735" sldId="260"/>
            <ac:spMk id="18" creationId="{CE4DE366-1DA0-1256-2CF1-7CE60A82C17C}"/>
          </ac:spMkLst>
        </pc:spChg>
        <pc:grpChg chg="add">
          <ac:chgData name="Göksu Görkem Ayhan" userId="6c41eec8f5228898" providerId="LiveId" clId="{F959DB9B-9C3D-514B-8465-23CF9015B026}" dt="2025-05-08T21:06:20.368" v="763" actId="26606"/>
          <ac:grpSpMkLst>
            <pc:docMk/>
            <pc:sldMk cId="2018957735" sldId="260"/>
            <ac:grpSpMk id="13" creationId="{05ADD15B-C747-D340-BF8A-A1DD2A6A9324}"/>
          </ac:grpSpMkLst>
        </pc:grpChg>
        <pc:picChg chg="add mod ord">
          <ac:chgData name="Göksu Görkem Ayhan" userId="6c41eec8f5228898" providerId="LiveId" clId="{F959DB9B-9C3D-514B-8465-23CF9015B026}" dt="2025-05-08T21:11:41.622" v="821" actId="1076"/>
          <ac:picMkLst>
            <pc:docMk/>
            <pc:sldMk cId="2018957735" sldId="260"/>
            <ac:picMk id="4" creationId="{34C7B9DE-D40F-BE16-6F46-742FEE3345D7}"/>
          </ac:picMkLst>
        </pc:picChg>
        <pc:picChg chg="add mod ord">
          <ac:chgData name="Göksu Görkem Ayhan" userId="6c41eec8f5228898" providerId="LiveId" clId="{F959DB9B-9C3D-514B-8465-23CF9015B026}" dt="2025-05-08T21:11:54.551" v="824" actId="1076"/>
          <ac:picMkLst>
            <pc:docMk/>
            <pc:sldMk cId="2018957735" sldId="260"/>
            <ac:picMk id="5" creationId="{FAC166F7-D17C-7C1B-93BE-DAF82F25628C}"/>
          </ac:picMkLst>
        </pc:picChg>
        <pc:picChg chg="add mod">
          <ac:chgData name="Göksu Görkem Ayhan" userId="6c41eec8f5228898" providerId="LiveId" clId="{F959DB9B-9C3D-514B-8465-23CF9015B026}" dt="2025-05-08T21:15:36.936" v="830" actId="1076"/>
          <ac:picMkLst>
            <pc:docMk/>
            <pc:sldMk cId="2018957735" sldId="260"/>
            <ac:picMk id="9" creationId="{4DDF3361-C241-5FAE-6CEE-8102164AA9CC}"/>
          </ac:picMkLst>
        </pc:picChg>
        <pc:cxnChg chg="add">
          <ac:chgData name="Göksu Görkem Ayhan" userId="6c41eec8f5228898" providerId="LiveId" clId="{F959DB9B-9C3D-514B-8465-23CF9015B026}" dt="2025-05-08T21:06:20.368" v="763" actId="26606"/>
          <ac:cxnSpMkLst>
            <pc:docMk/>
            <pc:sldMk cId="2018957735" sldId="260"/>
            <ac:cxnSpMk id="19" creationId="{1FE039F1-6D47-C642-B506-452A83B0AB11}"/>
          </ac:cxnSpMkLst>
        </pc:cxnChg>
      </pc:sldChg>
      <pc:sldChg chg="addSp delSp modSp new mod setBg">
        <pc:chgData name="Göksu Görkem Ayhan" userId="6c41eec8f5228898" providerId="LiveId" clId="{F959DB9B-9C3D-514B-8465-23CF9015B026}" dt="2025-05-08T21:34:08.252" v="952" actId="14100"/>
        <pc:sldMkLst>
          <pc:docMk/>
          <pc:sldMk cId="335658125" sldId="261"/>
        </pc:sldMkLst>
        <pc:spChg chg="del mod">
          <ac:chgData name="Göksu Görkem Ayhan" userId="6c41eec8f5228898" providerId="LiveId" clId="{F959DB9B-9C3D-514B-8465-23CF9015B026}" dt="2025-05-08T21:33:27.104" v="945" actId="478"/>
          <ac:spMkLst>
            <pc:docMk/>
            <pc:sldMk cId="335658125" sldId="261"/>
            <ac:spMk id="2" creationId="{E97C11D4-A2FA-76AB-E217-D65E404B8911}"/>
          </ac:spMkLst>
        </pc:spChg>
        <pc:spChg chg="del">
          <ac:chgData name="Göksu Görkem Ayhan" userId="6c41eec8f5228898" providerId="LiveId" clId="{F959DB9B-9C3D-514B-8465-23CF9015B026}" dt="2025-05-08T21:19:49.474" v="888"/>
          <ac:spMkLst>
            <pc:docMk/>
            <pc:sldMk cId="335658125" sldId="261"/>
            <ac:spMk id="3" creationId="{1961703C-3C32-CB72-15C9-B6CC79C5E6D0}"/>
          </ac:spMkLst>
        </pc:spChg>
        <pc:spChg chg="add del mod">
          <ac:chgData name="Göksu Görkem Ayhan" userId="6c41eec8f5228898" providerId="LiveId" clId="{F959DB9B-9C3D-514B-8465-23CF9015B026}" dt="2025-05-08T21:20:15.953" v="895"/>
          <ac:spMkLst>
            <pc:docMk/>
            <pc:sldMk cId="335658125" sldId="261"/>
            <ac:spMk id="7" creationId="{50D8B03D-04C8-A80F-61DF-847F8F87D249}"/>
          </ac:spMkLst>
        </pc:spChg>
        <pc:spChg chg="add del">
          <ac:chgData name="Göksu Görkem Ayhan" userId="6c41eec8f5228898" providerId="LiveId" clId="{F959DB9B-9C3D-514B-8465-23CF9015B026}" dt="2025-05-08T21:32:02.010" v="927" actId="931"/>
          <ac:spMkLst>
            <pc:docMk/>
            <pc:sldMk cId="335658125" sldId="261"/>
            <ac:spMk id="14" creationId="{9660667E-8DA5-D604-6D56-660BA011D450}"/>
          </ac:spMkLst>
        </pc:spChg>
        <pc:spChg chg="add del mod">
          <ac:chgData name="Göksu Görkem Ayhan" userId="6c41eec8f5228898" providerId="LiveId" clId="{F959DB9B-9C3D-514B-8465-23CF9015B026}" dt="2025-05-08T21:33:25.726" v="944" actId="478"/>
          <ac:spMkLst>
            <pc:docMk/>
            <pc:sldMk cId="335658125" sldId="261"/>
            <ac:spMk id="15" creationId="{1AE50EFD-04FA-04D1-1170-9F435801E8F3}"/>
          </ac:spMkLst>
        </pc:spChg>
        <pc:spChg chg="add">
          <ac:chgData name="Göksu Görkem Ayhan" userId="6c41eec8f5228898" providerId="LiveId" clId="{F959DB9B-9C3D-514B-8465-23CF9015B026}" dt="2025-05-08T21:30:56.080" v="915" actId="26606"/>
          <ac:spMkLst>
            <pc:docMk/>
            <pc:sldMk cId="335658125" sldId="261"/>
            <ac:spMk id="17" creationId="{C7F2E4D6-EF46-1C43-8F3E-3620C3C83F36}"/>
          </ac:spMkLst>
        </pc:spChg>
        <pc:grpChg chg="add">
          <ac:chgData name="Göksu Görkem Ayhan" userId="6c41eec8f5228898" providerId="LiveId" clId="{F959DB9B-9C3D-514B-8465-23CF9015B026}" dt="2025-05-08T21:30:56.080" v="915" actId="26606"/>
          <ac:grpSpMkLst>
            <pc:docMk/>
            <pc:sldMk cId="335658125" sldId="261"/>
            <ac:grpSpMk id="19" creationId="{05ADD15B-C747-D340-BF8A-A1DD2A6A9324}"/>
          </ac:grpSpMkLst>
        </pc:grpChg>
        <pc:picChg chg="add del mod">
          <ac:chgData name="Göksu Görkem Ayhan" userId="6c41eec8f5228898" providerId="LiveId" clId="{F959DB9B-9C3D-514B-8465-23CF9015B026}" dt="2025-05-08T21:20:10.162" v="894" actId="478"/>
          <ac:picMkLst>
            <pc:docMk/>
            <pc:sldMk cId="335658125" sldId="261"/>
            <ac:picMk id="5" creationId="{4AA75E75-9DC6-449E-3753-1C9D3AEDD9E8}"/>
          </ac:picMkLst>
        </pc:picChg>
        <pc:picChg chg="add del mod ord">
          <ac:chgData name="Göksu Görkem Ayhan" userId="6c41eec8f5228898" providerId="LiveId" clId="{F959DB9B-9C3D-514B-8465-23CF9015B026}" dt="2025-05-08T21:33:20.400" v="941" actId="478"/>
          <ac:picMkLst>
            <pc:docMk/>
            <pc:sldMk cId="335658125" sldId="261"/>
            <ac:picMk id="9" creationId="{D2AB7943-5268-485D-0AE6-1FA27063CC4C}"/>
          </ac:picMkLst>
        </pc:picChg>
        <pc:picChg chg="add del mod">
          <ac:chgData name="Göksu Görkem Ayhan" userId="6c41eec8f5228898" providerId="LiveId" clId="{F959DB9B-9C3D-514B-8465-23CF9015B026}" dt="2025-05-08T21:33:23.802" v="943" actId="478"/>
          <ac:picMkLst>
            <pc:docMk/>
            <pc:sldMk cId="335658125" sldId="261"/>
            <ac:picMk id="10" creationId="{2E103ED5-FD16-40C0-197C-FA9E6D5D1684}"/>
          </ac:picMkLst>
        </pc:picChg>
        <pc:picChg chg="add del mod">
          <ac:chgData name="Göksu Görkem Ayhan" userId="6c41eec8f5228898" providerId="LiveId" clId="{F959DB9B-9C3D-514B-8465-23CF9015B026}" dt="2025-05-08T21:33:19.186" v="940" actId="478"/>
          <ac:picMkLst>
            <pc:docMk/>
            <pc:sldMk cId="335658125" sldId="261"/>
            <ac:picMk id="12" creationId="{4223C839-2F78-C08A-AB5E-42E129BFEAEB}"/>
          </ac:picMkLst>
        </pc:picChg>
        <pc:picChg chg="add mod">
          <ac:chgData name="Göksu Görkem Ayhan" userId="6c41eec8f5228898" providerId="LiveId" clId="{F959DB9B-9C3D-514B-8465-23CF9015B026}" dt="2025-05-08T21:34:08.252" v="952" actId="14100"/>
          <ac:picMkLst>
            <pc:docMk/>
            <pc:sldMk cId="335658125" sldId="261"/>
            <ac:picMk id="18" creationId="{FB501729-6D77-5003-721C-1176A6EBD325}"/>
          </ac:picMkLst>
        </pc:picChg>
        <pc:cxnChg chg="add">
          <ac:chgData name="Göksu Görkem Ayhan" userId="6c41eec8f5228898" providerId="LiveId" clId="{F959DB9B-9C3D-514B-8465-23CF9015B026}" dt="2025-05-08T21:30:56.080" v="915" actId="26606"/>
          <ac:cxnSpMkLst>
            <pc:docMk/>
            <pc:sldMk cId="335658125" sldId="261"/>
            <ac:cxnSpMk id="25" creationId="{1FE039F1-6D47-C642-B506-452A83B0AB11}"/>
          </ac:cxnSpMkLst>
        </pc:cxnChg>
      </pc:sldChg>
      <pc:sldChg chg="addSp delSp modSp new del mod">
        <pc:chgData name="Göksu Görkem Ayhan" userId="6c41eec8f5228898" providerId="LiveId" clId="{F959DB9B-9C3D-514B-8465-23CF9015B026}" dt="2025-05-08T21:31:30.187" v="922" actId="2696"/>
        <pc:sldMkLst>
          <pc:docMk/>
          <pc:sldMk cId="3580250151" sldId="262"/>
        </pc:sldMkLst>
        <pc:spChg chg="del">
          <ac:chgData name="Göksu Görkem Ayhan" userId="6c41eec8f5228898" providerId="LiveId" clId="{F959DB9B-9C3D-514B-8465-23CF9015B026}" dt="2025-05-08T21:29:36.091" v="904"/>
          <ac:spMkLst>
            <pc:docMk/>
            <pc:sldMk cId="3580250151" sldId="262"/>
            <ac:spMk id="3" creationId="{EE0CA65E-74B0-3941-38A4-0175AF267425}"/>
          </ac:spMkLst>
        </pc:spChg>
        <pc:picChg chg="add mod">
          <ac:chgData name="Göksu Görkem Ayhan" userId="6c41eec8f5228898" providerId="LiveId" clId="{F959DB9B-9C3D-514B-8465-23CF9015B026}" dt="2025-05-08T21:29:36.091" v="904"/>
          <ac:picMkLst>
            <pc:docMk/>
            <pc:sldMk cId="3580250151" sldId="262"/>
            <ac:picMk id="4" creationId="{1E28680B-185C-8122-994B-8646B287C4F1}"/>
          </ac:picMkLst>
        </pc:picChg>
        <pc:picChg chg="add del">
          <ac:chgData name="Göksu Görkem Ayhan" userId="6c41eec8f5228898" providerId="LiveId" clId="{F959DB9B-9C3D-514B-8465-23CF9015B026}" dt="2025-05-08T21:29:52.210" v="906" actId="478"/>
          <ac:picMkLst>
            <pc:docMk/>
            <pc:sldMk cId="3580250151" sldId="262"/>
            <ac:picMk id="5" creationId="{5736F40B-3EA3-9BE4-26B1-DFDF74B2FBE9}"/>
          </ac:picMkLst>
        </pc:picChg>
      </pc:sldChg>
      <pc:sldChg chg="addSp delSp modSp new mod setBg">
        <pc:chgData name="Göksu Görkem Ayhan" userId="6c41eec8f5228898" providerId="LiveId" clId="{F959DB9B-9C3D-514B-8465-23CF9015B026}" dt="2025-05-08T21:34:12.628" v="953" actId="1076"/>
        <pc:sldMkLst>
          <pc:docMk/>
          <pc:sldMk cId="4037774334" sldId="262"/>
        </pc:sldMkLst>
        <pc:spChg chg="del mod">
          <ac:chgData name="Göksu Görkem Ayhan" userId="6c41eec8f5228898" providerId="LiveId" clId="{F959DB9B-9C3D-514B-8465-23CF9015B026}" dt="2025-05-08T21:32:41.813" v="934" actId="21"/>
          <ac:spMkLst>
            <pc:docMk/>
            <pc:sldMk cId="4037774334" sldId="262"/>
            <ac:spMk id="2" creationId="{B7E4A575-83C6-FFBD-B4C4-E3EA94FF4B31}"/>
          </ac:spMkLst>
        </pc:spChg>
        <pc:spChg chg="del mod">
          <ac:chgData name="Göksu Görkem Ayhan" userId="6c41eec8f5228898" providerId="LiveId" clId="{F959DB9B-9C3D-514B-8465-23CF9015B026}" dt="2025-05-08T21:32:55.654" v="936"/>
          <ac:spMkLst>
            <pc:docMk/>
            <pc:sldMk cId="4037774334" sldId="262"/>
            <ac:spMk id="3" creationId="{BCF7D155-CD93-9720-4920-33BDE34DEE01}"/>
          </ac:spMkLst>
        </pc:spChg>
        <pc:spChg chg="add">
          <ac:chgData name="Göksu Görkem Ayhan" userId="6c41eec8f5228898" providerId="LiveId" clId="{F959DB9B-9C3D-514B-8465-23CF9015B026}" dt="2025-05-08T21:33:04.390" v="939" actId="26606"/>
          <ac:spMkLst>
            <pc:docMk/>
            <pc:sldMk cId="4037774334" sldId="262"/>
            <ac:spMk id="9" creationId="{557B0AD7-E991-E343-BF68-F118815215C7}"/>
          </ac:spMkLst>
        </pc:spChg>
        <pc:grpChg chg="add">
          <ac:chgData name="Göksu Görkem Ayhan" userId="6c41eec8f5228898" providerId="LiveId" clId="{F959DB9B-9C3D-514B-8465-23CF9015B026}" dt="2025-05-08T21:33:04.390" v="939" actId="26606"/>
          <ac:grpSpMkLst>
            <pc:docMk/>
            <pc:sldMk cId="4037774334" sldId="262"/>
            <ac:grpSpMk id="11" creationId="{46C7B6BC-B625-254B-8489-2BBE42C4734C}"/>
          </ac:grpSpMkLst>
        </pc:grpChg>
        <pc:picChg chg="add mod">
          <ac:chgData name="Göksu Görkem Ayhan" userId="6c41eec8f5228898" providerId="LiveId" clId="{F959DB9B-9C3D-514B-8465-23CF9015B026}" dt="2025-05-08T21:34:12.628" v="953" actId="1076"/>
          <ac:picMkLst>
            <pc:docMk/>
            <pc:sldMk cId="4037774334" sldId="262"/>
            <ac:picMk id="4" creationId="{87D50DFA-C104-FEEA-277A-02680DF0E8F1}"/>
          </ac:picMkLst>
        </pc:picChg>
      </pc:sldChg>
      <pc:sldChg chg="addSp add del">
        <pc:chgData name="Göksu Görkem Ayhan" userId="6c41eec8f5228898" providerId="LiveId" clId="{F959DB9B-9C3D-514B-8465-23CF9015B026}" dt="2025-05-08T21:31:25.327" v="921" actId="2696"/>
        <pc:sldMkLst>
          <pc:docMk/>
          <pc:sldMk cId="332056880" sldId="263"/>
        </pc:sldMkLst>
        <pc:picChg chg="add">
          <ac:chgData name="Göksu Görkem Ayhan" userId="6c41eec8f5228898" providerId="LiveId" clId="{F959DB9B-9C3D-514B-8465-23CF9015B026}" dt="2025-05-08T21:30:16.128" v="908"/>
          <ac:picMkLst>
            <pc:docMk/>
            <pc:sldMk cId="332056880" sldId="263"/>
            <ac:picMk id="3" creationId="{1EB00243-71C1-6D6D-3BD2-3D5CFF0AEA81}"/>
          </ac:picMkLst>
        </pc:picChg>
      </pc:sldChg>
      <pc:sldChg chg="addSp delSp modSp new mod">
        <pc:chgData name="Göksu Görkem Ayhan" userId="6c41eec8f5228898" providerId="LiveId" clId="{F959DB9B-9C3D-514B-8465-23CF9015B026}" dt="2025-05-08T21:39:25.758" v="970" actId="1076"/>
        <pc:sldMkLst>
          <pc:docMk/>
          <pc:sldMk cId="2580730410" sldId="263"/>
        </pc:sldMkLst>
        <pc:picChg chg="add del mod">
          <ac:chgData name="Göksu Görkem Ayhan" userId="6c41eec8f5228898" providerId="LiveId" clId="{F959DB9B-9C3D-514B-8465-23CF9015B026}" dt="2025-05-08T21:36:07.167" v="961" actId="478"/>
          <ac:picMkLst>
            <pc:docMk/>
            <pc:sldMk cId="2580730410" sldId="263"/>
            <ac:picMk id="3" creationId="{A33CAAE6-7C09-449B-3D0F-845112E968AB}"/>
          </ac:picMkLst>
        </pc:picChg>
        <pc:picChg chg="add mod">
          <ac:chgData name="Göksu Görkem Ayhan" userId="6c41eec8f5228898" providerId="LiveId" clId="{F959DB9B-9C3D-514B-8465-23CF9015B026}" dt="2025-05-08T21:39:25.758" v="970" actId="1076"/>
          <ac:picMkLst>
            <pc:docMk/>
            <pc:sldMk cId="2580730410" sldId="263"/>
            <ac:picMk id="5" creationId="{77EF5A81-A832-AF55-568A-61ACD66F7E72}"/>
          </ac:picMkLst>
        </pc:picChg>
      </pc:sldChg>
      <pc:sldChg chg="addSp modSp new mod">
        <pc:chgData name="Göksu Görkem Ayhan" userId="6c41eec8f5228898" providerId="LiveId" clId="{F959DB9B-9C3D-514B-8465-23CF9015B026}" dt="2025-05-08T21:46:15.649" v="1026" actId="14100"/>
        <pc:sldMkLst>
          <pc:docMk/>
          <pc:sldMk cId="2972461176" sldId="264"/>
        </pc:sldMkLst>
        <pc:picChg chg="add mod">
          <ac:chgData name="Göksu Görkem Ayhan" userId="6c41eec8f5228898" providerId="LiveId" clId="{F959DB9B-9C3D-514B-8465-23CF9015B026}" dt="2025-05-08T21:46:15.649" v="1026" actId="14100"/>
          <ac:picMkLst>
            <pc:docMk/>
            <pc:sldMk cId="2972461176" sldId="264"/>
            <ac:picMk id="3" creationId="{A3581F97-66D7-CCF3-8B6F-3A7C6D0F6D40}"/>
          </ac:picMkLst>
        </pc:picChg>
        <pc:picChg chg="add mod">
          <ac:chgData name="Göksu Görkem Ayhan" userId="6c41eec8f5228898" providerId="LiveId" clId="{F959DB9B-9C3D-514B-8465-23CF9015B026}" dt="2025-05-08T21:46:08.107" v="1023" actId="1076"/>
          <ac:picMkLst>
            <pc:docMk/>
            <pc:sldMk cId="2972461176" sldId="264"/>
            <ac:picMk id="4" creationId="{32044507-252D-D581-4972-4D826A3B529D}"/>
          </ac:picMkLst>
        </pc:picChg>
      </pc:sldChg>
      <pc:sldChg chg="addSp delSp modSp new mod">
        <pc:chgData name="Göksu Görkem Ayhan" userId="6c41eec8f5228898" providerId="LiveId" clId="{F959DB9B-9C3D-514B-8465-23CF9015B026}" dt="2025-05-08T23:23:16.183" v="1184" actId="1076"/>
        <pc:sldMkLst>
          <pc:docMk/>
          <pc:sldMk cId="1334296969" sldId="265"/>
        </pc:sldMkLst>
        <pc:picChg chg="add del mod">
          <ac:chgData name="Göksu Görkem Ayhan" userId="6c41eec8f5228898" providerId="LiveId" clId="{F959DB9B-9C3D-514B-8465-23CF9015B026}" dt="2025-05-08T21:43:05.652" v="982" actId="478"/>
          <ac:picMkLst>
            <pc:docMk/>
            <pc:sldMk cId="1334296969" sldId="265"/>
            <ac:picMk id="3" creationId="{4860DE39-ABC3-BAAE-2C2A-C67BFCBEE256}"/>
          </ac:picMkLst>
        </pc:picChg>
        <pc:picChg chg="add mod">
          <ac:chgData name="Göksu Görkem Ayhan" userId="6c41eec8f5228898" providerId="LiveId" clId="{F959DB9B-9C3D-514B-8465-23CF9015B026}" dt="2025-05-08T23:23:12.990" v="1183" actId="1076"/>
          <ac:picMkLst>
            <pc:docMk/>
            <pc:sldMk cId="1334296969" sldId="265"/>
            <ac:picMk id="5" creationId="{C482C959-875D-DB44-DE03-BBAC21C0AD35}"/>
          </ac:picMkLst>
        </pc:picChg>
        <pc:picChg chg="add mod">
          <ac:chgData name="Göksu Görkem Ayhan" userId="6c41eec8f5228898" providerId="LiveId" clId="{F959DB9B-9C3D-514B-8465-23CF9015B026}" dt="2025-05-08T21:44:53.404" v="1008" actId="1076"/>
          <ac:picMkLst>
            <pc:docMk/>
            <pc:sldMk cId="1334296969" sldId="265"/>
            <ac:picMk id="7" creationId="{98398810-7DC4-41B4-4D68-0492A47FFEC8}"/>
          </ac:picMkLst>
        </pc:picChg>
        <pc:picChg chg="add mod">
          <ac:chgData name="Göksu Görkem Ayhan" userId="6c41eec8f5228898" providerId="LiveId" clId="{F959DB9B-9C3D-514B-8465-23CF9015B026}" dt="2025-05-08T23:23:16.183" v="1184" actId="1076"/>
          <ac:picMkLst>
            <pc:docMk/>
            <pc:sldMk cId="1334296969" sldId="265"/>
            <ac:picMk id="8" creationId="{AD7C23B1-D7BA-0590-C102-4CB91CE5361A}"/>
          </ac:picMkLst>
        </pc:picChg>
      </pc:sldChg>
      <pc:sldChg chg="addSp delSp modSp new mod">
        <pc:chgData name="Göksu Görkem Ayhan" userId="6c41eec8f5228898" providerId="LiveId" clId="{F959DB9B-9C3D-514B-8465-23CF9015B026}" dt="2025-05-08T21:55:36.939" v="1057" actId="1076"/>
        <pc:sldMkLst>
          <pc:docMk/>
          <pc:sldMk cId="501799045" sldId="266"/>
        </pc:sldMkLst>
        <pc:picChg chg="add del mod">
          <ac:chgData name="Göksu Görkem Ayhan" userId="6c41eec8f5228898" providerId="LiveId" clId="{F959DB9B-9C3D-514B-8465-23CF9015B026}" dt="2025-05-08T21:52:59.222" v="1034" actId="478"/>
          <ac:picMkLst>
            <pc:docMk/>
            <pc:sldMk cId="501799045" sldId="266"/>
            <ac:picMk id="3" creationId="{12D7FE81-FE0E-FFC2-30D6-4AE9A5A5F99F}"/>
          </ac:picMkLst>
        </pc:picChg>
        <pc:picChg chg="add mod">
          <ac:chgData name="Göksu Görkem Ayhan" userId="6c41eec8f5228898" providerId="LiveId" clId="{F959DB9B-9C3D-514B-8465-23CF9015B026}" dt="2025-05-08T21:55:26.838" v="1053" actId="14100"/>
          <ac:picMkLst>
            <pc:docMk/>
            <pc:sldMk cId="501799045" sldId="266"/>
            <ac:picMk id="5" creationId="{C136B17D-D479-E251-8446-A61CA6861B19}"/>
          </ac:picMkLst>
        </pc:picChg>
        <pc:picChg chg="add mod">
          <ac:chgData name="Göksu Görkem Ayhan" userId="6c41eec8f5228898" providerId="LiveId" clId="{F959DB9B-9C3D-514B-8465-23CF9015B026}" dt="2025-05-08T21:55:36.939" v="1057" actId="1076"/>
          <ac:picMkLst>
            <pc:docMk/>
            <pc:sldMk cId="501799045" sldId="266"/>
            <ac:picMk id="7" creationId="{D9464011-5237-66D4-FE1F-05483782B048}"/>
          </ac:picMkLst>
        </pc:picChg>
      </pc:sldChg>
      <pc:sldChg chg="addSp delSp modSp new del mod">
        <pc:chgData name="Göksu Görkem Ayhan" userId="6c41eec8f5228898" providerId="LiveId" clId="{F959DB9B-9C3D-514B-8465-23CF9015B026}" dt="2025-05-08T21:46:29.707" v="1027" actId="2696"/>
        <pc:sldMkLst>
          <pc:docMk/>
          <pc:sldMk cId="2736982051" sldId="266"/>
        </pc:sldMkLst>
        <pc:picChg chg="add mod">
          <ac:chgData name="Göksu Görkem Ayhan" userId="6c41eec8f5228898" providerId="LiveId" clId="{F959DB9B-9C3D-514B-8465-23CF9015B026}" dt="2025-05-08T21:45:03.008" v="1010" actId="1076"/>
          <ac:picMkLst>
            <pc:docMk/>
            <pc:sldMk cId="2736982051" sldId="266"/>
            <ac:picMk id="3" creationId="{57CDACEC-B386-0FB3-9EA9-366DC78E311A}"/>
          </ac:picMkLst>
        </pc:picChg>
        <pc:picChg chg="add del mod">
          <ac:chgData name="Göksu Görkem Ayhan" userId="6c41eec8f5228898" providerId="LiveId" clId="{F959DB9B-9C3D-514B-8465-23CF9015B026}" dt="2025-05-08T21:45:38.998" v="1014" actId="478"/>
          <ac:picMkLst>
            <pc:docMk/>
            <pc:sldMk cId="2736982051" sldId="266"/>
            <ac:picMk id="5" creationId="{72B09D20-A567-D064-1D1A-41F7443C3676}"/>
          </ac:picMkLst>
        </pc:picChg>
      </pc:sldChg>
      <pc:sldChg chg="addSp modSp new mod">
        <pc:chgData name="Göksu Görkem Ayhan" userId="6c41eec8f5228898" providerId="LiveId" clId="{F959DB9B-9C3D-514B-8465-23CF9015B026}" dt="2025-05-08T22:41:24.307" v="1061" actId="14100"/>
        <pc:sldMkLst>
          <pc:docMk/>
          <pc:sldMk cId="2185635314" sldId="267"/>
        </pc:sldMkLst>
        <pc:spChg chg="add mod">
          <ac:chgData name="Göksu Görkem Ayhan" userId="6c41eec8f5228898" providerId="LiveId" clId="{F959DB9B-9C3D-514B-8465-23CF9015B026}" dt="2025-05-08T22:41:24.307" v="1061" actId="14100"/>
          <ac:spMkLst>
            <pc:docMk/>
            <pc:sldMk cId="2185635314" sldId="267"/>
            <ac:spMk id="3" creationId="{C5656E01-FD1B-0725-A3E9-E5908531A83C}"/>
          </ac:spMkLst>
        </pc:spChg>
      </pc:sldChg>
      <pc:sldChg chg="addSp modSp new mod">
        <pc:chgData name="Göksu Görkem Ayhan" userId="6c41eec8f5228898" providerId="LiveId" clId="{F959DB9B-9C3D-514B-8465-23CF9015B026}" dt="2025-05-08T23:56:31.273" v="1192" actId="20577"/>
        <pc:sldMkLst>
          <pc:docMk/>
          <pc:sldMk cId="315970975" sldId="268"/>
        </pc:sldMkLst>
        <pc:spChg chg="add mod">
          <ac:chgData name="Göksu Görkem Ayhan" userId="6c41eec8f5228898" providerId="LiveId" clId="{F959DB9B-9C3D-514B-8465-23CF9015B026}" dt="2025-05-08T23:56:31.273" v="1192" actId="20577"/>
          <ac:spMkLst>
            <pc:docMk/>
            <pc:sldMk cId="315970975" sldId="268"/>
            <ac:spMk id="3" creationId="{8E2AE959-60F1-E363-DF7D-55647EBD94CA}"/>
          </ac:spMkLst>
        </pc:spChg>
      </pc:sldChg>
      <pc:sldChg chg="addSp modSp new mod">
        <pc:chgData name="Göksu Görkem Ayhan" userId="6c41eec8f5228898" providerId="LiveId" clId="{F959DB9B-9C3D-514B-8465-23CF9015B026}" dt="2025-05-09T00:59:55.474" v="1270" actId="20577"/>
        <pc:sldMkLst>
          <pc:docMk/>
          <pc:sldMk cId="1436365675" sldId="269"/>
        </pc:sldMkLst>
        <pc:spChg chg="mod">
          <ac:chgData name="Göksu Görkem Ayhan" userId="6c41eec8f5228898" providerId="LiveId" clId="{F959DB9B-9C3D-514B-8465-23CF9015B026}" dt="2025-05-09T00:58:15.476" v="1198" actId="14100"/>
          <ac:spMkLst>
            <pc:docMk/>
            <pc:sldMk cId="1436365675" sldId="269"/>
            <ac:spMk id="2" creationId="{58923B9C-7953-6166-F139-44619B778A72}"/>
          </ac:spMkLst>
        </pc:spChg>
        <pc:spChg chg="mod">
          <ac:chgData name="Göksu Görkem Ayhan" userId="6c41eec8f5228898" providerId="LiveId" clId="{F959DB9B-9C3D-514B-8465-23CF9015B026}" dt="2025-05-09T00:59:55.474" v="1270" actId="20577"/>
          <ac:spMkLst>
            <pc:docMk/>
            <pc:sldMk cId="1436365675" sldId="269"/>
            <ac:spMk id="3" creationId="{026C21C9-C9E9-9B76-B17C-390AF92F82F7}"/>
          </ac:spMkLst>
        </pc:spChg>
        <pc:spChg chg="add mod">
          <ac:chgData name="Göksu Görkem Ayhan" userId="6c41eec8f5228898" providerId="LiveId" clId="{F959DB9B-9C3D-514B-8465-23CF9015B026}" dt="2025-05-09T00:59:24.013" v="1248" actId="14100"/>
          <ac:spMkLst>
            <pc:docMk/>
            <pc:sldMk cId="1436365675" sldId="269"/>
            <ac:spMk id="4" creationId="{80DE999C-5279-9C42-736B-26C410AEEE58}"/>
          </ac:spMkLst>
        </pc:spChg>
      </pc:sldChg>
      <pc:sldChg chg="addSp modSp new mod">
        <pc:chgData name="Göksu Görkem Ayhan" userId="6c41eec8f5228898" providerId="LiveId" clId="{F959DB9B-9C3D-514B-8465-23CF9015B026}" dt="2025-05-09T10:53:06.863" v="1304" actId="20577"/>
        <pc:sldMkLst>
          <pc:docMk/>
          <pc:sldMk cId="3212163275" sldId="270"/>
        </pc:sldMkLst>
        <pc:spChg chg="add mod">
          <ac:chgData name="Göksu Görkem Ayhan" userId="6c41eec8f5228898" providerId="LiveId" clId="{F959DB9B-9C3D-514B-8465-23CF9015B026}" dt="2025-05-09T10:53:06.863" v="1304" actId="20577"/>
          <ac:spMkLst>
            <pc:docMk/>
            <pc:sldMk cId="3212163275" sldId="270"/>
            <ac:spMk id="6" creationId="{E7E11494-BA0E-DD78-91AD-CAD24D8B4255}"/>
          </ac:spMkLst>
        </pc:spChg>
        <pc:picChg chg="add mod">
          <ac:chgData name="Göksu Görkem Ayhan" userId="6c41eec8f5228898" providerId="LiveId" clId="{F959DB9B-9C3D-514B-8465-23CF9015B026}" dt="2025-05-08T23:57:08.102" v="1193" actId="14100"/>
          <ac:picMkLst>
            <pc:docMk/>
            <pc:sldMk cId="3212163275" sldId="270"/>
            <ac:picMk id="3" creationId="{0B5B610B-3FE9-181A-CD7F-00313D1B0575}"/>
          </ac:picMkLst>
        </pc:picChg>
        <pc:picChg chg="add mod">
          <ac:chgData name="Göksu Görkem Ayhan" userId="6c41eec8f5228898" providerId="LiveId" clId="{F959DB9B-9C3D-514B-8465-23CF9015B026}" dt="2025-05-08T23:57:11.330" v="1194" actId="1076"/>
          <ac:picMkLst>
            <pc:docMk/>
            <pc:sldMk cId="3212163275" sldId="270"/>
            <ac:picMk id="5" creationId="{D61FF347-CB8A-9A41-9FC4-3F476530B80B}"/>
          </ac:picMkLst>
        </pc:picChg>
      </pc:sldChg>
      <pc:sldChg chg="addSp delSp modSp new del mod">
        <pc:chgData name="Göksu Görkem Ayhan" userId="6c41eec8f5228898" providerId="LiveId" clId="{F959DB9B-9C3D-514B-8465-23CF9015B026}" dt="2025-05-08T23:22:49.554" v="1175" actId="2696"/>
        <pc:sldMkLst>
          <pc:docMk/>
          <pc:sldMk cId="1978296134" sldId="271"/>
        </pc:sldMkLst>
        <pc:picChg chg="add del mod">
          <ac:chgData name="Göksu Görkem Ayhan" userId="6c41eec8f5228898" providerId="LiveId" clId="{F959DB9B-9C3D-514B-8465-23CF9015B026}" dt="2025-05-08T23:22:46.593" v="1174" actId="21"/>
          <ac:picMkLst>
            <pc:docMk/>
            <pc:sldMk cId="1978296134" sldId="271"/>
            <ac:picMk id="3" creationId="{F4FD577C-0032-498F-159C-BC517A2F88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33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0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49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8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64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93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1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13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0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6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5/8/25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9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5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ny.gov/Transportation/MTA-Subway-Hourly-Ridership-2020-2024/wujg-7c2s/about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6C321DA-1EDE-3E4B-8B73-6477B2C6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C13524B-3A91-1E40-840D-09EDE65E0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85">
              <a:extLst>
                <a:ext uri="{FF2B5EF4-FFF2-40B4-BE49-F238E27FC236}">
                  <a16:creationId xmlns:a16="http://schemas.microsoft.com/office/drawing/2014/main" id="{E03B804C-EF61-0141-A6AB-D81EDA5AC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6">
              <a:extLst>
                <a:ext uri="{FF2B5EF4-FFF2-40B4-BE49-F238E27FC236}">
                  <a16:creationId xmlns:a16="http://schemas.microsoft.com/office/drawing/2014/main" id="{CAB80ED1-EE7D-3843-9750-C6C8C5F8E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87">
              <a:extLst>
                <a:ext uri="{FF2B5EF4-FFF2-40B4-BE49-F238E27FC236}">
                  <a16:creationId xmlns:a16="http://schemas.microsoft.com/office/drawing/2014/main" id="{8BCD1EDB-B320-594D-86D1-7A73424B2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88">
              <a:extLst>
                <a:ext uri="{FF2B5EF4-FFF2-40B4-BE49-F238E27FC236}">
                  <a16:creationId xmlns:a16="http://schemas.microsoft.com/office/drawing/2014/main" id="{A6B97414-A09F-8647-823F-295A0FEF5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89">
              <a:extLst>
                <a:ext uri="{FF2B5EF4-FFF2-40B4-BE49-F238E27FC236}">
                  <a16:creationId xmlns:a16="http://schemas.microsoft.com/office/drawing/2014/main" id="{BA92AD33-EF27-124E-AF6E-9BA5401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98">
              <a:extLst>
                <a:ext uri="{FF2B5EF4-FFF2-40B4-BE49-F238E27FC236}">
                  <a16:creationId xmlns:a16="http://schemas.microsoft.com/office/drawing/2014/main" id="{24B8C792-BD2C-6D48-93EE-D615EF38F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F659A6-0D1E-6ECE-CEAB-3B98C7B52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6648" y="768334"/>
            <a:ext cx="4025901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/>
              <a:t>Exploring the Data: An EDA of Subway Usage in New York City For WTWY Gala</a:t>
            </a:r>
            <a:br>
              <a:rPr lang="en-US" sz="3000" b="1" dirty="0"/>
            </a:br>
            <a:endParaRPr lang="en-US" sz="3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391B-9F15-2A46-6076-0682E03A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6650" y="5041736"/>
            <a:ext cx="4025900" cy="716680"/>
          </a:xfrm>
        </p:spPr>
        <p:txBody>
          <a:bodyPr>
            <a:normAutofit/>
          </a:bodyPr>
          <a:lstStyle/>
          <a:p>
            <a:r>
              <a:rPr lang="en-US" sz="1500" dirty="0"/>
              <a:t>Prepared by: Goksu Gorkem Ayhan </a:t>
            </a:r>
          </a:p>
          <a:p>
            <a:r>
              <a:rPr lang="en-US" sz="1200" dirty="0"/>
              <a:t>08-May-2025</a:t>
            </a:r>
          </a:p>
        </p:txBody>
      </p:sp>
      <p:pic>
        <p:nvPicPr>
          <p:cNvPr id="23" name="Picture 22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2D942494-EF05-D25D-CCB8-0DD2CD2C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16" r="15980" b="-1"/>
          <a:stretch/>
        </p:blipFill>
        <p:spPr>
          <a:xfrm>
            <a:off x="1" y="1"/>
            <a:ext cx="6914058" cy="6857999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86649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7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and purple stripes&#10;&#10;AI-generated content may be incorrect.">
            <a:extLst>
              <a:ext uri="{FF2B5EF4-FFF2-40B4-BE49-F238E27FC236}">
                <a16:creationId xmlns:a16="http://schemas.microsoft.com/office/drawing/2014/main" id="{C482C959-875D-DB44-DE03-BBAC21C0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9" y="3175000"/>
            <a:ext cx="7376984" cy="3665696"/>
          </a:xfrm>
          <a:prstGeom prst="rect">
            <a:avLst/>
          </a:prstGeom>
        </p:spPr>
      </p:pic>
      <p:pic>
        <p:nvPicPr>
          <p:cNvPr id="7" name="Picture 6" descr="A graph showing the growth of the week&#10;&#10;AI-generated content may be incorrect.">
            <a:extLst>
              <a:ext uri="{FF2B5EF4-FFF2-40B4-BE49-F238E27FC236}">
                <a16:creationId xmlns:a16="http://schemas.microsoft.com/office/drawing/2014/main" id="{98398810-7DC4-41B4-4D68-0492A47F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0"/>
            <a:ext cx="5715000" cy="3175000"/>
          </a:xfrm>
          <a:prstGeom prst="rect">
            <a:avLst/>
          </a:prstGeom>
        </p:spPr>
      </p:pic>
      <p:pic>
        <p:nvPicPr>
          <p:cNvPr id="8" name="Picture 7" descr="A graph of blue rectangular shapes&#10;&#10;AI-generated content may be incorrect.">
            <a:extLst>
              <a:ext uri="{FF2B5EF4-FFF2-40B4-BE49-F238E27FC236}">
                <a16:creationId xmlns:a16="http://schemas.microsoft.com/office/drawing/2014/main" id="{AD7C23B1-D7BA-0590-C102-4CB91CE5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871931" cy="326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9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C136B17D-D479-E251-8446-A61CA6861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030995" cy="3515498"/>
          </a:xfrm>
          <a:prstGeom prst="rect">
            <a:avLst/>
          </a:prstGeom>
        </p:spPr>
      </p:pic>
      <p:pic>
        <p:nvPicPr>
          <p:cNvPr id="7" name="Picture 6" descr="A graph of a subway monthly ridership trends&#10;&#10;AI-generated content may be incorrect.">
            <a:extLst>
              <a:ext uri="{FF2B5EF4-FFF2-40B4-BE49-F238E27FC236}">
                <a16:creationId xmlns:a16="http://schemas.microsoft.com/office/drawing/2014/main" id="{D9464011-5237-66D4-FE1F-05483782B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074" y="3342501"/>
            <a:ext cx="6716926" cy="351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9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business model&#10;&#10;AI-generated content may be incorrect.">
            <a:extLst>
              <a:ext uri="{FF2B5EF4-FFF2-40B4-BE49-F238E27FC236}">
                <a16:creationId xmlns:a16="http://schemas.microsoft.com/office/drawing/2014/main" id="{0B5B610B-3FE9-181A-CD7F-00313D1B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6722076" cy="385851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A graph of a number of stations&#10;&#10;AI-generated content may be incorrect.">
            <a:extLst>
              <a:ext uri="{FF2B5EF4-FFF2-40B4-BE49-F238E27FC236}">
                <a16:creationId xmlns:a16="http://schemas.microsoft.com/office/drawing/2014/main" id="{D61FF347-CB8A-9A41-9FC4-3F476530B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627" y="3524523"/>
            <a:ext cx="6111373" cy="3333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11494-BA0E-DD78-91AD-CAD24D8B4255}"/>
              </a:ext>
            </a:extLst>
          </p:cNvPr>
          <p:cNvSpPr txBox="1"/>
          <p:nvPr/>
        </p:nvSpPr>
        <p:spPr>
          <a:xfrm>
            <a:off x="6722077" y="890337"/>
            <a:ext cx="5129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Manhattan max. outlier is Times Sq-42 St (N,Q,R,W,S,1,2,3,7)</a:t>
            </a:r>
          </a:p>
        </p:txBody>
      </p:sp>
    </p:spTree>
    <p:extLst>
      <p:ext uri="{BB962C8B-B14F-4D97-AF65-F5344CB8AC3E}">
        <p14:creationId xmlns:p14="http://schemas.microsoft.com/office/powerpoint/2010/main" val="3212163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656E01-FD1B-0725-A3E9-E5908531A83C}"/>
              </a:ext>
            </a:extLst>
          </p:cNvPr>
          <p:cNvSpPr txBox="1"/>
          <p:nvPr/>
        </p:nvSpPr>
        <p:spPr>
          <a:xfrm>
            <a:off x="877329" y="1371600"/>
            <a:ext cx="87732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Accuracy 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Compared borough-level annual ridership figures with official MTA data (2022).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rate: approximately 99.78%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Missing rate: approximately 0.22% (around 2.26 million rides)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Minor discrepancies observed: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Manhattan: underreported by about 2.8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Brooklyn, Queens, Bronx: slightly overreported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in the dataset: 1.01 billion rides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total: 1.013 billion rides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Given the dataset size (around 7 million rows), the margin of error is minimal.</a:t>
            </a:r>
          </a:p>
        </p:txBody>
      </p:sp>
    </p:spTree>
    <p:extLst>
      <p:ext uri="{BB962C8B-B14F-4D97-AF65-F5344CB8AC3E}">
        <p14:creationId xmlns:p14="http://schemas.microsoft.com/office/powerpoint/2010/main" val="218563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AE959-60F1-E363-DF7D-55647EBD94CA}"/>
              </a:ext>
            </a:extLst>
          </p:cNvPr>
          <p:cNvSpPr txBox="1"/>
          <p:nvPr/>
        </p:nvSpPr>
        <p:spPr>
          <a:xfrm>
            <a:off x="1" y="0"/>
            <a:ext cx="12192000" cy="701730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Results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Best Locations for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Times Sq–42 St</a:t>
            </a:r>
            <a:r>
              <a:rPr lang="en-US" dirty="0"/>
              <a:t> and </a:t>
            </a:r>
            <a:r>
              <a:rPr lang="en-US" b="1" dirty="0"/>
              <a:t>Grand Central–42 St</a:t>
            </a:r>
            <a:r>
              <a:rPr lang="en-US" dirty="0"/>
              <a:t> are consistently the </a:t>
            </a:r>
            <a:r>
              <a:rPr lang="en-US" b="1" dirty="0"/>
              <a:t>busiest subway stations</a:t>
            </a:r>
            <a:r>
              <a:rPr lang="en-US" dirty="0"/>
              <a:t>, with the highest annual ridership.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Deploy street teams at these locations for maximum foot traffic and visibility.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Best Days for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Thursday</a:t>
            </a:r>
            <a:r>
              <a:rPr lang="en-US" dirty="0"/>
              <a:t> consistently showed the </a:t>
            </a:r>
            <a:r>
              <a:rPr lang="en-US" b="1" dirty="0"/>
              <a:t>highest daily ridership</a:t>
            </a:r>
            <a:r>
              <a:rPr lang="en-US" dirty="0"/>
              <a:t>, followed closely by Tuesday through Thursday.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Focus outreach efforts on </a:t>
            </a:r>
            <a:r>
              <a:rPr lang="en-US" b="1" dirty="0"/>
              <a:t>Thursday</a:t>
            </a:r>
            <a:r>
              <a:rPr lang="en-US" dirty="0"/>
              <a:t>, or during midweek (Tuesday–Thursday) for strong results.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Best Times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Ridership peaks are visible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Morning rush hours (7–9 AM)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Evening rush hours (4–7 PM)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Schedule teams during these time windows to capture commuters.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Best Months for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Months like </a:t>
            </a:r>
            <a:r>
              <a:rPr lang="en-US" b="1" dirty="0"/>
              <a:t>October</a:t>
            </a:r>
            <a:r>
              <a:rPr lang="en-US" dirty="0"/>
              <a:t> and </a:t>
            </a:r>
            <a:r>
              <a:rPr lang="en-US" b="1" dirty="0"/>
              <a:t>March</a:t>
            </a:r>
            <a:r>
              <a:rPr lang="en-US" dirty="0"/>
              <a:t> showed noticeably higher ridership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Organize major campaigns in </a:t>
            </a:r>
            <a:r>
              <a:rPr lang="en-US" b="1" dirty="0"/>
              <a:t>high-ridership months</a:t>
            </a:r>
            <a:r>
              <a:rPr lang="en-US" dirty="0"/>
              <a:t> like </a:t>
            </a:r>
            <a:r>
              <a:rPr lang="en-US" b="1" dirty="0"/>
              <a:t>March, October, and November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Borough-Level 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Manhattan</a:t>
            </a:r>
            <a:r>
              <a:rPr lang="en-US" dirty="0"/>
              <a:t> accounts for over half of total ridership.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</a:t>
            </a:r>
            <a:r>
              <a:rPr lang="en-US" dirty="0"/>
              <a:t>: Concentrate efforts in </a:t>
            </a:r>
            <a:r>
              <a:rPr lang="en-US" b="1" dirty="0"/>
              <a:t>Manhattan</a:t>
            </a:r>
            <a:r>
              <a:rPr lang="en-US" dirty="0"/>
              <a:t> borough stations for highest reach.</a:t>
            </a:r>
          </a:p>
        </p:txBody>
      </p:sp>
    </p:spTree>
    <p:extLst>
      <p:ext uri="{BB962C8B-B14F-4D97-AF65-F5344CB8AC3E}">
        <p14:creationId xmlns:p14="http://schemas.microsoft.com/office/powerpoint/2010/main" val="315970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C2E2-FCCA-A148-659F-02DFFCB23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78" y="133216"/>
            <a:ext cx="7335835" cy="724423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568F-7242-49B1-E4EC-37CC6C94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77" y="1305407"/>
            <a:ext cx="6569764" cy="2352193"/>
          </a:xfrm>
        </p:spPr>
        <p:txBody>
          <a:bodyPr>
            <a:normAutofit fontScale="77500" lnSpcReduction="20000"/>
          </a:bodyPr>
          <a:lstStyle/>
          <a:p>
            <a:r>
              <a:rPr lang="en-US" sz="2200" dirty="0"/>
              <a:t>For the upcoming WTWY gala, the goal is to get as many people as possible involved—especially those passionate about supporting women in tech.</a:t>
            </a:r>
          </a:p>
          <a:p>
            <a:r>
              <a:rPr lang="en-US" sz="2200" dirty="0"/>
              <a:t>To help with that, we want to figure out the best subway stations in NYC where our street teams should go to talk to people and spread the word.</a:t>
            </a:r>
          </a:p>
          <a:p>
            <a:r>
              <a:rPr lang="en-US" sz="2200" dirty="0"/>
              <a:t>Basically, the challenge is choosing the most strategic spots based on where the foot traffic is high and where the right crowd is likely to be.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D7C650-2BC6-B90B-D791-E66BC5FD2044}"/>
              </a:ext>
            </a:extLst>
          </p:cNvPr>
          <p:cNvSpPr txBox="1">
            <a:spLocks/>
          </p:cNvSpPr>
          <p:nvPr/>
        </p:nvSpPr>
        <p:spPr>
          <a:xfrm>
            <a:off x="685278" y="864074"/>
            <a:ext cx="2118080" cy="4653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Problem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53AC81-9EEE-6F03-095A-68382B4D3AB2}"/>
              </a:ext>
            </a:extLst>
          </p:cNvPr>
          <p:cNvSpPr txBox="1">
            <a:spLocks/>
          </p:cNvSpPr>
          <p:nvPr/>
        </p:nvSpPr>
        <p:spPr>
          <a:xfrm>
            <a:off x="685276" y="3520439"/>
            <a:ext cx="1877449" cy="47826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/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59EE6-FE22-3C08-3F9F-13A3F19AFDA6}"/>
              </a:ext>
            </a:extLst>
          </p:cNvPr>
          <p:cNvSpPr txBox="1"/>
          <p:nvPr/>
        </p:nvSpPr>
        <p:spPr>
          <a:xfrm>
            <a:off x="601055" y="4098933"/>
            <a:ext cx="610001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We’re trying to find the best subway stations, days, and times to place the WTWY street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idea is to focus on high-traffic stations with the kind of demographics that match the mission—so we can get more people to sign up and show up at the gala.</a:t>
            </a:r>
          </a:p>
        </p:txBody>
      </p:sp>
    </p:spTree>
    <p:extLst>
      <p:ext uri="{BB962C8B-B14F-4D97-AF65-F5344CB8AC3E}">
        <p14:creationId xmlns:p14="http://schemas.microsoft.com/office/powerpoint/2010/main" val="110897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1C3B8-6A49-A2D6-4DCE-10D1F8A8C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4C02-FAF5-FDC8-D122-71F125A4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278" y="133216"/>
            <a:ext cx="7335835" cy="724423"/>
          </a:xfrm>
        </p:spPr>
        <p:txBody>
          <a:bodyPr>
            <a:normAutofit/>
          </a:bodyPr>
          <a:lstStyle/>
          <a:p>
            <a:r>
              <a:rPr lang="en-US" sz="3600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4581-0425-1040-0E66-D7784B79E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77" y="1305408"/>
            <a:ext cx="6569764" cy="14190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dirty="0"/>
              <a:t>Data source: </a:t>
            </a:r>
            <a:r>
              <a:rPr lang="en-US" sz="1600" b="0" dirty="0">
                <a:effectLst/>
                <a:latin typeface="inherit"/>
                <a:hlinkClick r:id="rId2"/>
              </a:rPr>
              <a:t>MTA Subway Hourly Ridership: 2020-2024</a:t>
            </a:r>
            <a:endParaRPr lang="en-US" sz="1600" b="0" dirty="0">
              <a:effectLst/>
              <a:latin typeface="inherit"/>
            </a:endParaRPr>
          </a:p>
          <a:p>
            <a:pPr>
              <a:buNone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Dataset Timeline:</a:t>
            </a:r>
            <a:r>
              <a:rPr lang="en-US" sz="1200" b="1" dirty="0"/>
              <a:t> January 1, 2022 to January 1, 2023</a:t>
            </a:r>
          </a:p>
          <a:p>
            <a:pPr marL="0" indent="0">
              <a:buNone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Original Dataset: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h</a:t>
            </a:r>
            <a:r>
              <a:rPr lang="en-US" sz="1050" dirty="0"/>
              <a:t>ad over </a:t>
            </a:r>
            <a:r>
              <a:rPr lang="en-US" sz="1050" b="1" dirty="0"/>
              <a:t>7.3 million rows</a:t>
            </a:r>
            <a:r>
              <a:rPr lang="en-US" sz="1050" dirty="0"/>
              <a:t> and </a:t>
            </a:r>
            <a:r>
              <a:rPr lang="en-US" sz="1050" b="1" dirty="0"/>
              <a:t>12 columns</a:t>
            </a:r>
            <a:r>
              <a:rPr lang="en-US" sz="1050" dirty="0"/>
              <a:t>, with info like ridership, timestamps, station names, and geographic coordinates. I had to manually download and combine two CSVs because the full dataset wasn’t available in one place—neither API call nor manually downloading works as it was quite huge dataset.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endParaRPr lang="en-US" sz="1800" b="1" dirty="0"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sz="1600" b="0" dirty="0">
              <a:effectLst/>
              <a:latin typeface="inherit"/>
            </a:endParaRPr>
          </a:p>
          <a:p>
            <a:pPr>
              <a:buNone/>
            </a:pPr>
            <a:endParaRPr lang="en-US" sz="2200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44F9F0-AF16-FD54-587E-C700511D565C}"/>
              </a:ext>
            </a:extLst>
          </p:cNvPr>
          <p:cNvSpPr txBox="1">
            <a:spLocks/>
          </p:cNvSpPr>
          <p:nvPr/>
        </p:nvSpPr>
        <p:spPr>
          <a:xfrm>
            <a:off x="793561" y="739784"/>
            <a:ext cx="6461480" cy="4653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Used data sources and a brief overview of the dataset.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6E19DC-3092-1EC4-6A53-3310FEC99265}"/>
              </a:ext>
            </a:extLst>
          </p:cNvPr>
          <p:cNvSpPr txBox="1">
            <a:spLocks/>
          </p:cNvSpPr>
          <p:nvPr/>
        </p:nvSpPr>
        <p:spPr>
          <a:xfrm>
            <a:off x="575945" y="3796528"/>
            <a:ext cx="6075422" cy="36933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</a:t>
            </a:r>
            <a:r>
              <a:rPr lang="en-US" sz="2600" dirty="0"/>
              <a:t> </a:t>
            </a:r>
            <a:r>
              <a:rPr lang="en-US" sz="1800" dirty="0"/>
              <a:t>Cleaning &amp; Preprocessing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31BB6-56C3-91B1-100B-788451BC07D7}"/>
              </a:ext>
            </a:extLst>
          </p:cNvPr>
          <p:cNvSpPr txBox="1"/>
          <p:nvPr/>
        </p:nvSpPr>
        <p:spPr>
          <a:xfrm>
            <a:off x="575945" y="4176527"/>
            <a:ext cx="60754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1050" dirty="0"/>
              <a:t>After merging the files, I checked for duplicates and dropped anything unnecessary.</a:t>
            </a:r>
          </a:p>
          <a:p>
            <a:pPr>
              <a:spcBef>
                <a:spcPts val="900"/>
              </a:spcBef>
            </a:pPr>
            <a:r>
              <a:rPr lang="en-US" sz="1050" dirty="0"/>
              <a:t>I also cleaned up the date/time columns and broke them into day, month, and hour so I could analyze patterns more easily.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B64EFF-CE55-6FF5-AE3D-2B3FCBE7B9E7}"/>
              </a:ext>
            </a:extLst>
          </p:cNvPr>
          <p:cNvSpPr txBox="1">
            <a:spLocks/>
          </p:cNvSpPr>
          <p:nvPr/>
        </p:nvSpPr>
        <p:spPr>
          <a:xfrm>
            <a:off x="601055" y="2632439"/>
            <a:ext cx="5494946" cy="3693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</a:t>
            </a:r>
            <a:r>
              <a:rPr lang="en-US" sz="2600" dirty="0"/>
              <a:t> </a:t>
            </a:r>
            <a:r>
              <a:rPr lang="en-US" sz="1800" dirty="0"/>
              <a:t>Tools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5F0A49-8CF2-23F8-6FA0-6F80B5FA8861}"/>
              </a:ext>
            </a:extLst>
          </p:cNvPr>
          <p:cNvSpPr txBox="1"/>
          <p:nvPr/>
        </p:nvSpPr>
        <p:spPr>
          <a:xfrm>
            <a:off x="685277" y="2930907"/>
            <a:ext cx="7484166" cy="2469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sz="1050" dirty="0"/>
              <a:t>Working Env.: </a:t>
            </a:r>
            <a:r>
              <a:rPr lang="en-US" sz="1050" dirty="0" err="1"/>
              <a:t>Jupyter</a:t>
            </a:r>
            <a:r>
              <a:rPr lang="en-US" sz="1050" dirty="0"/>
              <a:t> Notebook, VS Code, Python version: 3.12.7 </a:t>
            </a:r>
          </a:p>
          <a:p>
            <a:pPr>
              <a:spcBef>
                <a:spcPts val="900"/>
              </a:spcBef>
            </a:pPr>
            <a:r>
              <a:rPr lang="en-US" sz="1050" dirty="0"/>
              <a:t>Data Analysis: Pandas version: 2.2.2, NumPy version: 1.26.4</a:t>
            </a:r>
          </a:p>
          <a:p>
            <a:pPr>
              <a:spcBef>
                <a:spcPts val="900"/>
              </a:spcBef>
            </a:pPr>
            <a:r>
              <a:rPr lang="en-US" sz="1050" dirty="0"/>
              <a:t>Data Visualization: Matplotlib, Seaborn, </a:t>
            </a:r>
            <a:r>
              <a:rPr lang="en-US" sz="1050" dirty="0" err="1"/>
              <a:t>Plotly</a:t>
            </a: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  <a:p>
            <a:pPr>
              <a:spcBef>
                <a:spcPts val="900"/>
              </a:spcBef>
            </a:pP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99933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64209-B730-63DA-9F08-7499D826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569" y="128322"/>
            <a:ext cx="10233593" cy="6888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				About the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B5478A-7F2A-BEC8-80BE-D2EC99A30F05}"/>
              </a:ext>
            </a:extLst>
          </p:cNvPr>
          <p:cNvSpPr txBox="1">
            <a:spLocks/>
          </p:cNvSpPr>
          <p:nvPr/>
        </p:nvSpPr>
        <p:spPr>
          <a:xfrm>
            <a:off x="5983597" y="1073828"/>
            <a:ext cx="4640282" cy="42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1500" b="1" dirty="0"/>
              <a:t>Top Stations by Total Ridership</a:t>
            </a:r>
            <a:endParaRPr lang="en-US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166F7-D17C-7C1B-93BE-DAF82F25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43" y="1524574"/>
            <a:ext cx="5326632" cy="2273964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C7B9DE-D40F-BE16-6F46-742FEE33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5281" y="1509966"/>
            <a:ext cx="5329858" cy="227396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33448B7-09BC-3326-0102-22C0E487E312}"/>
              </a:ext>
            </a:extLst>
          </p:cNvPr>
          <p:cNvSpPr txBox="1">
            <a:spLocks/>
          </p:cNvSpPr>
          <p:nvPr/>
        </p:nvSpPr>
        <p:spPr>
          <a:xfrm>
            <a:off x="565144" y="165410"/>
            <a:ext cx="7738594" cy="6294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E46284-7637-D4C2-9FB7-31682ACBE211}"/>
              </a:ext>
            </a:extLst>
          </p:cNvPr>
          <p:cNvSpPr txBox="1">
            <a:spLocks/>
          </p:cNvSpPr>
          <p:nvPr/>
        </p:nvSpPr>
        <p:spPr>
          <a:xfrm>
            <a:off x="565144" y="1057548"/>
            <a:ext cx="4764845" cy="4131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1500" b="1" dirty="0"/>
              <a:t>Dataset Overview: Columns &amp; Data Types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DF3361-C241-5FAE-6CEE-8102164AA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370" y="4476698"/>
            <a:ext cx="7253989" cy="1560481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E4DE366-1DA0-1256-2CF1-7CE60A82C17C}"/>
              </a:ext>
            </a:extLst>
          </p:cNvPr>
          <p:cNvSpPr txBox="1">
            <a:spLocks/>
          </p:cNvSpPr>
          <p:nvPr/>
        </p:nvSpPr>
        <p:spPr>
          <a:xfrm>
            <a:off x="3230210" y="4036904"/>
            <a:ext cx="4640282" cy="42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Font typeface="Arial" panose="020B0604020202020204" pitchFamily="34" charset="0"/>
              <a:buChar char="•"/>
            </a:pPr>
            <a:r>
              <a:rPr lang="en-US" sz="1500" b="1" dirty="0"/>
              <a:t>Ridership By Borough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18957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3B9C-7953-6166-F139-44619B77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254659"/>
            <a:ext cx="9264651" cy="1268984"/>
          </a:xfrm>
        </p:spPr>
        <p:txBody>
          <a:bodyPr>
            <a:normAutofit fontScale="90000"/>
          </a:bodyPr>
          <a:lstStyle/>
          <a:p>
            <a:r>
              <a:rPr lang="en-US" sz="3300" b="1" dirty="0"/>
              <a:t>Subway Coverage and Total Ridership by Borough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21C9-C9E9-9B76-B17C-390AF92F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9" y="1665745"/>
            <a:ext cx="7335835" cy="2665623"/>
          </a:xfrm>
        </p:spPr>
        <p:txBody>
          <a:bodyPr>
            <a:normAutofit/>
          </a:bodyPr>
          <a:lstStyle/>
          <a:p>
            <a:r>
              <a:rPr lang="en-US" dirty="0"/>
              <a:t>Subway stations per borough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Bronx: 73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Brooklyn: 166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Manhattan: 144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Queens: 87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Total=470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DE999C-5279-9C42-736B-26C410AEEE58}"/>
              </a:ext>
            </a:extLst>
          </p:cNvPr>
          <p:cNvSpPr txBox="1">
            <a:spLocks/>
          </p:cNvSpPr>
          <p:nvPr/>
        </p:nvSpPr>
        <p:spPr>
          <a:xfrm>
            <a:off x="565149" y="4752474"/>
            <a:ext cx="7335835" cy="86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Total Ridership: 1.01 billion rides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6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graph of a subway station&#10;&#10;AI-generated content may be incorrect.">
            <a:extLst>
              <a:ext uri="{FF2B5EF4-FFF2-40B4-BE49-F238E27FC236}">
                <a16:creationId xmlns:a16="http://schemas.microsoft.com/office/drawing/2014/main" id="{FB501729-6D77-5003-721C-1176A6EB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61" y="562898"/>
            <a:ext cx="10323293" cy="43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8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6C7B6BC-B625-254B-8489-2BBE42C4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E7643131-9751-394B-9DE4-EE9876275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3C7C7AE9-43E0-A248-A068-7B65FA36E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3">
              <a:extLst>
                <a:ext uri="{FF2B5EF4-FFF2-40B4-BE49-F238E27FC236}">
                  <a16:creationId xmlns:a16="http://schemas.microsoft.com/office/drawing/2014/main" id="{4B622446-2EE4-FB43-9E11-21ACAA33C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4">
              <a:extLst>
                <a:ext uri="{FF2B5EF4-FFF2-40B4-BE49-F238E27FC236}">
                  <a16:creationId xmlns:a16="http://schemas.microsoft.com/office/drawing/2014/main" id="{45047DD0-68DA-CA43-A471-927D27D9C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D50DFA-C104-FEEA-277A-02680DF0E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588" b="11777"/>
          <a:stretch/>
        </p:blipFill>
        <p:spPr>
          <a:xfrm>
            <a:off x="651490" y="281449"/>
            <a:ext cx="10885620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7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AI-generated content may be incorrect.">
            <a:extLst>
              <a:ext uri="{FF2B5EF4-FFF2-40B4-BE49-F238E27FC236}">
                <a16:creationId xmlns:a16="http://schemas.microsoft.com/office/drawing/2014/main" id="{77EF5A81-A832-AF55-568A-61ACD66F7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33" y="539019"/>
            <a:ext cx="8390237" cy="524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A3581F97-66D7-CCF3-8B6F-3A7C6D0F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3429000"/>
          </a:xfrm>
          <a:prstGeom prst="rect">
            <a:avLst/>
          </a:prstGeom>
        </p:spPr>
      </p:pic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2044507-252D-D581-4972-4D826A3B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036" y="3249827"/>
            <a:ext cx="6618964" cy="360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1176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672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inherit</vt:lpstr>
      <vt:lpstr>Neue Haas Grotesk Text Pro</vt:lpstr>
      <vt:lpstr>PunchcardVTI</vt:lpstr>
      <vt:lpstr>Exploring the Data: An EDA of Subway Usage in New York City For WTWY Gala </vt:lpstr>
      <vt:lpstr>Introduction</vt:lpstr>
      <vt:lpstr>Methodology</vt:lpstr>
      <vt:lpstr>    About the Data</vt:lpstr>
      <vt:lpstr>Subway Coverage and Total Ridership by Borough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Göksu Görkem Ayhan</dc:creator>
  <cp:lastModifiedBy>Göksu Görkem Ayhan</cp:lastModifiedBy>
  <cp:revision>1</cp:revision>
  <dcterms:created xsi:type="dcterms:W3CDTF">2025-05-08T20:08:15Z</dcterms:created>
  <dcterms:modified xsi:type="dcterms:W3CDTF">2025-05-09T10:53:10Z</dcterms:modified>
</cp:coreProperties>
</file>