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1" autoAdjust="0"/>
    <p:restoredTop sz="97010" autoAdjust="0"/>
  </p:normalViewPr>
  <p:slideViewPr>
    <p:cSldViewPr>
      <p:cViewPr varScale="1">
        <p:scale>
          <a:sx n="117" d="100"/>
          <a:sy n="117" d="100"/>
        </p:scale>
        <p:origin x="-21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5536" y="1926124"/>
            <a:ext cx="29674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사원 추가</a:t>
            </a:r>
            <a:endParaRPr lang="en-US" altLang="ko-KR" dirty="0" smtClean="0"/>
          </a:p>
          <a:p>
            <a:r>
              <a:rPr lang="ko-KR" altLang="en-US" dirty="0" smtClean="0"/>
              <a:t>사원 수정</a:t>
            </a:r>
            <a:endParaRPr lang="en-US" altLang="ko-KR" dirty="0" smtClean="0"/>
          </a:p>
          <a:p>
            <a:r>
              <a:rPr lang="ko-KR" altLang="en-US" dirty="0" smtClean="0"/>
              <a:t>사원 삭제</a:t>
            </a:r>
            <a:endParaRPr lang="en-US" altLang="ko-KR" dirty="0" smtClean="0"/>
          </a:p>
          <a:p>
            <a:r>
              <a:rPr lang="ko-KR" altLang="en-US" dirty="0" smtClean="0"/>
              <a:t>개인검색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사번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ko-KR" altLang="en-US" dirty="0" smtClean="0"/>
              <a:t>전체정렬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이름순</a:t>
            </a:r>
            <a:r>
              <a:rPr lang="en-US" altLang="ko-KR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12780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인사관리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067944" y="1340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급여관리</a:t>
            </a:r>
            <a:endParaRPr lang="en-US" altLang="ko-KR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879796" y="199813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기본급관리</a:t>
            </a:r>
            <a:endParaRPr lang="en-US" altLang="ko-KR" dirty="0" smtClean="0"/>
          </a:p>
          <a:p>
            <a:r>
              <a:rPr lang="ko-KR" altLang="en-US" dirty="0" smtClean="0"/>
              <a:t>근무시간관리</a:t>
            </a:r>
            <a:endParaRPr lang="en-US" altLang="ko-KR" dirty="0" smtClean="0"/>
          </a:p>
          <a:p>
            <a:r>
              <a:rPr lang="ko-KR" altLang="en-US" dirty="0" smtClean="0"/>
              <a:t>퇴직금관리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79512" y="5949280"/>
            <a:ext cx="870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요구사항명세서 </a:t>
            </a:r>
            <a:r>
              <a:rPr lang="en-US" altLang="ko-KR" b="1" dirty="0" smtClean="0"/>
              <a:t>– ER</a:t>
            </a:r>
            <a:r>
              <a:rPr lang="ko-KR" altLang="en-US" b="1" dirty="0" smtClean="0"/>
              <a:t>다이어그램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인터페이스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기능구현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개인코딩</a:t>
            </a:r>
            <a:r>
              <a:rPr lang="en-US" altLang="ko-KR" b="1" dirty="0" smtClean="0"/>
              <a:t>) – </a:t>
            </a:r>
            <a:r>
              <a:rPr lang="ko-KR" altLang="en-US" b="1" dirty="0" smtClean="0"/>
              <a:t>통합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수</a:t>
            </a:r>
            <a:r>
              <a:rPr lang="ko-KR" altLang="en-US" b="1" dirty="0"/>
              <a:t>정</a:t>
            </a:r>
            <a:endParaRPr lang="en-US" altLang="ko-KR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8449" y="3212976"/>
            <a:ext cx="220925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idNum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smtClean="0"/>
              <a:t>n</a:t>
            </a:r>
            <a:r>
              <a:rPr lang="en-US" altLang="ko-KR" dirty="0" smtClean="0"/>
              <a:t>ame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birthDate</a:t>
            </a:r>
            <a:endParaRPr lang="en-US" altLang="ko-KR" dirty="0" smtClean="0"/>
          </a:p>
          <a:p>
            <a:r>
              <a:rPr lang="en-US" altLang="ko-KR" dirty="0" smtClean="0"/>
              <a:t>String address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phoneNum</a:t>
            </a:r>
            <a:endParaRPr lang="en-US" altLang="ko-KR" dirty="0" smtClean="0"/>
          </a:p>
          <a:p>
            <a:r>
              <a:rPr lang="en-US" altLang="ko-KR" dirty="0" smtClean="0"/>
              <a:t>String division</a:t>
            </a:r>
          </a:p>
          <a:p>
            <a:r>
              <a:rPr lang="en-US" altLang="ko-KR" dirty="0" smtClean="0"/>
              <a:t>String position</a:t>
            </a:r>
          </a:p>
          <a:p>
            <a:r>
              <a:rPr lang="en-US" altLang="ko-KR" dirty="0" smtClean="0"/>
              <a:t>String license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accountNum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joinDate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quitDate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743924" y="3212976"/>
            <a:ext cx="11079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사원번호</a:t>
            </a:r>
            <a:endParaRPr lang="en-US" altLang="ko-KR" dirty="0" smtClean="0"/>
          </a:p>
          <a:p>
            <a:r>
              <a:rPr lang="ko-KR" altLang="en-US" dirty="0" smtClean="0"/>
              <a:t>이름</a:t>
            </a:r>
            <a:endParaRPr lang="en-US" altLang="ko-KR" dirty="0" smtClean="0"/>
          </a:p>
          <a:p>
            <a:r>
              <a:rPr lang="ko-KR" altLang="en-US" dirty="0" smtClean="0"/>
              <a:t>생년월일</a:t>
            </a:r>
            <a:endParaRPr lang="en-US" altLang="ko-KR" dirty="0" smtClean="0"/>
          </a:p>
          <a:p>
            <a:r>
              <a:rPr lang="ko-KR" altLang="en-US" dirty="0" smtClean="0"/>
              <a:t>주소</a:t>
            </a:r>
            <a:endParaRPr lang="en-US" altLang="ko-KR" dirty="0" smtClean="0"/>
          </a:p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r>
              <a:rPr lang="ko-KR" altLang="en-US" dirty="0" smtClean="0"/>
              <a:t>부서</a:t>
            </a:r>
            <a:endParaRPr lang="en-US" altLang="ko-KR" dirty="0" smtClean="0"/>
          </a:p>
          <a:p>
            <a:r>
              <a:rPr lang="ko-KR" altLang="en-US" dirty="0" smtClean="0"/>
              <a:t>직책</a:t>
            </a:r>
            <a:endParaRPr lang="en-US" altLang="ko-KR" dirty="0" smtClean="0"/>
          </a:p>
          <a:p>
            <a:r>
              <a:rPr lang="ko-KR" altLang="en-US" dirty="0" smtClean="0"/>
              <a:t>자격사항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ko-KR" altLang="en-US" dirty="0" smtClean="0"/>
              <a:t>입사일</a:t>
            </a:r>
            <a:endParaRPr lang="en-US" altLang="ko-KR" dirty="0" smtClean="0"/>
          </a:p>
          <a:p>
            <a:r>
              <a:rPr lang="ko-KR" altLang="en-US" dirty="0" smtClean="0"/>
              <a:t>퇴사일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71600" y="2699628"/>
            <a:ext cx="228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_ java </a:t>
            </a:r>
            <a:r>
              <a:rPr lang="ko-KR" altLang="en-US" b="1" dirty="0" smtClean="0"/>
              <a:t>및 </a:t>
            </a:r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692696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레이아웃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_ </a:t>
            </a:r>
            <a:r>
              <a:rPr lang="ko-KR" altLang="en-US" b="1" dirty="0" err="1" smtClean="0"/>
              <a:t>변수명</a:t>
            </a:r>
            <a:endParaRPr lang="en-US" altLang="ko-KR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112674" y="1211610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btn_ok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779912" y="126876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loginId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loginPw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125387" y="1268760"/>
            <a:ext cx="123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ID</a:t>
            </a:r>
          </a:p>
          <a:p>
            <a:r>
              <a:rPr lang="ko-KR" altLang="en-US" dirty="0" smtClean="0"/>
              <a:t>로그인</a:t>
            </a:r>
            <a:r>
              <a:rPr lang="en-US" altLang="ko-KR" dirty="0" smtClean="0"/>
              <a:t>PW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355976" y="69269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_ </a:t>
            </a:r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9552" y="548680"/>
            <a:ext cx="2808312" cy="1512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35896" y="620688"/>
            <a:ext cx="3960440" cy="1512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7504" y="2564904"/>
            <a:ext cx="3960440" cy="4032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196752"/>
            <a:ext cx="8678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사번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/>
              <a:t>(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계좌번호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인사</a:t>
            </a:r>
            <a:r>
              <a:rPr lang="ko-KR" altLang="en-US" b="1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2348880"/>
            <a:ext cx="477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계좌번호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916832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인사등록</a:t>
            </a:r>
            <a:r>
              <a:rPr lang="en-US" altLang="ko-KR" dirty="0" smtClean="0"/>
              <a:t>/</a:t>
            </a:r>
            <a:r>
              <a:rPr lang="ko-KR" altLang="en-US" b="1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718773"/>
            <a:ext cx="8678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사번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/>
              <a:t>(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ko-KR" altLang="en-US" dirty="0" smtClean="0"/>
              <a:t>퇴사날짜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23528" y="3286725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인사등록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b="1" dirty="0" smtClean="0"/>
              <a:t>삭제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67544" y="548680"/>
            <a:ext cx="8064896" cy="5616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36096" y="980728"/>
            <a:ext cx="194421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24328" y="980728"/>
            <a:ext cx="576064" cy="2160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검색</a:t>
            </a:r>
            <a:endParaRPr lang="ko-KR" altLang="en-US" sz="14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95736" y="1484784"/>
            <a:ext cx="5904656" cy="4392488"/>
          </a:xfrm>
          <a:prstGeom prst="roundRect">
            <a:avLst>
              <a:gd name="adj" fmla="val 22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15616" y="836712"/>
            <a:ext cx="64807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인사관리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07704" y="836712"/>
            <a:ext cx="64807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급여관리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1560" y="1700808"/>
            <a:ext cx="1152128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정렬방법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3688" y="170080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1811204" y="1772816"/>
            <a:ext cx="195864" cy="1688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인사관리  프로그램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2420888"/>
            <a:ext cx="37444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3356992"/>
            <a:ext cx="37444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35696" y="254574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ID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35696" y="342900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PW</a:t>
            </a:r>
            <a:endParaRPr lang="ko-KR" altLang="en-US" sz="28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87824" y="4653136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32040" y="4653136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64288" y="260648"/>
            <a:ext cx="1728192" cy="432048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180</Words>
  <Application>Microsoft Office PowerPoint</Application>
  <PresentationFormat>화면 슬라이드 쇼(4:3)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509-24</dc:creator>
  <cp:lastModifiedBy>509-24</cp:lastModifiedBy>
  <cp:revision>52</cp:revision>
  <dcterms:created xsi:type="dcterms:W3CDTF">2017-08-22T00:03:04Z</dcterms:created>
  <dcterms:modified xsi:type="dcterms:W3CDTF">2017-08-23T00:45:49Z</dcterms:modified>
</cp:coreProperties>
</file>